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99" r:id="rId3"/>
    <p:sldId id="329" r:id="rId4"/>
    <p:sldId id="330" r:id="rId5"/>
    <p:sldId id="328" r:id="rId6"/>
    <p:sldId id="286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kub Rejzek" initials="JR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584330D-04AB-43C7-980F-D13F23F2C566}" v="12" dt="2019-06-10T14:41:08.39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89813" autoAdjust="0"/>
  </p:normalViewPr>
  <p:slideViewPr>
    <p:cSldViewPr snapToGrid="0">
      <p:cViewPr varScale="1">
        <p:scale>
          <a:sx n="114" d="100"/>
          <a:sy n="114" d="100"/>
        </p:scale>
        <p:origin x="414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kub Rejzek" userId="972e870e409ad06f" providerId="LiveId" clId="{7584330D-04AB-43C7-980F-D13F23F2C566}"/>
    <pc:docChg chg="custSel addSld modSld">
      <pc:chgData name="Jakub Rejzek" userId="972e870e409ad06f" providerId="LiveId" clId="{7584330D-04AB-43C7-980F-D13F23F2C566}" dt="2019-06-10T14:42:47.860" v="110" actId="20577"/>
      <pc:docMkLst>
        <pc:docMk/>
      </pc:docMkLst>
      <pc:sldChg chg="addSp delSp modSp add">
        <pc:chgData name="Jakub Rejzek" userId="972e870e409ad06f" providerId="LiveId" clId="{7584330D-04AB-43C7-980F-D13F23F2C566}" dt="2019-06-10T14:42:47.860" v="110" actId="20577"/>
        <pc:sldMkLst>
          <pc:docMk/>
          <pc:sldMk cId="3497876070" sldId="330"/>
        </pc:sldMkLst>
        <pc:spChg chg="mod">
          <ac:chgData name="Jakub Rejzek" userId="972e870e409ad06f" providerId="LiveId" clId="{7584330D-04AB-43C7-980F-D13F23F2C566}" dt="2019-06-10T14:42:47.860" v="110" actId="20577"/>
          <ac:spMkLst>
            <pc:docMk/>
            <pc:sldMk cId="3497876070" sldId="330"/>
            <ac:spMk id="2" creationId="{00000000-0000-0000-0000-000000000000}"/>
          </ac:spMkLst>
        </pc:spChg>
        <pc:picChg chg="del">
          <ac:chgData name="Jakub Rejzek" userId="972e870e409ad06f" providerId="LiveId" clId="{7584330D-04AB-43C7-980F-D13F23F2C566}" dt="2019-06-10T14:41:05.436" v="1" actId="478"/>
          <ac:picMkLst>
            <pc:docMk/>
            <pc:sldMk cId="3497876070" sldId="330"/>
            <ac:picMk id="4" creationId="{7D2728D5-1B7E-4883-A876-F3A70E9F72B8}"/>
          </ac:picMkLst>
        </pc:picChg>
        <pc:picChg chg="add mod">
          <ac:chgData name="Jakub Rejzek" userId="972e870e409ad06f" providerId="LiveId" clId="{7584330D-04AB-43C7-980F-D13F23F2C566}" dt="2019-06-10T14:41:40.202" v="4" actId="1076"/>
          <ac:picMkLst>
            <pc:docMk/>
            <pc:sldMk cId="3497876070" sldId="330"/>
            <ac:picMk id="5" creationId="{7969DBD7-61BF-4530-B63F-3530CFF135DB}"/>
          </ac:picMkLst>
        </pc:picChg>
      </pc:sldChg>
    </pc:docChg>
  </pc:docChgLst>
  <pc:docChgLst>
    <pc:chgData name="Jakub Rejzek" userId="972e870e409ad06f" providerId="LiveId" clId="{0AABB2CB-5786-41A1-B42B-D96FF20D07A0}"/>
    <pc:docChg chg="undo custSel addSld modSld sldOrd">
      <pc:chgData name="Jakub Rejzek" userId="972e870e409ad06f" providerId="LiveId" clId="{0AABB2CB-5786-41A1-B42B-D96FF20D07A0}" dt="2019-06-10T14:29:58.543" v="634" actId="20577"/>
      <pc:docMkLst>
        <pc:docMk/>
      </pc:docMkLst>
      <pc:sldChg chg="modSp">
        <pc:chgData name="Jakub Rejzek" userId="972e870e409ad06f" providerId="LiveId" clId="{0AABB2CB-5786-41A1-B42B-D96FF20D07A0}" dt="2019-06-10T14:23:52.675" v="333" actId="20577"/>
        <pc:sldMkLst>
          <pc:docMk/>
          <pc:sldMk cId="2708772823" sldId="256"/>
        </pc:sldMkLst>
        <pc:spChg chg="mod">
          <ac:chgData name="Jakub Rejzek" userId="972e870e409ad06f" providerId="LiveId" clId="{0AABB2CB-5786-41A1-B42B-D96FF20D07A0}" dt="2019-06-10T14:23:44.921" v="332" actId="20577"/>
          <ac:spMkLst>
            <pc:docMk/>
            <pc:sldMk cId="2708772823" sldId="256"/>
            <ac:spMk id="2" creationId="{00000000-0000-0000-0000-000000000000}"/>
          </ac:spMkLst>
        </pc:spChg>
        <pc:spChg chg="mod">
          <ac:chgData name="Jakub Rejzek" userId="972e870e409ad06f" providerId="LiveId" clId="{0AABB2CB-5786-41A1-B42B-D96FF20D07A0}" dt="2019-06-10T14:23:52.675" v="333" actId="20577"/>
          <ac:spMkLst>
            <pc:docMk/>
            <pc:sldMk cId="2708772823" sldId="256"/>
            <ac:spMk id="3" creationId="{00000000-0000-0000-0000-000000000000}"/>
          </ac:spMkLst>
        </pc:spChg>
      </pc:sldChg>
      <pc:sldChg chg="addSp delSp modSp">
        <pc:chgData name="Jakub Rejzek" userId="972e870e409ad06f" providerId="LiveId" clId="{0AABB2CB-5786-41A1-B42B-D96FF20D07A0}" dt="2019-06-10T14:29:27.743" v="582" actId="2711"/>
        <pc:sldMkLst>
          <pc:docMk/>
          <pc:sldMk cId="1584931682" sldId="299"/>
        </pc:sldMkLst>
        <pc:spChg chg="mod">
          <ac:chgData name="Jakub Rejzek" userId="972e870e409ad06f" providerId="LiveId" clId="{0AABB2CB-5786-41A1-B42B-D96FF20D07A0}" dt="2019-06-10T14:29:27.743" v="582" actId="2711"/>
          <ac:spMkLst>
            <pc:docMk/>
            <pc:sldMk cId="1584931682" sldId="299"/>
            <ac:spMk id="2" creationId="{00000000-0000-0000-0000-000000000000}"/>
          </ac:spMkLst>
        </pc:spChg>
        <pc:spChg chg="mod">
          <ac:chgData name="Jakub Rejzek" userId="972e870e409ad06f" providerId="LiveId" clId="{0AABB2CB-5786-41A1-B42B-D96FF20D07A0}" dt="2019-06-10T14:19:51.738" v="295" actId="20577"/>
          <ac:spMkLst>
            <pc:docMk/>
            <pc:sldMk cId="1584931682" sldId="299"/>
            <ac:spMk id="35" creationId="{00000000-0000-0000-0000-000000000000}"/>
          </ac:spMkLst>
        </pc:spChg>
        <pc:spChg chg="del">
          <ac:chgData name="Jakub Rejzek" userId="972e870e409ad06f" providerId="LiveId" clId="{0AABB2CB-5786-41A1-B42B-D96FF20D07A0}" dt="2019-06-10T14:25:42.985" v="443" actId="478"/>
          <ac:spMkLst>
            <pc:docMk/>
            <pc:sldMk cId="1584931682" sldId="299"/>
            <ac:spMk id="36" creationId="{00000000-0000-0000-0000-000000000000}"/>
          </ac:spMkLst>
        </pc:spChg>
        <pc:picChg chg="add del mod">
          <ac:chgData name="Jakub Rejzek" userId="972e870e409ad06f" providerId="LiveId" clId="{0AABB2CB-5786-41A1-B42B-D96FF20D07A0}" dt="2019-06-10T14:21:23.129" v="300"/>
          <ac:picMkLst>
            <pc:docMk/>
            <pc:sldMk cId="1584931682" sldId="299"/>
            <ac:picMk id="4" creationId="{42C11397-122B-4F3D-AA4A-F37E9ADCFA22}"/>
          </ac:picMkLst>
        </pc:picChg>
        <pc:picChg chg="del">
          <ac:chgData name="Jakub Rejzek" userId="972e870e409ad06f" providerId="LiveId" clId="{0AABB2CB-5786-41A1-B42B-D96FF20D07A0}" dt="2019-06-10T14:21:16.593" v="296" actId="478"/>
          <ac:picMkLst>
            <pc:docMk/>
            <pc:sldMk cId="1584931682" sldId="299"/>
            <ac:picMk id="5" creationId="{00000000-0000-0000-0000-000000000000}"/>
          </ac:picMkLst>
        </pc:picChg>
        <pc:picChg chg="add del mod">
          <ac:chgData name="Jakub Rejzek" userId="972e870e409ad06f" providerId="LiveId" clId="{0AABB2CB-5786-41A1-B42B-D96FF20D07A0}" dt="2019-06-10T14:23:11.834" v="305" actId="478"/>
          <ac:picMkLst>
            <pc:docMk/>
            <pc:sldMk cId="1584931682" sldId="299"/>
            <ac:picMk id="6" creationId="{C08D8483-9C87-4DBF-B555-C6715EA8C9E0}"/>
          </ac:picMkLst>
        </pc:picChg>
        <pc:picChg chg="add mod">
          <ac:chgData name="Jakub Rejzek" userId="972e870e409ad06f" providerId="LiveId" clId="{0AABB2CB-5786-41A1-B42B-D96FF20D07A0}" dt="2019-06-10T14:25:10.553" v="439" actId="1076"/>
          <ac:picMkLst>
            <pc:docMk/>
            <pc:sldMk cId="1584931682" sldId="299"/>
            <ac:picMk id="9" creationId="{E966866B-E023-448A-85E3-A37D1FD48A5C}"/>
          </ac:picMkLst>
        </pc:picChg>
      </pc:sldChg>
      <pc:sldChg chg="addSp modSp ord">
        <pc:chgData name="Jakub Rejzek" userId="972e870e409ad06f" providerId="LiveId" clId="{0AABB2CB-5786-41A1-B42B-D96FF20D07A0}" dt="2019-06-10T14:29:58.543" v="634" actId="20577"/>
        <pc:sldMkLst>
          <pc:docMk/>
          <pc:sldMk cId="594789588" sldId="328"/>
        </pc:sldMkLst>
        <pc:spChg chg="mod">
          <ac:chgData name="Jakub Rejzek" userId="972e870e409ad06f" providerId="LiveId" clId="{0AABB2CB-5786-41A1-B42B-D96FF20D07A0}" dt="2019-06-10T14:29:58.543" v="634" actId="20577"/>
          <ac:spMkLst>
            <pc:docMk/>
            <pc:sldMk cId="594789588" sldId="328"/>
            <ac:spMk id="2" creationId="{00000000-0000-0000-0000-000000000000}"/>
          </ac:spMkLst>
        </pc:spChg>
        <pc:spChg chg="mod">
          <ac:chgData name="Jakub Rejzek" userId="972e870e409ad06f" providerId="LiveId" clId="{0AABB2CB-5786-41A1-B42B-D96FF20D07A0}" dt="2019-06-10T14:10:02.975" v="149"/>
          <ac:spMkLst>
            <pc:docMk/>
            <pc:sldMk cId="594789588" sldId="328"/>
            <ac:spMk id="4" creationId="{00000000-0000-0000-0000-000000000000}"/>
          </ac:spMkLst>
        </pc:spChg>
        <pc:picChg chg="add mod">
          <ac:chgData name="Jakub Rejzek" userId="972e870e409ad06f" providerId="LiveId" clId="{0AABB2CB-5786-41A1-B42B-D96FF20D07A0}" dt="2019-06-10T14:10:10.025" v="150" actId="1076"/>
          <ac:picMkLst>
            <pc:docMk/>
            <pc:sldMk cId="594789588" sldId="328"/>
            <ac:picMk id="5" creationId="{7C5FB60A-1BBE-4E4B-86C9-B8FB8CBC0033}"/>
          </ac:picMkLst>
        </pc:picChg>
      </pc:sldChg>
      <pc:sldChg chg="addSp delSp modSp add">
        <pc:chgData name="Jakub Rejzek" userId="972e870e409ad06f" providerId="LiveId" clId="{0AABB2CB-5786-41A1-B42B-D96FF20D07A0}" dt="2019-06-10T14:29:36.245" v="583" actId="2711"/>
        <pc:sldMkLst>
          <pc:docMk/>
          <pc:sldMk cId="920223041" sldId="329"/>
        </pc:sldMkLst>
        <pc:spChg chg="mod">
          <ac:chgData name="Jakub Rejzek" userId="972e870e409ad06f" providerId="LiveId" clId="{0AABB2CB-5786-41A1-B42B-D96FF20D07A0}" dt="2019-06-10T14:29:36.245" v="583" actId="2711"/>
          <ac:spMkLst>
            <pc:docMk/>
            <pc:sldMk cId="920223041" sldId="329"/>
            <ac:spMk id="2" creationId="{00000000-0000-0000-0000-000000000000}"/>
          </ac:spMkLst>
        </pc:spChg>
        <pc:spChg chg="del">
          <ac:chgData name="Jakub Rejzek" userId="972e870e409ad06f" providerId="LiveId" clId="{0AABB2CB-5786-41A1-B42B-D96FF20D07A0}" dt="2019-06-10T14:25:33.016" v="442" actId="478"/>
          <ac:spMkLst>
            <pc:docMk/>
            <pc:sldMk cId="920223041" sldId="329"/>
            <ac:spMk id="35" creationId="{00000000-0000-0000-0000-000000000000}"/>
          </ac:spMkLst>
        </pc:spChg>
        <pc:picChg chg="add mod">
          <ac:chgData name="Jakub Rejzek" userId="972e870e409ad06f" providerId="LiveId" clId="{0AABB2CB-5786-41A1-B42B-D96FF20D07A0}" dt="2019-06-10T14:28:00.782" v="570" actId="1076"/>
          <ac:picMkLst>
            <pc:docMk/>
            <pc:sldMk cId="920223041" sldId="329"/>
            <ac:picMk id="4" creationId="{7D2728D5-1B7E-4883-A876-F3A70E9F72B8}"/>
          </ac:picMkLst>
        </pc:picChg>
        <pc:picChg chg="del">
          <ac:chgData name="Jakub Rejzek" userId="972e870e409ad06f" providerId="LiveId" clId="{0AABB2CB-5786-41A1-B42B-D96FF20D07A0}" dt="2019-06-10T14:25:29.633" v="441" actId="478"/>
          <ac:picMkLst>
            <pc:docMk/>
            <pc:sldMk cId="920223041" sldId="329"/>
            <ac:picMk id="9" creationId="{E966866B-E023-448A-85E3-A37D1FD48A5C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F2AE33-AE79-4E7A-9B58-7A56E56B260F}" type="datetimeFigureOut">
              <a:rPr lang="cs-CZ" smtClean="0"/>
              <a:t>10.06.2019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654717-F7C4-4472-9A70-AFF9B0E37A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24703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654717-F7C4-4472-9A70-AFF9B0E37AC3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10328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Zde okomentuj GSD.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654717-F7C4-4472-9A70-AFF9B0E37AC3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42702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Zde okomentuj GSD.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654717-F7C4-4472-9A70-AFF9B0E37AC3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62804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Zde okomentuj GSD.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654717-F7C4-4472-9A70-AFF9B0E37AC3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20331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654717-F7C4-4472-9A70-AFF9B0E37AC3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59830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Dotaz na pana Petržílku.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654717-F7C4-4472-9A70-AFF9B0E37AC3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17875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658EF-F809-4388-B7BC-09647C4E90AA}" type="datetimeFigureOut">
              <a:rPr lang="cs-CZ" smtClean="0"/>
              <a:t>10.06.2019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A64EC-1A0E-448A-B719-7B19D93903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6832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658EF-F809-4388-B7BC-09647C4E90AA}" type="datetimeFigureOut">
              <a:rPr lang="cs-CZ" smtClean="0"/>
              <a:t>10.06.2019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A64EC-1A0E-448A-B719-7B19D93903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8570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658EF-F809-4388-B7BC-09647C4E90AA}" type="datetimeFigureOut">
              <a:rPr lang="cs-CZ" smtClean="0"/>
              <a:t>10.06.2019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A64EC-1A0E-448A-B719-7B19D93903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5811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658EF-F809-4388-B7BC-09647C4E90AA}" type="datetimeFigureOut">
              <a:rPr lang="cs-CZ" smtClean="0"/>
              <a:t>10.06.2019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A64EC-1A0E-448A-B719-7B19D93903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6019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658EF-F809-4388-B7BC-09647C4E90AA}" type="datetimeFigureOut">
              <a:rPr lang="cs-CZ" smtClean="0"/>
              <a:t>10.06.2019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A64EC-1A0E-448A-B719-7B19D93903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1581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658EF-F809-4388-B7BC-09647C4E90AA}" type="datetimeFigureOut">
              <a:rPr lang="cs-CZ" smtClean="0"/>
              <a:t>10.06.2019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A64EC-1A0E-448A-B719-7B19D93903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0085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658EF-F809-4388-B7BC-09647C4E90AA}" type="datetimeFigureOut">
              <a:rPr lang="cs-CZ" smtClean="0"/>
              <a:t>10.06.2019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A64EC-1A0E-448A-B719-7B19D93903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8830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658EF-F809-4388-B7BC-09647C4E90AA}" type="datetimeFigureOut">
              <a:rPr lang="cs-CZ" smtClean="0"/>
              <a:t>10.06.2019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A64EC-1A0E-448A-B719-7B19D93903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8917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658EF-F809-4388-B7BC-09647C4E90AA}" type="datetimeFigureOut">
              <a:rPr lang="cs-CZ" smtClean="0"/>
              <a:t>10.06.2019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A64EC-1A0E-448A-B719-7B19D93903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3174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658EF-F809-4388-B7BC-09647C4E90AA}" type="datetimeFigureOut">
              <a:rPr lang="cs-CZ" smtClean="0"/>
              <a:t>10.06.2019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A64EC-1A0E-448A-B719-7B19D93903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6820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658EF-F809-4388-B7BC-09647C4E90AA}" type="datetimeFigureOut">
              <a:rPr lang="cs-CZ" smtClean="0"/>
              <a:t>10.06.2019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A64EC-1A0E-448A-B719-7B19D93903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4796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5658EF-F809-4388-B7BC-09647C4E90AA}" type="datetimeFigureOut">
              <a:rPr lang="cs-CZ" smtClean="0"/>
              <a:t>10.06.2019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1A64EC-1A0E-448A-B719-7B19D939034D}" type="slidenum">
              <a:rPr lang="cs-CZ" smtClean="0"/>
              <a:t>‹#›</a:t>
            </a:fld>
            <a:endParaRPr lang="cs-CZ"/>
          </a:p>
        </p:txBody>
      </p:sp>
      <p:sp>
        <p:nvSpPr>
          <p:cNvPr id="7" name="TextovéPole 4"/>
          <p:cNvSpPr txBox="1"/>
          <p:nvPr userDrawn="1"/>
        </p:nvSpPr>
        <p:spPr>
          <a:xfrm>
            <a:off x="11913793" y="0"/>
            <a:ext cx="278207" cy="6895214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3135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hyperlink" Target="https://www.mpo.cz/cz/e-komunikace-a-posta/elektronicke-komunikace/narodni-legislativa-a-predpisy/metodicka-pracovni-pomucka--246718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78498" y="816482"/>
            <a:ext cx="10655559" cy="2593911"/>
          </a:xfrm>
        </p:spPr>
        <p:txBody>
          <a:bodyPr>
            <a:noAutofit/>
          </a:bodyPr>
          <a:lstStyle/>
          <a:p>
            <a:r>
              <a:rPr lang="cs-CZ" sz="4400" b="1" dirty="0"/>
              <a:t>ISP Futuretec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921690" y="4697670"/>
            <a:ext cx="2873828" cy="695424"/>
          </a:xfrm>
        </p:spPr>
        <p:txBody>
          <a:bodyPr>
            <a:normAutofit fontScale="25000" lnSpcReduction="20000"/>
          </a:bodyPr>
          <a:lstStyle/>
          <a:p>
            <a:pPr algn="r"/>
            <a:r>
              <a:rPr lang="cs-CZ" dirty="0"/>
              <a:t>					</a:t>
            </a:r>
            <a:r>
              <a:rPr lang="cs-CZ" sz="9600" dirty="0"/>
              <a:t>Jakub Rejzek</a:t>
            </a:r>
            <a:endParaRPr lang="cs-CZ" dirty="0"/>
          </a:p>
          <a:p>
            <a:pPr algn="r"/>
            <a:r>
              <a:rPr lang="cs-CZ" dirty="0"/>
              <a:t>						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1924414" y="-37214"/>
            <a:ext cx="267586" cy="6895214"/>
          </a:xfrm>
          <a:prstGeom prst="rect">
            <a:avLst/>
          </a:prstGeom>
          <a:solidFill>
            <a:srgbClr val="993366"/>
          </a:solidFill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64" y="5988308"/>
            <a:ext cx="203835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772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49241" y="107692"/>
            <a:ext cx="11247683" cy="667398"/>
          </a:xfrm>
        </p:spPr>
        <p:txBody>
          <a:bodyPr>
            <a:noAutofit/>
          </a:bodyPr>
          <a:lstStyle/>
          <a:p>
            <a:r>
              <a:rPr lang="cs-CZ" sz="2400" b="1" dirty="0">
                <a:latin typeface="+mn-lt"/>
              </a:rPr>
              <a:t>Výroční zpráva ČTÚ 2018. Nejvíce optiky mají regionální operátoři. I podle IDATE.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cs-CZ" dirty="0"/>
              <a:t>						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64" y="6255172"/>
            <a:ext cx="1324489" cy="495136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11924414" y="0"/>
            <a:ext cx="267586" cy="6895214"/>
          </a:xfrm>
          <a:prstGeom prst="rect">
            <a:avLst/>
          </a:prstGeom>
          <a:solidFill>
            <a:srgbClr val="993366"/>
          </a:solidFill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35" name="TextovéPole 34"/>
          <p:cNvSpPr txBox="1"/>
          <p:nvPr/>
        </p:nvSpPr>
        <p:spPr>
          <a:xfrm>
            <a:off x="9171992" y="1147665"/>
            <a:ext cx="233265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  <a:p>
            <a:r>
              <a:rPr lang="cs-CZ" dirty="0"/>
              <a:t>Tržní</a:t>
            </a:r>
          </a:p>
          <a:p>
            <a:r>
              <a:rPr lang="cs-CZ" dirty="0"/>
              <a:t>podíl optických sítí vzrostl</a:t>
            </a:r>
          </a:p>
          <a:p>
            <a:r>
              <a:rPr lang="pl-PL" dirty="0"/>
              <a:t>ze 17 % na 17,6 %. Mírně klesl</a:t>
            </a:r>
          </a:p>
          <a:p>
            <a:r>
              <a:rPr lang="pl-PL" dirty="0"/>
              <a:t>podíl WiFi (z 32,5 % na 31,7 %), </a:t>
            </a:r>
            <a:r>
              <a:rPr lang="cs-CZ" dirty="0"/>
              <a:t>ačkoliv v absolutních číslech meziročně narostl počet přístupů</a:t>
            </a:r>
          </a:p>
          <a:p>
            <a:r>
              <a:rPr lang="cs-CZ" dirty="0"/>
              <a:t>přes bezdrátové sítě v nelicencovaných</a:t>
            </a:r>
          </a:p>
          <a:p>
            <a:r>
              <a:rPr lang="cs-CZ" dirty="0"/>
              <a:t>pásmech z 1,09 milionu </a:t>
            </a:r>
            <a:r>
              <a:rPr lang="pl-PL" dirty="0"/>
              <a:t>za rok 2017 na 1,12 milionu v roce 18.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966866B-E023-448A-85E3-A37D1FD48A5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6345" y="1035378"/>
            <a:ext cx="7795878" cy="5133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49316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11728" y="107692"/>
            <a:ext cx="11085196" cy="713549"/>
          </a:xfrm>
        </p:spPr>
        <p:txBody>
          <a:bodyPr>
            <a:noAutofit/>
          </a:bodyPr>
          <a:lstStyle/>
          <a:p>
            <a:r>
              <a:rPr lang="cs-CZ" sz="2400" b="1" dirty="0">
                <a:latin typeface="+mn-lt"/>
              </a:rPr>
              <a:t>Graf vývoje podílu jednotlivých přístupů podle technologických řešení na trhu.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cs-CZ" dirty="0"/>
              <a:t>						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64" y="6255172"/>
            <a:ext cx="1324489" cy="495136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11924414" y="0"/>
            <a:ext cx="267586" cy="6895214"/>
          </a:xfrm>
          <a:prstGeom prst="rect">
            <a:avLst/>
          </a:prstGeom>
          <a:solidFill>
            <a:srgbClr val="993366"/>
          </a:solidFill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36" name="TextovéPole 35"/>
          <p:cNvSpPr txBox="1"/>
          <p:nvPr/>
        </p:nvSpPr>
        <p:spPr>
          <a:xfrm>
            <a:off x="4702901" y="6253447"/>
            <a:ext cx="68300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/>
              <a:t>A zjednodušení výstavby je hlavním motorem rozvoje sítí NGA.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7D2728D5-1B7E-4883-A876-F3A70E9F72B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2916" y="1221351"/>
            <a:ext cx="8806168" cy="5032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2230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53402" y="247778"/>
            <a:ext cx="11085196" cy="713549"/>
          </a:xfrm>
        </p:spPr>
        <p:txBody>
          <a:bodyPr>
            <a:noAutofit/>
          </a:bodyPr>
          <a:lstStyle/>
          <a:p>
            <a:r>
              <a:rPr lang="cs-CZ" sz="2400" b="1" dirty="0">
                <a:latin typeface="+mn-lt"/>
              </a:rPr>
              <a:t>Datová spotřeba v LTE síti </a:t>
            </a:r>
            <a:r>
              <a:rPr lang="cs-CZ" sz="2400" b="1">
                <a:latin typeface="+mn-lt"/>
              </a:rPr>
              <a:t>regionálního operátora v SK</a:t>
            </a:r>
            <a:r>
              <a:rPr lang="cs-CZ" sz="2400" b="1" dirty="0">
                <a:latin typeface="+mn-lt"/>
              </a:rPr>
              <a:t>.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cs-CZ" dirty="0"/>
              <a:t>						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64" y="6255172"/>
            <a:ext cx="1324489" cy="495136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11924414" y="0"/>
            <a:ext cx="267586" cy="6895214"/>
          </a:xfrm>
          <a:prstGeom prst="rect">
            <a:avLst/>
          </a:prstGeom>
          <a:solidFill>
            <a:srgbClr val="993366"/>
          </a:solidFill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36" name="TextovéPole 35"/>
          <p:cNvSpPr txBox="1"/>
          <p:nvPr/>
        </p:nvSpPr>
        <p:spPr>
          <a:xfrm>
            <a:off x="4702901" y="6253447"/>
            <a:ext cx="68300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/>
              <a:t>A zjednodušení výstavby je hlavním motorem rozvoje sítí NGA.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7969DBD7-61BF-4530-B63F-3530CFF135D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43100" y="1600200"/>
            <a:ext cx="8305800" cy="232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7876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24796" y="107692"/>
            <a:ext cx="9389979" cy="667398"/>
          </a:xfrm>
        </p:spPr>
        <p:txBody>
          <a:bodyPr>
            <a:noAutofit/>
          </a:bodyPr>
          <a:lstStyle/>
          <a:p>
            <a:r>
              <a:rPr lang="cs-CZ" sz="2400" b="1" dirty="0">
                <a:latin typeface="+mn-lt"/>
              </a:rPr>
              <a:t>Metodika pro usnadnění výstavby</a:t>
            </a:r>
            <a:r>
              <a:rPr lang="cs-CZ" sz="2400" dirty="0">
                <a:latin typeface="+mn-lt"/>
              </a:rPr>
              <a:t>	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64" y="6255172"/>
            <a:ext cx="1324489" cy="495136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11924414" y="0"/>
            <a:ext cx="267586" cy="6895214"/>
          </a:xfrm>
          <a:prstGeom prst="rect">
            <a:avLst/>
          </a:prstGeom>
          <a:solidFill>
            <a:srgbClr val="993366"/>
          </a:solidFill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04797" y="775090"/>
            <a:ext cx="1122997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Aby se lépe stavělo, tak jsme si napsali příručku</a:t>
            </a:r>
            <a:r>
              <a:rPr lang="cs-CZ" dirty="0">
                <a:sym typeface="Wingdings" panose="05000000000000000000" pitchFamily="2" charset="2"/>
              </a:rPr>
              <a:t></a:t>
            </a:r>
          </a:p>
          <a:p>
            <a:r>
              <a:rPr lang="cs-CZ" dirty="0">
                <a:hlinkClick r:id="rId4"/>
              </a:rPr>
              <a:t>https://www.mpo.cz/cz/e-komunikace-a-posta/elektronicke-komunikace/narodni-legislativa-a-predpisy/metodicka-pracovni-pomucka--246718/</a:t>
            </a:r>
            <a:r>
              <a:rPr lang="cs-CZ" dirty="0"/>
              <a:t>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AutoShape 2" descr="DSC_5396.JPG">
            <a:extLst>
              <a:ext uri="{FF2B5EF4-FFF2-40B4-BE49-F238E27FC236}">
                <a16:creationId xmlns:a16="http://schemas.microsoft.com/office/drawing/2014/main" id="{B21DD6CA-AA22-4F28-8EA8-D6474218AED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514725" y="1709738"/>
            <a:ext cx="5162550" cy="3438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7C5FB60A-1BBE-4E4B-86C9-B8FB8CBC003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1858" y="1652253"/>
            <a:ext cx="11148283" cy="4488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47895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cs-CZ" dirty="0"/>
              <a:t>						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923170" y="1103625"/>
            <a:ext cx="10695582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/>
              <a:t>Děkuji Vám za pozornost.</a:t>
            </a:r>
          </a:p>
          <a:p>
            <a:pPr marL="342900" indent="-342900">
              <a:buFontTx/>
              <a:buChar char="-"/>
            </a:pPr>
            <a:endParaRPr lang="cs-CZ" sz="2200" dirty="0"/>
          </a:p>
          <a:p>
            <a:pPr marL="342900" indent="-342900">
              <a:buFontTx/>
              <a:buChar char="-"/>
            </a:pPr>
            <a:endParaRPr lang="cs-CZ" sz="2200" dirty="0"/>
          </a:p>
          <a:p>
            <a:pPr marL="342900" indent="-342900">
              <a:buFontTx/>
              <a:buChar char="-"/>
            </a:pPr>
            <a:endParaRPr lang="cs-CZ" sz="2200" dirty="0"/>
          </a:p>
          <a:p>
            <a:pPr marL="342900" indent="-342900">
              <a:buFontTx/>
              <a:buChar char="-"/>
            </a:pPr>
            <a:endParaRPr lang="cs-CZ" sz="2200" dirty="0"/>
          </a:p>
          <a:p>
            <a:endParaRPr lang="cs-CZ" sz="2200" dirty="0"/>
          </a:p>
          <a:p>
            <a:endParaRPr lang="cs-CZ" sz="2200" dirty="0"/>
          </a:p>
          <a:p>
            <a:endParaRPr lang="cs-CZ" sz="2200" dirty="0"/>
          </a:p>
          <a:p>
            <a:pPr algn="r"/>
            <a:endParaRPr lang="cs-CZ" sz="2200" dirty="0"/>
          </a:p>
          <a:p>
            <a:pPr algn="r"/>
            <a:endParaRPr lang="cs-CZ" sz="2200" dirty="0"/>
          </a:p>
          <a:p>
            <a:pPr algn="r"/>
            <a:endParaRPr lang="cs-CZ" sz="2200" dirty="0"/>
          </a:p>
          <a:p>
            <a:pPr algn="r"/>
            <a:endParaRPr lang="cs-CZ" sz="2200" dirty="0"/>
          </a:p>
          <a:p>
            <a:pPr algn="r"/>
            <a:endParaRPr lang="cs-CZ" sz="2200" dirty="0"/>
          </a:p>
          <a:p>
            <a:pPr algn="r"/>
            <a:endParaRPr lang="cs-CZ" sz="2200" dirty="0"/>
          </a:p>
          <a:p>
            <a:pPr algn="r"/>
            <a:r>
              <a:rPr lang="cs-CZ" sz="2200" dirty="0"/>
              <a:t>Výbor nezávislého ICT průmyslu, z.s</a:t>
            </a:r>
          </a:p>
          <a:p>
            <a:pPr algn="r"/>
            <a:r>
              <a:rPr lang="cs-CZ" sz="2200" dirty="0"/>
              <a:t>jakub.rejzek@vnictp.cz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4238" y="2411655"/>
            <a:ext cx="4630229" cy="1730927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11924414" y="0"/>
            <a:ext cx="267586" cy="6895214"/>
          </a:xfrm>
          <a:prstGeom prst="rect">
            <a:avLst/>
          </a:prstGeom>
          <a:solidFill>
            <a:srgbClr val="993366"/>
          </a:solidFill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58558" y="1122362"/>
            <a:ext cx="10609442" cy="4422595"/>
          </a:xfrm>
        </p:spPr>
        <p:txBody>
          <a:bodyPr/>
          <a:lstStyle/>
          <a:p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3152084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VNICTP Kam Kráčí telekomunilkační sítě</Template>
  <TotalTime>30</TotalTime>
  <Words>186</Words>
  <Application>Microsoft Office PowerPoint</Application>
  <PresentationFormat>Širokoúhlá obrazovka</PresentationFormat>
  <Paragraphs>50</Paragraphs>
  <Slides>6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Motiv Office</vt:lpstr>
      <vt:lpstr>ISP Futuretec</vt:lpstr>
      <vt:lpstr>Výroční zpráva ČTÚ 2018. Nejvíce optiky mají regionální operátoři. I podle IDATE.</vt:lpstr>
      <vt:lpstr>Graf vývoje podílu jednotlivých přístupů podle technologických řešení na trhu.</vt:lpstr>
      <vt:lpstr>Datová spotřeba v LTE síti regionálního operátora v SK. </vt:lpstr>
      <vt:lpstr>Metodika pro usnadnění výstavby 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Zákon č. 194/2017Sb O opatřeních ke snížení nákladů na zavádění vysokorychlostních sítí elektronickým komunikací a o změně některých souvisejících zákonů.</dc:title>
  <dc:creator>Jakub Rejzek</dc:creator>
  <cp:lastModifiedBy>Jakub Rejzek</cp:lastModifiedBy>
  <cp:revision>2</cp:revision>
  <dcterms:created xsi:type="dcterms:W3CDTF">2018-08-27T14:43:52Z</dcterms:created>
  <dcterms:modified xsi:type="dcterms:W3CDTF">2019-06-10T14:42:48Z</dcterms:modified>
</cp:coreProperties>
</file>