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0" r:id="rId3"/>
    <p:sldId id="292" r:id="rId4"/>
    <p:sldId id="293" r:id="rId5"/>
    <p:sldId id="295" r:id="rId6"/>
    <p:sldId id="294" r:id="rId7"/>
    <p:sldId id="296" r:id="rId8"/>
    <p:sldId id="297" r:id="rId9"/>
    <p:sldId id="28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DF6CF1DC-604E-5344-A634-363FC138EA57}">
          <p14:sldIdLst>
            <p14:sldId id="256"/>
            <p14:sldId id="290"/>
            <p14:sldId id="292"/>
            <p14:sldId id="293"/>
            <p14:sldId id="295"/>
            <p14:sldId id="294"/>
            <p14:sldId id="296"/>
            <p14:sldId id="297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B93D"/>
    <a:srgbClr val="29AD32"/>
    <a:srgbClr val="28B331"/>
    <a:srgbClr val="2BB735"/>
    <a:srgbClr val="3494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0"/>
    <p:restoredTop sz="86385"/>
  </p:normalViewPr>
  <p:slideViewPr>
    <p:cSldViewPr snapToObjects="1">
      <p:cViewPr varScale="1">
        <p:scale>
          <a:sx n="100" d="100"/>
          <a:sy n="100" d="100"/>
        </p:scale>
        <p:origin x="5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Komplexní telekomunikační řešení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17278-9594-B04F-97D6-63899DCFAC36}" type="datetime1">
              <a:rPr lang="en-US" smtClean="0"/>
              <a:t>6/10/2019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496938-B089-F448-9DBC-97D4E16B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4773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Helvetica"/>
              </a:defRPr>
            </a:lvl1pPr>
          </a:lstStyle>
          <a:p>
            <a:r>
              <a:rPr lang="en-US"/>
              <a:t>Komplexní telekomunikační řešení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Helvetica"/>
              </a:defRPr>
            </a:lvl1pPr>
          </a:lstStyle>
          <a:p>
            <a:fld id="{8066E564-DCA5-694F-884F-D5417E84ED6B}" type="datetime1">
              <a:rPr lang="en-US" smtClean="0"/>
              <a:t>6/10/2019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/>
              <a:t>Second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Helvetica"/>
              </a:defRPr>
            </a:lvl1pPr>
          </a:lstStyle>
          <a:p>
            <a:fld id="{B4F16232-DDD2-C940-A313-BC5F7A5666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79857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Komplexní telekomunikační řešení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579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Komplexní telekomunikační řešení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083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E47151-A1B5-CF44-9600-FEBA42AA03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3D3918-FAC1-5A46-ADD7-72953F4EE9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9D64DF-8482-9E4E-910D-6FA4F7C44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652F-0801-004F-9C9A-5DC4233761B9}" type="datetime1">
              <a:rPr lang="en-US" smtClean="0"/>
              <a:t>6/10/2019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BD16CA-F234-A64B-B868-A9BD38187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96C417-0BB3-5D48-8D03-08C5410AB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7BFD-540A-1442-950F-0331A9831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224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33B06C5-95FC-B54D-AEAF-07F97F840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B3CAD6-FB2A-4D46-AC1A-82C02DE3A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6DFCA-F975-B545-A885-6C3322844E00}" type="datetime1">
              <a:rPr lang="en-US" smtClean="0"/>
              <a:t>6/10/2019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AE185F-BC47-DE4F-B9D7-D743D0D31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4727A7-F1B3-3B43-AA93-9DBF23963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7BFD-540A-1442-950F-0331A98310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43716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6DAF9D5-2339-ED43-9485-B9CFEFADC4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C8F9D6-5A00-E247-9A51-1D4849589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6DFCA-F975-B545-A885-6C3322844E00}" type="datetime1">
              <a:rPr lang="en-US" smtClean="0"/>
              <a:t>6/10/2019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341887-AE5A-4945-A5D3-5C748ECB8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AAF475-A468-C443-AE4A-742FB283B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7BFD-540A-1442-950F-0331A98310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28779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C56512-6B65-5240-818D-5FCA919C6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4EFF16-957E-5640-BBE4-98E9DC0E1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6DFCA-F975-B545-A885-6C3322844E00}" type="datetime1">
              <a:rPr lang="en-US" smtClean="0"/>
              <a:t>6/10/2019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959D95-7A0D-6E4A-B89C-DDE56064A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EF0FE6-682E-6A40-BAAB-21FF11627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7BFD-540A-1442-950F-0331A98310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10406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B71BCF-957F-9442-8462-56A87E717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A8E6179-892E-6E4B-99B6-1A34F982F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1F39BA-21E1-7E46-8419-34FC596E0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6DFCA-F975-B545-A885-6C3322844E00}" type="datetime1">
              <a:rPr lang="en-US" smtClean="0"/>
              <a:t>6/10/2019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6398C4-ED71-074A-8B93-2FEF05157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CA8AC7-511B-AB4B-8877-CC96DF748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7BFD-540A-1442-950F-0331A98310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75372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B1C636-AA0F-5F47-BCA2-548ABEBF24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2EBCD17-C997-634A-8719-1C2128FFA9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00F4D5-CE00-F14D-B8B5-67410D661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6DFCA-F975-B545-A885-6C3322844E00}" type="datetime1">
              <a:rPr lang="en-US" smtClean="0"/>
              <a:t>6/10/2019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A93BE5-73F5-2746-AEE9-3F5BAC8E8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889B2F-522D-7C46-B05C-CDD2B36A8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7BFD-540A-1442-950F-0331A98310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95363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821848F-5291-2847-B20C-AD1FAD1CA2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DBF9F39-1AED-0340-BC29-945203AF9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B199A99-B322-8146-9866-1FC369B89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6DFCA-F975-B545-A885-6C3322844E00}" type="datetime1">
              <a:rPr lang="en-US" smtClean="0"/>
              <a:t>6/10/2019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CBA48B1-2FA8-054F-B134-983586802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306EFE9-E29F-624F-8B8B-2374D69A9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7BFD-540A-1442-950F-0331A98310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85132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1ACB64-F824-8145-8CD6-07141A491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778" y="2564904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546235E-777E-7347-A030-AB798B11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0A7F1-03E0-CB4E-AC48-5DE88CB2E186}" type="datetime1">
              <a:rPr lang="en-US" smtClean="0"/>
              <a:t>6/10/2019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D3DFB1-43CC-C34C-942F-41A3E267A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74DBDBD-1A42-004D-BD90-DC6CCBB0C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7BFD-540A-1442-950F-0331A9831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06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33FEA53-F59A-FA40-917D-BDAB1B6AF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6DFCA-F975-B545-A885-6C3322844E00}" type="datetime1">
              <a:rPr lang="en-US" smtClean="0"/>
              <a:t>6/10/2019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1ACAC35-5501-9C40-90BC-65AFA9DFB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EDB5D14-3532-CF48-92E3-B6FADA178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7BFD-540A-1442-950F-0331A98310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95060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72CBE9-A6D3-BE4D-87C3-85F27C97E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0E14DF6-FCBE-2249-A3E0-2FF3C25A81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E38E3B-2338-784A-97B4-D5325BEB3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6DFCA-F975-B545-A885-6C3322844E00}" type="datetime1">
              <a:rPr lang="en-US" smtClean="0"/>
              <a:t>6/10/2019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1BC1C1B-DF42-5148-8826-6111B79C5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533C5D-C7B0-8B49-B11A-7B35B1403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7BFD-540A-1442-950F-0331A98310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32300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756B514-11F7-0041-8423-396CF26E34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7596F2E-2B12-6342-A3C4-0F841A0943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A55AA77-52E4-614E-B5DC-16AD166B3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6DFCA-F975-B545-A885-6C3322844E00}" type="datetime1">
              <a:rPr lang="en-US" smtClean="0"/>
              <a:t>6/10/2019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A6CC33E-4406-4E43-9ED7-838AFB331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F73887-849E-4644-943A-C9DDF53FB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7BFD-540A-1442-950F-0331A98310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14175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E8BC92E-B0C6-CC4A-B748-F6C768068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99F3DB-ABB9-754C-B0C8-34CF454E50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6DFCA-F975-B545-A885-6C3322844E00}" type="datetime1">
              <a:rPr lang="en-US" smtClean="0"/>
              <a:t>6/10/2019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1468EE-9128-4541-8A34-63817482A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8FEBCC-5EB2-9E44-97AB-96CC5E9566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07BFD-540A-1442-950F-0331A98310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957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D874E02A-3DB6-5A4E-AF3A-BAA1F392D2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005064"/>
            <a:ext cx="6858000" cy="1584176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Ing. Jan Stejskal</a:t>
            </a:r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8BC3E2CB-97C0-4620-A4CA-7244FED3F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2"/>
            <a:ext cx="6858000" cy="3170733"/>
          </a:xfrm>
        </p:spPr>
        <p:txBody>
          <a:bodyPr>
            <a:normAutofit/>
          </a:bodyPr>
          <a:lstStyle/>
          <a:p>
            <a:r>
              <a:rPr lang="cs-CZ" b="1" dirty="0">
                <a:latin typeface="+mn-lt"/>
              </a:rPr>
              <a:t>Domácí </a:t>
            </a:r>
            <a:r>
              <a:rPr lang="cs-CZ" b="1" dirty="0" err="1">
                <a:latin typeface="+mn-lt"/>
              </a:rPr>
              <a:t>WiFi</a:t>
            </a:r>
            <a:r>
              <a:rPr lang="cs-CZ" dirty="0">
                <a:latin typeface="+mn-lt"/>
              </a:rPr>
              <a:t/>
            </a:r>
            <a:br>
              <a:rPr lang="cs-CZ" dirty="0">
                <a:latin typeface="+mn-lt"/>
              </a:rPr>
            </a:br>
            <a:r>
              <a:rPr lang="cs-CZ" sz="3200" dirty="0">
                <a:latin typeface="+mn-lt"/>
              </a:rPr>
              <a:t>Téma pro ISP?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0611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DD439B-1D24-B84A-9791-E0286A452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9992" y="908720"/>
            <a:ext cx="4464496" cy="576063"/>
          </a:xfrm>
        </p:spPr>
        <p:txBody>
          <a:bodyPr/>
          <a:lstStyle/>
          <a:p>
            <a:r>
              <a:rPr lang="cs-CZ" dirty="0" smtClean="0"/>
              <a:t>Proč a jak </a:t>
            </a:r>
            <a:r>
              <a:rPr lang="cs-CZ" dirty="0"/>
              <a:t>bych měl řešit?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8DC4C4-471F-4E3B-81CF-804C837DCAA8}"/>
              </a:ext>
            </a:extLst>
          </p:cNvPr>
          <p:cNvSpPr txBox="1">
            <a:spLocks/>
          </p:cNvSpPr>
          <p:nvPr/>
        </p:nvSpPr>
        <p:spPr>
          <a:xfrm>
            <a:off x="467544" y="1916833"/>
            <a:ext cx="8280920" cy="4392487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800" dirty="0"/>
          </a:p>
          <a:p>
            <a:endParaRPr lang="cs-CZ" sz="2800" dirty="0"/>
          </a:p>
          <a:p>
            <a:pPr>
              <a:lnSpc>
                <a:spcPct val="100000"/>
              </a:lnSpc>
            </a:pPr>
            <a:r>
              <a:rPr lang="cs-CZ" sz="2400" dirty="0"/>
              <a:t>Běžný zákazník vnímá službu jako celek, nerozlišuje hranici, kde je služba </a:t>
            </a:r>
            <a:r>
              <a:rPr lang="cs-CZ" sz="2400" dirty="0" smtClean="0"/>
              <a:t>předána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Prozákaznický přístup, budování vztahu (x velcí hráči</a:t>
            </a:r>
            <a:r>
              <a:rPr lang="cs-CZ" sz="2400" dirty="0" smtClean="0"/>
              <a:t>)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Snížení zatížení helpdesku, frekvence planých </a:t>
            </a:r>
            <a:r>
              <a:rPr lang="cs-CZ" sz="2400" dirty="0" smtClean="0"/>
              <a:t>výjezdů</a:t>
            </a:r>
          </a:p>
          <a:p>
            <a:pPr>
              <a:lnSpc>
                <a:spcPct val="100000"/>
              </a:lnSpc>
            </a:pPr>
            <a:endParaRPr lang="cs-CZ" sz="2400" dirty="0" smtClean="0"/>
          </a:p>
          <a:p>
            <a:pPr>
              <a:lnSpc>
                <a:spcPct val="100000"/>
              </a:lnSpc>
            </a:pPr>
            <a:r>
              <a:rPr lang="cs-CZ" sz="2400" dirty="0"/>
              <a:t>Nabídka na </a:t>
            </a:r>
            <a:r>
              <a:rPr lang="cs-CZ" sz="2400" dirty="0" smtClean="0"/>
              <a:t>webu, vzorové případy, připravenost technika</a:t>
            </a:r>
            <a:endParaRPr lang="cs-CZ" sz="24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94889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DD439B-1D24-B84A-9791-E0286A452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2080" y="908720"/>
            <a:ext cx="3672408" cy="576063"/>
          </a:xfrm>
        </p:spPr>
        <p:txBody>
          <a:bodyPr/>
          <a:lstStyle/>
          <a:p>
            <a:r>
              <a:rPr lang="cs-CZ" dirty="0"/>
              <a:t>Jaké jsou možnosti?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8DC4C4-471F-4E3B-81CF-804C837DCAA8}"/>
              </a:ext>
            </a:extLst>
          </p:cNvPr>
          <p:cNvSpPr txBox="1">
            <a:spLocks/>
          </p:cNvSpPr>
          <p:nvPr/>
        </p:nvSpPr>
        <p:spPr>
          <a:xfrm>
            <a:off x="467544" y="2060848"/>
            <a:ext cx="8280920" cy="4248472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 smtClean="0"/>
          </a:p>
          <a:p>
            <a:endParaRPr lang="cs-CZ" sz="1800" dirty="0"/>
          </a:p>
          <a:p>
            <a:r>
              <a:rPr lang="cs-CZ" sz="2800" dirty="0" smtClean="0"/>
              <a:t>Změna </a:t>
            </a:r>
            <a:r>
              <a:rPr lang="cs-CZ" sz="2800" dirty="0" err="1" smtClean="0"/>
              <a:t>routeru</a:t>
            </a:r>
            <a:r>
              <a:rPr lang="cs-CZ" sz="2800" dirty="0" smtClean="0"/>
              <a:t>/AP</a:t>
            </a:r>
            <a:endParaRPr lang="cs-CZ" sz="2800" dirty="0"/>
          </a:p>
          <a:p>
            <a:r>
              <a:rPr lang="cs-CZ" sz="2800" dirty="0"/>
              <a:t>Využití strukturované </a:t>
            </a:r>
            <a:r>
              <a:rPr lang="cs-CZ" sz="2800" dirty="0" smtClean="0"/>
              <a:t>kabeláže</a:t>
            </a:r>
            <a:endParaRPr lang="cs-CZ" sz="2800" dirty="0"/>
          </a:p>
          <a:p>
            <a:r>
              <a:rPr lang="cs-CZ" sz="2800" dirty="0" err="1"/>
              <a:t>Mesh</a:t>
            </a:r>
            <a:r>
              <a:rPr lang="cs-CZ" sz="2800" dirty="0"/>
              <a:t> </a:t>
            </a:r>
            <a:r>
              <a:rPr lang="cs-CZ" sz="2800" dirty="0" smtClean="0"/>
              <a:t>systémy</a:t>
            </a:r>
            <a:endParaRPr lang="cs-CZ" sz="2800" dirty="0"/>
          </a:p>
          <a:p>
            <a:r>
              <a:rPr lang="cs-CZ" sz="2800" dirty="0" err="1" smtClean="0"/>
              <a:t>Repeater</a:t>
            </a:r>
            <a:endParaRPr lang="cs-CZ" sz="2800" dirty="0"/>
          </a:p>
          <a:p>
            <a:r>
              <a:rPr lang="cs-CZ" sz="2800" dirty="0" err="1" smtClean="0"/>
              <a:t>Powerline</a:t>
            </a:r>
            <a:endParaRPr lang="cs-CZ" sz="2800" dirty="0"/>
          </a:p>
          <a:p>
            <a:r>
              <a:rPr lang="cs-CZ" sz="2800" dirty="0" err="1"/>
              <a:t>Enterprise</a:t>
            </a:r>
            <a:r>
              <a:rPr lang="cs-CZ" sz="2800" dirty="0"/>
              <a:t> </a:t>
            </a:r>
            <a:r>
              <a:rPr lang="cs-CZ" sz="2800" dirty="0" err="1"/>
              <a:t>WiFi</a:t>
            </a:r>
            <a:endParaRPr lang="cs-CZ" sz="2800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24352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DD439B-1D24-B84A-9791-E0286A452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2080" y="908720"/>
            <a:ext cx="3456384" cy="576063"/>
          </a:xfrm>
        </p:spPr>
        <p:txBody>
          <a:bodyPr/>
          <a:lstStyle/>
          <a:p>
            <a:pPr algn="r"/>
            <a:r>
              <a:rPr lang="cs-CZ" dirty="0" err="1"/>
              <a:t>Repeater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E1089A0-A8D5-4A59-B1F1-65A6023A7D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125" y="3933056"/>
            <a:ext cx="6467475" cy="29337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8DC4C4-471F-4E3B-81CF-804C837DCAA8}"/>
              </a:ext>
            </a:extLst>
          </p:cNvPr>
          <p:cNvSpPr txBox="1">
            <a:spLocks/>
          </p:cNvSpPr>
          <p:nvPr/>
        </p:nvSpPr>
        <p:spPr>
          <a:xfrm>
            <a:off x="467544" y="2060848"/>
            <a:ext cx="8280920" cy="4248472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„Zázračné řešení“ dle mnohých marketingových materiálů</a:t>
            </a:r>
          </a:p>
          <a:p>
            <a:r>
              <a:rPr lang="cs-CZ" sz="2400" dirty="0"/>
              <a:t>V praxi často instalován na nevhodném místě</a:t>
            </a:r>
          </a:p>
          <a:p>
            <a:r>
              <a:rPr lang="cs-CZ" sz="2400" dirty="0"/>
              <a:t>Většina levných zařízení pouze 1 rádio – propustnost klesá více než na ½</a:t>
            </a:r>
          </a:p>
          <a:p>
            <a:r>
              <a:rPr lang="cs-CZ" sz="2400" dirty="0"/>
              <a:t>Často způsobí více problémů než užitku</a:t>
            </a:r>
          </a:p>
        </p:txBody>
      </p:sp>
    </p:spTree>
    <p:extLst>
      <p:ext uri="{BB962C8B-B14F-4D97-AF65-F5344CB8AC3E}">
        <p14:creationId xmlns:p14="http://schemas.microsoft.com/office/powerpoint/2010/main" val="2636168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DD439B-1D24-B84A-9791-E0286A452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2080" y="908720"/>
            <a:ext cx="3456384" cy="576063"/>
          </a:xfrm>
        </p:spPr>
        <p:txBody>
          <a:bodyPr/>
          <a:lstStyle/>
          <a:p>
            <a:pPr algn="r"/>
            <a:r>
              <a:rPr lang="cs-CZ" dirty="0" err="1"/>
              <a:t>Powerline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8DC4C4-471F-4E3B-81CF-804C837DCAA8}"/>
              </a:ext>
            </a:extLst>
          </p:cNvPr>
          <p:cNvSpPr txBox="1">
            <a:spLocks/>
          </p:cNvSpPr>
          <p:nvPr/>
        </p:nvSpPr>
        <p:spPr>
          <a:xfrm>
            <a:off x="467544" y="2060848"/>
            <a:ext cx="8280920" cy="4248472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HomePlug</a:t>
            </a:r>
            <a:r>
              <a:rPr lang="cs-CZ" dirty="0"/>
              <a:t> </a:t>
            </a:r>
            <a:r>
              <a:rPr lang="cs-CZ" dirty="0" err="1"/>
              <a:t>Alliance</a:t>
            </a:r>
            <a:r>
              <a:rPr lang="cs-CZ" dirty="0"/>
              <a:t>, 70 členů – standard </a:t>
            </a:r>
            <a:r>
              <a:rPr lang="cs-CZ" dirty="0" err="1"/>
              <a:t>HomePlug</a:t>
            </a:r>
            <a:endParaRPr lang="cs-CZ" dirty="0"/>
          </a:p>
          <a:p>
            <a:r>
              <a:rPr lang="cs-CZ" dirty="0"/>
              <a:t>Rychlost stovky Mbps, dosah desítky/stovky metrů</a:t>
            </a:r>
          </a:p>
          <a:p>
            <a:r>
              <a:rPr lang="cs-CZ" dirty="0"/>
              <a:t>Extrémní závislost na kvalitě stávajících rozvodů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AV1 – 1 stream, pouze fáze-nula</a:t>
            </a:r>
          </a:p>
          <a:p>
            <a:r>
              <a:rPr lang="cs-CZ" dirty="0"/>
              <a:t>AV2 – 2 streamy, 2x2 MIMO, 3 vodiče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71CA855-E88D-4D1B-9482-FB23741B9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079" y="4869160"/>
            <a:ext cx="5989849" cy="1782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529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DD439B-1D24-B84A-9791-E0286A452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2080" y="908720"/>
            <a:ext cx="3456384" cy="576063"/>
          </a:xfrm>
        </p:spPr>
        <p:txBody>
          <a:bodyPr/>
          <a:lstStyle/>
          <a:p>
            <a:pPr algn="r"/>
            <a:r>
              <a:rPr lang="cs-CZ" dirty="0" err="1"/>
              <a:t>Mesh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E3EAE4C-1F28-4C5E-A89E-02101D681F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8850" y="3918842"/>
            <a:ext cx="5198791" cy="28540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8DC4C4-471F-4E3B-81CF-804C837DCAA8}"/>
              </a:ext>
            </a:extLst>
          </p:cNvPr>
          <p:cNvSpPr txBox="1">
            <a:spLocks/>
          </p:cNvSpPr>
          <p:nvPr/>
        </p:nvSpPr>
        <p:spPr>
          <a:xfrm>
            <a:off x="467544" y="2060848"/>
            <a:ext cx="8280920" cy="4248472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Systém založený na bezdrátovém přenosu nejen AP-klient, ale i AP-AP</a:t>
            </a:r>
          </a:p>
          <a:p>
            <a:r>
              <a:rPr lang="cs-CZ" dirty="0"/>
              <a:t>Zpravidla princip jednoho master AP (kontrolér) a satelitů</a:t>
            </a:r>
          </a:p>
          <a:p>
            <a:r>
              <a:rPr lang="cs-CZ" dirty="0"/>
              <a:t>Jednoduché nastavení, rozšiřování, design, vzájemná koordinace AP</a:t>
            </a:r>
          </a:p>
          <a:p>
            <a:r>
              <a:rPr lang="cs-CZ" dirty="0"/>
              <a:t>Každá značka svůj protokol – vendor </a:t>
            </a:r>
            <a:r>
              <a:rPr lang="cs-CZ" dirty="0" err="1"/>
              <a:t>lock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=&gt;</a:t>
            </a:r>
          </a:p>
          <a:p>
            <a:r>
              <a:rPr lang="cs-CZ" dirty="0" err="1"/>
              <a:t>EasyMesh</a:t>
            </a:r>
            <a:r>
              <a:rPr lang="cs-CZ" dirty="0"/>
              <a:t> – standard </a:t>
            </a:r>
            <a:r>
              <a:rPr lang="cs-CZ" dirty="0" err="1"/>
              <a:t>WiFi</a:t>
            </a:r>
            <a:r>
              <a:rPr lang="cs-CZ" dirty="0"/>
              <a:t> </a:t>
            </a:r>
            <a:r>
              <a:rPr lang="cs-CZ" dirty="0" err="1"/>
              <a:t>Alliance</a:t>
            </a:r>
            <a:endParaRPr lang="cs-CZ" dirty="0"/>
          </a:p>
          <a:p>
            <a:pPr lvl="1"/>
            <a:r>
              <a:rPr lang="cs-CZ" dirty="0"/>
              <a:t>Pozdní </a:t>
            </a:r>
            <a:r>
              <a:rPr lang="cs-CZ" dirty="0" smtClean="0"/>
              <a:t>nasazení</a:t>
            </a:r>
          </a:p>
          <a:p>
            <a:pPr lvl="1"/>
            <a:r>
              <a:rPr lang="cs-CZ" dirty="0" smtClean="0"/>
              <a:t>Výrobci </a:t>
            </a:r>
            <a:r>
              <a:rPr lang="cs-CZ" dirty="0"/>
              <a:t>se nechtějí </a:t>
            </a:r>
            <a:r>
              <a:rPr lang="cs-CZ" dirty="0" smtClean="0"/>
              <a:t>vzdát </a:t>
            </a:r>
          </a:p>
          <a:p>
            <a:pPr marL="342900" lvl="1" indent="0">
              <a:buNone/>
            </a:pP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dirty="0" smtClean="0"/>
              <a:t>svých </a:t>
            </a:r>
            <a:r>
              <a:rPr lang="cs-CZ" dirty="0"/>
              <a:t>standardů</a:t>
            </a:r>
          </a:p>
        </p:txBody>
      </p:sp>
    </p:spTree>
    <p:extLst>
      <p:ext uri="{BB962C8B-B14F-4D97-AF65-F5344CB8AC3E}">
        <p14:creationId xmlns:p14="http://schemas.microsoft.com/office/powerpoint/2010/main" val="3002436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DD439B-1D24-B84A-9791-E0286A452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2080" y="908720"/>
            <a:ext cx="3456384" cy="576063"/>
          </a:xfrm>
        </p:spPr>
        <p:txBody>
          <a:bodyPr/>
          <a:lstStyle/>
          <a:p>
            <a:pPr algn="r"/>
            <a:r>
              <a:rPr lang="cs-CZ" dirty="0" err="1"/>
              <a:t>Enterprise</a:t>
            </a:r>
            <a:r>
              <a:rPr lang="cs-CZ" dirty="0"/>
              <a:t> </a:t>
            </a:r>
            <a:r>
              <a:rPr lang="cs-CZ" dirty="0" err="1"/>
              <a:t>WiFi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8DC4C4-471F-4E3B-81CF-804C837DCAA8}"/>
              </a:ext>
            </a:extLst>
          </p:cNvPr>
          <p:cNvSpPr txBox="1">
            <a:spLocks/>
          </p:cNvSpPr>
          <p:nvPr/>
        </p:nvSpPr>
        <p:spPr>
          <a:xfrm>
            <a:off x="467544" y="2060848"/>
            <a:ext cx="8280920" cy="4248472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  <a:p>
            <a:r>
              <a:rPr lang="cs-CZ" dirty="0" smtClean="0"/>
              <a:t>Kanceláře, hotely, provozovny, m</a:t>
            </a:r>
            <a:r>
              <a:rPr lang="cs-CZ" dirty="0" smtClean="0"/>
              <a:t>ožnost </a:t>
            </a:r>
            <a:r>
              <a:rPr lang="cs-CZ" dirty="0"/>
              <a:t>i pro domácí použití</a:t>
            </a:r>
          </a:p>
          <a:p>
            <a:endParaRPr lang="cs-CZ" dirty="0"/>
          </a:p>
          <a:p>
            <a:r>
              <a:rPr lang="cs-CZ" dirty="0"/>
              <a:t>Vhodné pro rodinné domy, více bytových jednotek, možnost řešit pokrytí hromadně</a:t>
            </a:r>
          </a:p>
          <a:p>
            <a:endParaRPr lang="cs-CZ" dirty="0"/>
          </a:p>
          <a:p>
            <a:r>
              <a:rPr lang="cs-CZ" dirty="0"/>
              <a:t>Centrální správa</a:t>
            </a:r>
            <a:r>
              <a:rPr lang="cs-CZ" dirty="0" smtClean="0"/>
              <a:t>, </a:t>
            </a:r>
            <a:r>
              <a:rPr lang="cs-CZ" dirty="0" err="1" smtClean="0"/>
              <a:t>cloud</a:t>
            </a:r>
            <a:r>
              <a:rPr lang="cs-CZ" dirty="0" smtClean="0"/>
              <a:t>, </a:t>
            </a:r>
            <a:r>
              <a:rPr lang="cs-CZ" dirty="0"/>
              <a:t>možnost různého typu přístupu / autorizace</a:t>
            </a:r>
          </a:p>
          <a:p>
            <a:endParaRPr lang="cs-CZ" dirty="0"/>
          </a:p>
          <a:p>
            <a:r>
              <a:rPr lang="cs-CZ" dirty="0"/>
              <a:t>Nebát se ceny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FE8BF8D-B227-4F95-B87B-149ABC5AF4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3156" y="5013176"/>
            <a:ext cx="4811332" cy="160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436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DD439B-1D24-B84A-9791-E0286A452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2080" y="908720"/>
            <a:ext cx="3456384" cy="576063"/>
          </a:xfrm>
        </p:spPr>
        <p:txBody>
          <a:bodyPr/>
          <a:lstStyle/>
          <a:p>
            <a:pPr algn="r"/>
            <a:r>
              <a:rPr lang="cs-CZ" dirty="0"/>
              <a:t>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8DC4C4-471F-4E3B-81CF-804C837DCAA8}"/>
              </a:ext>
            </a:extLst>
          </p:cNvPr>
          <p:cNvSpPr txBox="1">
            <a:spLocks/>
          </p:cNvSpPr>
          <p:nvPr/>
        </p:nvSpPr>
        <p:spPr>
          <a:xfrm>
            <a:off x="467544" y="2060848"/>
            <a:ext cx="8280920" cy="4248472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CF8DC4C4-471F-4E3B-81CF-804C837DCAA8}"/>
              </a:ext>
            </a:extLst>
          </p:cNvPr>
          <p:cNvSpPr txBox="1">
            <a:spLocks/>
          </p:cNvSpPr>
          <p:nvPr/>
        </p:nvSpPr>
        <p:spPr>
          <a:xfrm>
            <a:off x="619944" y="2213248"/>
            <a:ext cx="8280920" cy="4248472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Přidaná hodnota služby s</a:t>
            </a:r>
            <a:r>
              <a:rPr lang="cs-CZ" sz="2800" dirty="0" smtClean="0"/>
              <a:t> minimálními náklady</a:t>
            </a:r>
          </a:p>
          <a:p>
            <a:endParaRPr lang="cs-CZ" sz="2800" dirty="0"/>
          </a:p>
          <a:p>
            <a:r>
              <a:rPr lang="cs-CZ" sz="2800" dirty="0" smtClean="0"/>
              <a:t>Při znalosti technologie – snadný </a:t>
            </a:r>
            <a:r>
              <a:rPr lang="cs-CZ" sz="2800" dirty="0" err="1" smtClean="0"/>
              <a:t>troubleshooting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dirty="0"/>
              <a:t>Nutnost orientace techniků v problematice</a:t>
            </a:r>
          </a:p>
          <a:p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7868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3568" y="1988840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dirty="0">
              <a:cs typeface="Helvetica"/>
            </a:endParaRPr>
          </a:p>
          <a:p>
            <a:endParaRPr lang="cs-CZ" sz="2400" b="1" dirty="0">
              <a:cs typeface="Helvetica"/>
            </a:endParaRPr>
          </a:p>
          <a:p>
            <a:endParaRPr lang="cs-CZ" sz="2400" b="1" dirty="0">
              <a:cs typeface="Helvetica"/>
            </a:endParaRPr>
          </a:p>
          <a:p>
            <a:pPr algn="ctr"/>
            <a:endParaRPr lang="cs-CZ" sz="3200" dirty="0" smtClean="0">
              <a:cs typeface="Helvetica"/>
            </a:endParaRPr>
          </a:p>
          <a:p>
            <a:pPr algn="ctr"/>
            <a:r>
              <a:rPr lang="cs-CZ" sz="3200" dirty="0" smtClean="0">
                <a:cs typeface="Helvetica"/>
              </a:rPr>
              <a:t>Děkuji </a:t>
            </a:r>
            <a:r>
              <a:rPr lang="cs-CZ" sz="3200" dirty="0">
                <a:cs typeface="Helvetica"/>
              </a:rPr>
              <a:t>za pozornost </a:t>
            </a:r>
            <a:endParaRPr lang="en-US" sz="3200" dirty="0">
              <a:cs typeface="Helvetica"/>
            </a:endParaRPr>
          </a:p>
          <a:p>
            <a:endParaRPr lang="en-US" sz="2800" b="1" dirty="0"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3510049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249</Words>
  <Application>Microsoft Office PowerPoint</Application>
  <PresentationFormat>Předvádění na obrazovce (4:3)</PresentationFormat>
  <Paragraphs>70</Paragraphs>
  <Slides>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Helvetica</vt:lpstr>
      <vt:lpstr>Wingdings</vt:lpstr>
      <vt:lpstr>Motiv Office</vt:lpstr>
      <vt:lpstr>Domácí WiFi Téma pro ISP?</vt:lpstr>
      <vt:lpstr>Proč a jak bych měl řešit?</vt:lpstr>
      <vt:lpstr>Jaké jsou možnosti?</vt:lpstr>
      <vt:lpstr>Repeater</vt:lpstr>
      <vt:lpstr>Powerline</vt:lpstr>
      <vt:lpstr>Mesh</vt:lpstr>
      <vt:lpstr>Enterprise WiFi</vt:lpstr>
      <vt:lpstr>Shrnutí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Microsoft Office</dc:creator>
  <cp:lastModifiedBy>Jan Stejskal</cp:lastModifiedBy>
  <cp:revision>6</cp:revision>
  <cp:lastPrinted>2017-12-06T20:32:45Z</cp:lastPrinted>
  <dcterms:created xsi:type="dcterms:W3CDTF">2019-06-06T14:50:36Z</dcterms:created>
  <dcterms:modified xsi:type="dcterms:W3CDTF">2019-06-10T19:08:32Z</dcterms:modified>
</cp:coreProperties>
</file>