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77" r:id="rId3"/>
    <p:sldId id="778" r:id="rId4"/>
    <p:sldId id="779" r:id="rId5"/>
    <p:sldId id="780" r:id="rId6"/>
    <p:sldId id="783" r:id="rId7"/>
    <p:sldId id="784" r:id="rId8"/>
    <p:sldId id="785" r:id="rId9"/>
    <p:sldId id="781" r:id="rId10"/>
    <p:sldId id="782" r:id="rId11"/>
    <p:sldId id="77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89EE-9BD7-424D-AA06-08118C5EC771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0F75E-C39B-4EE4-8452-EF90C1CEF7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Základní pojmy – GDPR</a:t>
          </a:r>
          <a:endParaRPr lang="en-US" b="1" dirty="0">
            <a:solidFill>
              <a:schemeClr val="bg1"/>
            </a:solidFill>
          </a:endParaRPr>
        </a:p>
      </dgm:t>
    </dgm:pt>
    <dgm:pt modelId="{4BA2ABF3-3432-4A1D-B39F-AFCEFA9E02ED}" type="parTrans" cxnId="{4C27E656-6B6B-43DA-8C0D-6F169AF026B5}">
      <dgm:prSet/>
      <dgm:spPr/>
      <dgm:t>
        <a:bodyPr/>
        <a:lstStyle/>
        <a:p>
          <a:endParaRPr lang="en-US"/>
        </a:p>
      </dgm:t>
    </dgm:pt>
    <dgm:pt modelId="{463533C3-86E9-4437-AF21-7BD762922325}" type="sibTrans" cxnId="{4C27E656-6B6B-43DA-8C0D-6F169AF026B5}">
      <dgm:prSet/>
      <dgm:spPr/>
      <dgm:t>
        <a:bodyPr/>
        <a:lstStyle/>
        <a:p>
          <a:endParaRPr lang="en-US"/>
        </a:p>
      </dgm:t>
    </dgm:pt>
    <dgm:pt modelId="{2A1D9BC5-5723-4697-B78B-FD1098B08D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200" b="1" kern="1200" dirty="0">
              <a:solidFill>
                <a:schemeClr val="bg1"/>
              </a:solidFill>
            </a:rPr>
            <a:t>Na co si </a:t>
          </a:r>
          <a:r>
            <a:rPr lang="cs-CZ" sz="22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dát</a:t>
          </a:r>
          <a:r>
            <a:rPr lang="cs-CZ" sz="2200" b="1" kern="1200" dirty="0">
              <a:solidFill>
                <a:schemeClr val="bg1"/>
              </a:solidFill>
            </a:rPr>
            <a:t> pozor a co pravidelně aktualizovat</a:t>
          </a:r>
          <a:endParaRPr lang="en-US" sz="2200" b="1" kern="1200" dirty="0">
            <a:solidFill>
              <a:schemeClr val="bg1"/>
            </a:solidFill>
          </a:endParaRPr>
        </a:p>
      </dgm:t>
    </dgm:pt>
    <dgm:pt modelId="{37F5034D-2EEE-4F4B-B4B5-08BD7CFB102E}" type="parTrans" cxnId="{E8EB7074-0DBE-41ED-A719-B46AD7B8707C}">
      <dgm:prSet/>
      <dgm:spPr/>
      <dgm:t>
        <a:bodyPr/>
        <a:lstStyle/>
        <a:p>
          <a:endParaRPr lang="en-US"/>
        </a:p>
      </dgm:t>
    </dgm:pt>
    <dgm:pt modelId="{A1B70E4D-E52C-4B18-90E9-0A37DF5A2E1F}" type="sibTrans" cxnId="{E8EB7074-0DBE-41ED-A719-B46AD7B8707C}">
      <dgm:prSet/>
      <dgm:spPr/>
      <dgm:t>
        <a:bodyPr/>
        <a:lstStyle/>
        <a:p>
          <a:endParaRPr lang="en-US"/>
        </a:p>
      </dgm:t>
    </dgm:pt>
    <dgm:pt modelId="{03BE456C-198F-4F1C-B21B-6D7A92BC77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>
              <a:solidFill>
                <a:schemeClr val="bg1"/>
              </a:solidFill>
              <a:effectLst/>
              <a:latin typeface="Libre Franklin"/>
            </a:rPr>
            <a:t>Nejlepší postup při možném úniku osobních údajů</a:t>
          </a:r>
          <a:endParaRPr lang="en-US" dirty="0">
            <a:solidFill>
              <a:schemeClr val="bg1"/>
            </a:solidFill>
          </a:endParaRPr>
        </a:p>
      </dgm:t>
    </dgm:pt>
    <dgm:pt modelId="{80C27487-9BE7-4697-AE61-0C11A98386E0}" type="parTrans" cxnId="{83D61F22-1D44-45B7-B20C-E124322DDCC8}">
      <dgm:prSet/>
      <dgm:spPr/>
      <dgm:t>
        <a:bodyPr/>
        <a:lstStyle/>
        <a:p>
          <a:endParaRPr lang="en-US"/>
        </a:p>
      </dgm:t>
    </dgm:pt>
    <dgm:pt modelId="{9A0CC10B-0ADA-4F1D-89B7-3B031EA03756}" type="sibTrans" cxnId="{83D61F22-1D44-45B7-B20C-E124322DDCC8}">
      <dgm:prSet/>
      <dgm:spPr/>
      <dgm:t>
        <a:bodyPr/>
        <a:lstStyle/>
        <a:p>
          <a:endParaRPr lang="en-US"/>
        </a:p>
      </dgm:t>
    </dgm:pt>
    <dgm:pt modelId="{9F3D10D5-0372-4291-AF18-5B9696B4ED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Novinky v rámci Cookies</a:t>
          </a:r>
          <a:endParaRPr lang="en-US" b="1" dirty="0">
            <a:solidFill>
              <a:schemeClr val="bg1"/>
            </a:solidFill>
          </a:endParaRPr>
        </a:p>
      </dgm:t>
    </dgm:pt>
    <dgm:pt modelId="{3E8EB070-828C-49DA-B39E-2C6F6D0D260A}" type="parTrans" cxnId="{12AC89A8-8783-41EB-A764-243DEBE7B701}">
      <dgm:prSet/>
      <dgm:spPr/>
      <dgm:t>
        <a:bodyPr/>
        <a:lstStyle/>
        <a:p>
          <a:endParaRPr lang="en-US"/>
        </a:p>
      </dgm:t>
    </dgm:pt>
    <dgm:pt modelId="{5972754E-6FC3-49B5-B8E1-D6C1B27F6646}" type="sibTrans" cxnId="{12AC89A8-8783-41EB-A764-243DEBE7B701}">
      <dgm:prSet/>
      <dgm:spPr/>
      <dgm:t>
        <a:bodyPr/>
        <a:lstStyle/>
        <a:p>
          <a:endParaRPr lang="en-US"/>
        </a:p>
      </dgm:t>
    </dgm:pt>
    <dgm:pt modelId="{65993F5A-7874-437B-A0DB-B4CAB422F685}" type="pres">
      <dgm:prSet presAssocID="{53DE89EE-9BD7-424D-AA06-08118C5EC771}" presName="root" presStyleCnt="0">
        <dgm:presLayoutVars>
          <dgm:dir/>
          <dgm:resizeHandles val="exact"/>
        </dgm:presLayoutVars>
      </dgm:prSet>
      <dgm:spPr/>
    </dgm:pt>
    <dgm:pt modelId="{73330686-5014-4845-A5E6-7865251189E1}" type="pres">
      <dgm:prSet presAssocID="{EB30F75E-C39B-4EE4-8452-EF90C1CEF7FA}" presName="compNode" presStyleCnt="0"/>
      <dgm:spPr/>
    </dgm:pt>
    <dgm:pt modelId="{4233E53A-340B-4EFA-87C9-9A1C6BB0E1E9}" type="pres">
      <dgm:prSet presAssocID="{EB30F75E-C39B-4EE4-8452-EF90C1CEF7FA}" presName="bgRect" presStyleLbl="bgShp" presStyleIdx="0" presStyleCnt="4"/>
      <dgm:spPr>
        <a:solidFill>
          <a:srgbClr val="1F2A43"/>
        </a:solidFill>
      </dgm:spPr>
    </dgm:pt>
    <dgm:pt modelId="{287DEE54-A3B9-4820-AF64-45ACF7E930E1}" type="pres">
      <dgm:prSet presAssocID="{EB30F75E-C39B-4EE4-8452-EF90C1CEF7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AA2567B-BD4D-4F30-A895-31AA5E8F833F}" type="pres">
      <dgm:prSet presAssocID="{EB30F75E-C39B-4EE4-8452-EF90C1CEF7FA}" presName="spaceRect" presStyleCnt="0"/>
      <dgm:spPr/>
    </dgm:pt>
    <dgm:pt modelId="{7BD03640-A386-4038-9AC1-63F086201616}" type="pres">
      <dgm:prSet presAssocID="{EB30F75E-C39B-4EE4-8452-EF90C1CEF7FA}" presName="parTx" presStyleLbl="revTx" presStyleIdx="0" presStyleCnt="4">
        <dgm:presLayoutVars>
          <dgm:chMax val="0"/>
          <dgm:chPref val="0"/>
        </dgm:presLayoutVars>
      </dgm:prSet>
      <dgm:spPr/>
    </dgm:pt>
    <dgm:pt modelId="{0B84A3C9-AB47-471A-AA4B-09DC59F77026}" type="pres">
      <dgm:prSet presAssocID="{463533C3-86E9-4437-AF21-7BD762922325}" presName="sibTrans" presStyleCnt="0"/>
      <dgm:spPr/>
    </dgm:pt>
    <dgm:pt modelId="{65363FEB-A7D5-488E-8842-2EE27EA2D2FD}" type="pres">
      <dgm:prSet presAssocID="{2A1D9BC5-5723-4697-B78B-FD1098B08D1C}" presName="compNode" presStyleCnt="0"/>
      <dgm:spPr/>
    </dgm:pt>
    <dgm:pt modelId="{7A058C98-DA80-4C67-B803-90AAD041EE08}" type="pres">
      <dgm:prSet presAssocID="{2A1D9BC5-5723-4697-B78B-FD1098B08D1C}" presName="bgRect" presStyleLbl="bgShp" presStyleIdx="1" presStyleCnt="4"/>
      <dgm:spPr>
        <a:solidFill>
          <a:srgbClr val="1F2A43"/>
        </a:solidFill>
      </dgm:spPr>
    </dgm:pt>
    <dgm:pt modelId="{075A8F07-4B5C-43A1-A791-F352AC76753E}" type="pres">
      <dgm:prSet presAssocID="{2A1D9BC5-5723-4697-B78B-FD1098B08D1C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ykřičník se souvislou výplní"/>
        </a:ext>
      </dgm:extLst>
    </dgm:pt>
    <dgm:pt modelId="{61B1C892-BAC4-4EB9-A746-87CA1C94CEE3}" type="pres">
      <dgm:prSet presAssocID="{2A1D9BC5-5723-4697-B78B-FD1098B08D1C}" presName="spaceRect" presStyleCnt="0"/>
      <dgm:spPr/>
    </dgm:pt>
    <dgm:pt modelId="{69085F64-D172-49AC-9F1D-4820E7E8ABBE}" type="pres">
      <dgm:prSet presAssocID="{2A1D9BC5-5723-4697-B78B-FD1098B08D1C}" presName="parTx" presStyleLbl="revTx" presStyleIdx="1" presStyleCnt="4">
        <dgm:presLayoutVars>
          <dgm:chMax val="0"/>
          <dgm:chPref val="0"/>
        </dgm:presLayoutVars>
      </dgm:prSet>
      <dgm:spPr/>
    </dgm:pt>
    <dgm:pt modelId="{9EDE8832-B5A2-4CA0-8787-71EC6683EDAC}" type="pres">
      <dgm:prSet presAssocID="{A1B70E4D-E52C-4B18-90E9-0A37DF5A2E1F}" presName="sibTrans" presStyleCnt="0"/>
      <dgm:spPr/>
    </dgm:pt>
    <dgm:pt modelId="{74627735-8BE2-498F-AB61-AE8C7D6F4CE7}" type="pres">
      <dgm:prSet presAssocID="{03BE456C-198F-4F1C-B21B-6D7A92BC7775}" presName="compNode" presStyleCnt="0"/>
      <dgm:spPr/>
    </dgm:pt>
    <dgm:pt modelId="{7961EC5F-A590-4A63-BB4A-4C444EE0B65C}" type="pres">
      <dgm:prSet presAssocID="{03BE456C-198F-4F1C-B21B-6D7A92BC7775}" presName="bgRect" presStyleLbl="bgShp" presStyleIdx="2" presStyleCnt="4"/>
      <dgm:spPr>
        <a:solidFill>
          <a:srgbClr val="1F2A43"/>
        </a:solidFill>
      </dgm:spPr>
    </dgm:pt>
    <dgm:pt modelId="{C9FFAAC4-361F-4025-96FE-EFE9EC46F2F4}" type="pres">
      <dgm:prSet presAssocID="{03BE456C-198F-4F1C-B21B-6D7A92BC77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CC470D2-D365-4414-B71A-0F61950026E4}" type="pres">
      <dgm:prSet presAssocID="{03BE456C-198F-4F1C-B21B-6D7A92BC7775}" presName="spaceRect" presStyleCnt="0"/>
      <dgm:spPr/>
    </dgm:pt>
    <dgm:pt modelId="{05CEC96B-23F8-45AD-B54C-7D35AB7BAAF0}" type="pres">
      <dgm:prSet presAssocID="{03BE456C-198F-4F1C-B21B-6D7A92BC7775}" presName="parTx" presStyleLbl="revTx" presStyleIdx="2" presStyleCnt="4">
        <dgm:presLayoutVars>
          <dgm:chMax val="0"/>
          <dgm:chPref val="0"/>
        </dgm:presLayoutVars>
      </dgm:prSet>
      <dgm:spPr/>
    </dgm:pt>
    <dgm:pt modelId="{FE1BEBC5-CB82-44D6-A1FB-44F8743EE76C}" type="pres">
      <dgm:prSet presAssocID="{9A0CC10B-0ADA-4F1D-89B7-3B031EA03756}" presName="sibTrans" presStyleCnt="0"/>
      <dgm:spPr/>
    </dgm:pt>
    <dgm:pt modelId="{E8D261C2-9653-4839-BAC1-E40C25B1FBAD}" type="pres">
      <dgm:prSet presAssocID="{9F3D10D5-0372-4291-AF18-5B9696B4EDE8}" presName="compNode" presStyleCnt="0"/>
      <dgm:spPr/>
    </dgm:pt>
    <dgm:pt modelId="{E247A417-17F1-4FD9-837B-4F05EA9CFBF3}" type="pres">
      <dgm:prSet presAssocID="{9F3D10D5-0372-4291-AF18-5B9696B4EDE8}" presName="bgRect" presStyleLbl="bgShp" presStyleIdx="3" presStyleCnt="4"/>
      <dgm:spPr>
        <a:solidFill>
          <a:srgbClr val="1F2A43"/>
        </a:solidFill>
      </dgm:spPr>
    </dgm:pt>
    <dgm:pt modelId="{B038B2A2-D883-45E9-84F0-C5BB7A9B264D}" type="pres">
      <dgm:prSet presAssocID="{9F3D10D5-0372-4291-AF18-5B9696B4ED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toaparát"/>
        </a:ext>
      </dgm:extLst>
    </dgm:pt>
    <dgm:pt modelId="{C12CACCF-6FB6-4C8D-AE51-B3AFE6CD4A7A}" type="pres">
      <dgm:prSet presAssocID="{9F3D10D5-0372-4291-AF18-5B9696B4EDE8}" presName="spaceRect" presStyleCnt="0"/>
      <dgm:spPr/>
    </dgm:pt>
    <dgm:pt modelId="{97A83259-15CF-47C1-95E2-AB6C9C6B9845}" type="pres">
      <dgm:prSet presAssocID="{9F3D10D5-0372-4291-AF18-5B9696B4EDE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D61F22-1D44-45B7-B20C-E124322DDCC8}" srcId="{53DE89EE-9BD7-424D-AA06-08118C5EC771}" destId="{03BE456C-198F-4F1C-B21B-6D7A92BC7775}" srcOrd="2" destOrd="0" parTransId="{80C27487-9BE7-4697-AE61-0C11A98386E0}" sibTransId="{9A0CC10B-0ADA-4F1D-89B7-3B031EA03756}"/>
    <dgm:cxn modelId="{6F770869-D3F5-4EEC-8229-C53F8F4A2437}" type="presOf" srcId="{2A1D9BC5-5723-4697-B78B-FD1098B08D1C}" destId="{69085F64-D172-49AC-9F1D-4820E7E8ABBE}" srcOrd="0" destOrd="0" presId="urn:microsoft.com/office/officeart/2018/2/layout/IconVerticalSolidList"/>
    <dgm:cxn modelId="{E8EB7074-0DBE-41ED-A719-B46AD7B8707C}" srcId="{53DE89EE-9BD7-424D-AA06-08118C5EC771}" destId="{2A1D9BC5-5723-4697-B78B-FD1098B08D1C}" srcOrd="1" destOrd="0" parTransId="{37F5034D-2EEE-4F4B-B4B5-08BD7CFB102E}" sibTransId="{A1B70E4D-E52C-4B18-90E9-0A37DF5A2E1F}"/>
    <dgm:cxn modelId="{4C27E656-6B6B-43DA-8C0D-6F169AF026B5}" srcId="{53DE89EE-9BD7-424D-AA06-08118C5EC771}" destId="{EB30F75E-C39B-4EE4-8452-EF90C1CEF7FA}" srcOrd="0" destOrd="0" parTransId="{4BA2ABF3-3432-4A1D-B39F-AFCEFA9E02ED}" sibTransId="{463533C3-86E9-4437-AF21-7BD762922325}"/>
    <dgm:cxn modelId="{0CF20358-1362-49BC-903F-77B20EA352C6}" type="presOf" srcId="{9F3D10D5-0372-4291-AF18-5B9696B4EDE8}" destId="{97A83259-15CF-47C1-95E2-AB6C9C6B9845}" srcOrd="0" destOrd="0" presId="urn:microsoft.com/office/officeart/2018/2/layout/IconVerticalSolidList"/>
    <dgm:cxn modelId="{56E473A4-E92D-406E-855D-366613B273A5}" type="presOf" srcId="{03BE456C-198F-4F1C-B21B-6D7A92BC7775}" destId="{05CEC96B-23F8-45AD-B54C-7D35AB7BAAF0}" srcOrd="0" destOrd="0" presId="urn:microsoft.com/office/officeart/2018/2/layout/IconVerticalSolidList"/>
    <dgm:cxn modelId="{12AC89A8-8783-41EB-A764-243DEBE7B701}" srcId="{53DE89EE-9BD7-424D-AA06-08118C5EC771}" destId="{9F3D10D5-0372-4291-AF18-5B9696B4EDE8}" srcOrd="3" destOrd="0" parTransId="{3E8EB070-828C-49DA-B39E-2C6F6D0D260A}" sibTransId="{5972754E-6FC3-49B5-B8E1-D6C1B27F6646}"/>
    <dgm:cxn modelId="{9893DCD5-FCB8-493A-8B31-8BBBDB358587}" type="presOf" srcId="{EB30F75E-C39B-4EE4-8452-EF90C1CEF7FA}" destId="{7BD03640-A386-4038-9AC1-63F086201616}" srcOrd="0" destOrd="0" presId="urn:microsoft.com/office/officeart/2018/2/layout/IconVerticalSolidList"/>
    <dgm:cxn modelId="{F4BDDAFA-505B-4C1E-A256-B14575E39A72}" type="presOf" srcId="{53DE89EE-9BD7-424D-AA06-08118C5EC771}" destId="{65993F5A-7874-437B-A0DB-B4CAB422F685}" srcOrd="0" destOrd="0" presId="urn:microsoft.com/office/officeart/2018/2/layout/IconVerticalSolidList"/>
    <dgm:cxn modelId="{24D19A58-2382-4E24-B1F0-163BD98E03B7}" type="presParOf" srcId="{65993F5A-7874-437B-A0DB-B4CAB422F685}" destId="{73330686-5014-4845-A5E6-7865251189E1}" srcOrd="0" destOrd="0" presId="urn:microsoft.com/office/officeart/2018/2/layout/IconVerticalSolidList"/>
    <dgm:cxn modelId="{7CDED7A6-F658-4721-9253-4B2D5F918260}" type="presParOf" srcId="{73330686-5014-4845-A5E6-7865251189E1}" destId="{4233E53A-340B-4EFA-87C9-9A1C6BB0E1E9}" srcOrd="0" destOrd="0" presId="urn:microsoft.com/office/officeart/2018/2/layout/IconVerticalSolidList"/>
    <dgm:cxn modelId="{9BCC61EC-277A-43E9-B250-57C7D3F36078}" type="presParOf" srcId="{73330686-5014-4845-A5E6-7865251189E1}" destId="{287DEE54-A3B9-4820-AF64-45ACF7E930E1}" srcOrd="1" destOrd="0" presId="urn:microsoft.com/office/officeart/2018/2/layout/IconVerticalSolidList"/>
    <dgm:cxn modelId="{410B1021-2937-4752-93BA-0ECC1A5862D9}" type="presParOf" srcId="{73330686-5014-4845-A5E6-7865251189E1}" destId="{9AA2567B-BD4D-4F30-A895-31AA5E8F833F}" srcOrd="2" destOrd="0" presId="urn:microsoft.com/office/officeart/2018/2/layout/IconVerticalSolidList"/>
    <dgm:cxn modelId="{30A18571-C2A6-413C-AEE5-0C7B24FF616D}" type="presParOf" srcId="{73330686-5014-4845-A5E6-7865251189E1}" destId="{7BD03640-A386-4038-9AC1-63F086201616}" srcOrd="3" destOrd="0" presId="urn:microsoft.com/office/officeart/2018/2/layout/IconVerticalSolidList"/>
    <dgm:cxn modelId="{6912DD23-4344-433E-93E8-B0A92B0039F6}" type="presParOf" srcId="{65993F5A-7874-437B-A0DB-B4CAB422F685}" destId="{0B84A3C9-AB47-471A-AA4B-09DC59F77026}" srcOrd="1" destOrd="0" presId="urn:microsoft.com/office/officeart/2018/2/layout/IconVerticalSolidList"/>
    <dgm:cxn modelId="{F8B75022-6522-4CBA-9611-2B74A24938A3}" type="presParOf" srcId="{65993F5A-7874-437B-A0DB-B4CAB422F685}" destId="{65363FEB-A7D5-488E-8842-2EE27EA2D2FD}" srcOrd="2" destOrd="0" presId="urn:microsoft.com/office/officeart/2018/2/layout/IconVerticalSolidList"/>
    <dgm:cxn modelId="{4C5259AF-86B8-4AB7-A84A-5DC244636E46}" type="presParOf" srcId="{65363FEB-A7D5-488E-8842-2EE27EA2D2FD}" destId="{7A058C98-DA80-4C67-B803-90AAD041EE08}" srcOrd="0" destOrd="0" presId="urn:microsoft.com/office/officeart/2018/2/layout/IconVerticalSolidList"/>
    <dgm:cxn modelId="{331F5018-11BC-43EC-8E60-C1675D33B3A0}" type="presParOf" srcId="{65363FEB-A7D5-488E-8842-2EE27EA2D2FD}" destId="{075A8F07-4B5C-43A1-A791-F352AC76753E}" srcOrd="1" destOrd="0" presId="urn:microsoft.com/office/officeart/2018/2/layout/IconVerticalSolidList"/>
    <dgm:cxn modelId="{5B8FE144-D8BF-489D-AF34-1AB62EC9A99F}" type="presParOf" srcId="{65363FEB-A7D5-488E-8842-2EE27EA2D2FD}" destId="{61B1C892-BAC4-4EB9-A746-87CA1C94CEE3}" srcOrd="2" destOrd="0" presId="urn:microsoft.com/office/officeart/2018/2/layout/IconVerticalSolidList"/>
    <dgm:cxn modelId="{6DB5E7E8-CD16-4F3E-8399-62762BFD93F7}" type="presParOf" srcId="{65363FEB-A7D5-488E-8842-2EE27EA2D2FD}" destId="{69085F64-D172-49AC-9F1D-4820E7E8ABBE}" srcOrd="3" destOrd="0" presId="urn:microsoft.com/office/officeart/2018/2/layout/IconVerticalSolidList"/>
    <dgm:cxn modelId="{E4CE4027-34A2-4A95-B3BF-E4856DAEA4D7}" type="presParOf" srcId="{65993F5A-7874-437B-A0DB-B4CAB422F685}" destId="{9EDE8832-B5A2-4CA0-8787-71EC6683EDAC}" srcOrd="3" destOrd="0" presId="urn:microsoft.com/office/officeart/2018/2/layout/IconVerticalSolidList"/>
    <dgm:cxn modelId="{687E406D-4B1B-4052-B185-761542ECA431}" type="presParOf" srcId="{65993F5A-7874-437B-A0DB-B4CAB422F685}" destId="{74627735-8BE2-498F-AB61-AE8C7D6F4CE7}" srcOrd="4" destOrd="0" presId="urn:microsoft.com/office/officeart/2018/2/layout/IconVerticalSolidList"/>
    <dgm:cxn modelId="{BB03540B-E115-4B1D-99A7-E7982C2B93BB}" type="presParOf" srcId="{74627735-8BE2-498F-AB61-AE8C7D6F4CE7}" destId="{7961EC5F-A590-4A63-BB4A-4C444EE0B65C}" srcOrd="0" destOrd="0" presId="urn:microsoft.com/office/officeart/2018/2/layout/IconVerticalSolidList"/>
    <dgm:cxn modelId="{FEA5E541-4576-4C3E-9423-6E48CB149751}" type="presParOf" srcId="{74627735-8BE2-498F-AB61-AE8C7D6F4CE7}" destId="{C9FFAAC4-361F-4025-96FE-EFE9EC46F2F4}" srcOrd="1" destOrd="0" presId="urn:microsoft.com/office/officeart/2018/2/layout/IconVerticalSolidList"/>
    <dgm:cxn modelId="{8F4C401E-3F6B-45A4-B713-4209B4E107F6}" type="presParOf" srcId="{74627735-8BE2-498F-AB61-AE8C7D6F4CE7}" destId="{CCC470D2-D365-4414-B71A-0F61950026E4}" srcOrd="2" destOrd="0" presId="urn:microsoft.com/office/officeart/2018/2/layout/IconVerticalSolidList"/>
    <dgm:cxn modelId="{B01E3FC9-938F-4943-947F-5CC3ED24E347}" type="presParOf" srcId="{74627735-8BE2-498F-AB61-AE8C7D6F4CE7}" destId="{05CEC96B-23F8-45AD-B54C-7D35AB7BAAF0}" srcOrd="3" destOrd="0" presId="urn:microsoft.com/office/officeart/2018/2/layout/IconVerticalSolidList"/>
    <dgm:cxn modelId="{ABE5D304-D53E-4E46-BAD5-A469A7B90228}" type="presParOf" srcId="{65993F5A-7874-437B-A0DB-B4CAB422F685}" destId="{FE1BEBC5-CB82-44D6-A1FB-44F8743EE76C}" srcOrd="5" destOrd="0" presId="urn:microsoft.com/office/officeart/2018/2/layout/IconVerticalSolidList"/>
    <dgm:cxn modelId="{C9D53A17-8BF1-41D7-AB6C-716ACD085B33}" type="presParOf" srcId="{65993F5A-7874-437B-A0DB-B4CAB422F685}" destId="{E8D261C2-9653-4839-BAC1-E40C25B1FBAD}" srcOrd="6" destOrd="0" presId="urn:microsoft.com/office/officeart/2018/2/layout/IconVerticalSolidList"/>
    <dgm:cxn modelId="{3EB22BEE-6693-46F0-876F-F64092F115F5}" type="presParOf" srcId="{E8D261C2-9653-4839-BAC1-E40C25B1FBAD}" destId="{E247A417-17F1-4FD9-837B-4F05EA9CFBF3}" srcOrd="0" destOrd="0" presId="urn:microsoft.com/office/officeart/2018/2/layout/IconVerticalSolidList"/>
    <dgm:cxn modelId="{1FAEBDFD-A3E2-418A-90E0-CAC07172258C}" type="presParOf" srcId="{E8D261C2-9653-4839-BAC1-E40C25B1FBAD}" destId="{B038B2A2-D883-45E9-84F0-C5BB7A9B264D}" srcOrd="1" destOrd="0" presId="urn:microsoft.com/office/officeart/2018/2/layout/IconVerticalSolidList"/>
    <dgm:cxn modelId="{AF8DE0B5-1759-4E70-90F1-1E61A10F937B}" type="presParOf" srcId="{E8D261C2-9653-4839-BAC1-E40C25B1FBAD}" destId="{C12CACCF-6FB6-4C8D-AE51-B3AFE6CD4A7A}" srcOrd="2" destOrd="0" presId="urn:microsoft.com/office/officeart/2018/2/layout/IconVerticalSolidList"/>
    <dgm:cxn modelId="{8C1A296E-1380-4B90-B051-FDAA322B9C0A}" type="presParOf" srcId="{E8D261C2-9653-4839-BAC1-E40C25B1FBAD}" destId="{97A83259-15CF-47C1-95E2-AB6C9C6B98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E4C39-DAEA-4658-8154-7F4787C31B6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56ED6-7AB1-4F19-9050-857CF87224F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Zastavit nebo co nejvíce zmírnit dopady</a:t>
          </a:r>
          <a:endParaRPr lang="en-US" dirty="0">
            <a:solidFill>
              <a:schemeClr val="bg1"/>
            </a:solidFill>
          </a:endParaRPr>
        </a:p>
      </dgm:t>
    </dgm:pt>
    <dgm:pt modelId="{5585D646-7ED4-4B96-B5CE-A9AE3497BE01}" type="parTrans" cxnId="{1348ACC8-1CEE-4F3F-A3BB-3B6E01E3FDDE}">
      <dgm:prSet/>
      <dgm:spPr/>
      <dgm:t>
        <a:bodyPr/>
        <a:lstStyle/>
        <a:p>
          <a:endParaRPr lang="en-US"/>
        </a:p>
      </dgm:t>
    </dgm:pt>
    <dgm:pt modelId="{8D2EC167-7A2E-4E75-8D97-EDBBA8404402}" type="sibTrans" cxnId="{1348ACC8-1CEE-4F3F-A3BB-3B6E01E3FDDE}">
      <dgm:prSet/>
      <dgm:spPr/>
      <dgm:t>
        <a:bodyPr/>
        <a:lstStyle/>
        <a:p>
          <a:endParaRPr lang="en-US"/>
        </a:p>
      </dgm:t>
    </dgm:pt>
    <dgm:pt modelId="{0181A0BC-3DF7-40D8-BF84-0CDE6EA38A4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Vyhodnocení rizika a závažnosti úniku</a:t>
          </a:r>
          <a:endParaRPr lang="en-US" dirty="0">
            <a:solidFill>
              <a:schemeClr val="bg1"/>
            </a:solidFill>
          </a:endParaRPr>
        </a:p>
      </dgm:t>
    </dgm:pt>
    <dgm:pt modelId="{EDCBA8C4-C812-4E57-8172-6185FE90FBBD}" type="parTrans" cxnId="{FC1C5BE6-A8C2-4A9E-B411-600BD1A8A405}">
      <dgm:prSet/>
      <dgm:spPr/>
      <dgm:t>
        <a:bodyPr/>
        <a:lstStyle/>
        <a:p>
          <a:endParaRPr lang="en-US"/>
        </a:p>
      </dgm:t>
    </dgm:pt>
    <dgm:pt modelId="{F482E0B1-0193-4783-8B4E-91ECE0933715}" type="sibTrans" cxnId="{FC1C5BE6-A8C2-4A9E-B411-600BD1A8A405}">
      <dgm:prSet/>
      <dgm:spPr/>
      <dgm:t>
        <a:bodyPr/>
        <a:lstStyle/>
        <a:p>
          <a:endParaRPr lang="en-US"/>
        </a:p>
      </dgm:t>
    </dgm:pt>
    <dgm:pt modelId="{F942681E-039F-4FB1-8484-C08C9A60C6C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Analýza a zpracování záznamu</a:t>
          </a:r>
          <a:endParaRPr lang="en-US" dirty="0">
            <a:solidFill>
              <a:schemeClr val="bg1"/>
            </a:solidFill>
          </a:endParaRPr>
        </a:p>
      </dgm:t>
    </dgm:pt>
    <dgm:pt modelId="{39F820B5-7F6A-4A46-A411-89C5C2384F5F}" type="parTrans" cxnId="{402762A0-FB2C-47BC-B125-7C0294A53038}">
      <dgm:prSet/>
      <dgm:spPr/>
      <dgm:t>
        <a:bodyPr/>
        <a:lstStyle/>
        <a:p>
          <a:endParaRPr lang="en-US"/>
        </a:p>
      </dgm:t>
    </dgm:pt>
    <dgm:pt modelId="{21260658-AB17-42D2-86ED-5D6D53FFF1FF}" type="sibTrans" cxnId="{402762A0-FB2C-47BC-B125-7C0294A53038}">
      <dgm:prSet/>
      <dgm:spPr/>
      <dgm:t>
        <a:bodyPr/>
        <a:lstStyle/>
        <a:p>
          <a:endParaRPr lang="en-US"/>
        </a:p>
      </dgm:t>
    </dgm:pt>
    <dgm:pt modelId="{C547640E-52A1-46E6-A2BB-334FD8216E8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Oznámení subjektům údajů</a:t>
          </a:r>
          <a:endParaRPr lang="en-US" dirty="0">
            <a:solidFill>
              <a:schemeClr val="bg1"/>
            </a:solidFill>
          </a:endParaRPr>
        </a:p>
      </dgm:t>
    </dgm:pt>
    <dgm:pt modelId="{D1D34ED6-3675-46DD-B6B7-1EBC4C5300CF}" type="parTrans" cxnId="{32E00589-3B64-4E6C-A28B-6619373BCD93}">
      <dgm:prSet/>
      <dgm:spPr/>
      <dgm:t>
        <a:bodyPr/>
        <a:lstStyle/>
        <a:p>
          <a:endParaRPr lang="en-US"/>
        </a:p>
      </dgm:t>
    </dgm:pt>
    <dgm:pt modelId="{27782A53-E2DB-4A35-B1A6-568BE71C37CB}" type="sibTrans" cxnId="{32E00589-3B64-4E6C-A28B-6619373BCD93}">
      <dgm:prSet/>
      <dgm:spPr/>
      <dgm:t>
        <a:bodyPr/>
        <a:lstStyle/>
        <a:p>
          <a:endParaRPr lang="en-US"/>
        </a:p>
      </dgm:t>
    </dgm:pt>
    <dgm:pt modelId="{13222862-89E1-41F2-BFC4-511A93D6F23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bg1"/>
              </a:solidFill>
            </a:rPr>
            <a:t>Oznámení bezpečnostního incidentu úřadu</a:t>
          </a:r>
          <a:endParaRPr lang="en-US" dirty="0">
            <a:solidFill>
              <a:schemeClr val="bg1"/>
            </a:solidFill>
          </a:endParaRPr>
        </a:p>
      </dgm:t>
    </dgm:pt>
    <dgm:pt modelId="{C8CBFC44-E2C4-4FA0-8166-7E1D77CB06DE}" type="parTrans" cxnId="{0AAE366D-AD62-46DC-81CC-B4939B5BB575}">
      <dgm:prSet/>
      <dgm:spPr/>
      <dgm:t>
        <a:bodyPr/>
        <a:lstStyle/>
        <a:p>
          <a:endParaRPr lang="en-US"/>
        </a:p>
      </dgm:t>
    </dgm:pt>
    <dgm:pt modelId="{08B5F123-EAEB-4453-8C17-768D2F4E2E39}" type="sibTrans" cxnId="{0AAE366D-AD62-46DC-81CC-B4939B5BB575}">
      <dgm:prSet/>
      <dgm:spPr/>
      <dgm:t>
        <a:bodyPr/>
        <a:lstStyle/>
        <a:p>
          <a:endParaRPr lang="en-US"/>
        </a:p>
      </dgm:t>
    </dgm:pt>
    <dgm:pt modelId="{F219ED0B-76CD-4D81-AAC6-3BEA6CA6EFC9}" type="pres">
      <dgm:prSet presAssocID="{02DE4C39-DAEA-4658-8154-7F4787C31B69}" presName="root" presStyleCnt="0">
        <dgm:presLayoutVars>
          <dgm:dir/>
          <dgm:resizeHandles val="exact"/>
        </dgm:presLayoutVars>
      </dgm:prSet>
      <dgm:spPr/>
    </dgm:pt>
    <dgm:pt modelId="{2B1D75D5-168D-4D1C-BEFE-4636CA77299F}" type="pres">
      <dgm:prSet presAssocID="{FCC56ED6-7AB1-4F19-9050-857CF87224FE}" presName="compNode" presStyleCnt="0"/>
      <dgm:spPr/>
    </dgm:pt>
    <dgm:pt modelId="{2DC4606F-11F1-45A9-92CE-62785408A2E0}" type="pres">
      <dgm:prSet presAssocID="{FCC56ED6-7AB1-4F19-9050-857CF87224FE}" presName="bgRect" presStyleLbl="bgShp" presStyleIdx="0" presStyleCnt="5"/>
      <dgm:spPr>
        <a:solidFill>
          <a:srgbClr val="1F2A43"/>
        </a:solidFill>
      </dgm:spPr>
    </dgm:pt>
    <dgm:pt modelId="{D422CE72-3078-4BF7-A7DA-FD61E47A4F07}" type="pres">
      <dgm:prSet presAssocID="{FCC56ED6-7AB1-4F19-9050-857CF87224F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1BF8B961-DA14-45A7-8D5D-92C1013DE2AA}" type="pres">
      <dgm:prSet presAssocID="{FCC56ED6-7AB1-4F19-9050-857CF87224FE}" presName="spaceRect" presStyleCnt="0"/>
      <dgm:spPr/>
    </dgm:pt>
    <dgm:pt modelId="{50FFD31E-DE83-4D37-8CE5-2B630F4B46FF}" type="pres">
      <dgm:prSet presAssocID="{FCC56ED6-7AB1-4F19-9050-857CF87224FE}" presName="parTx" presStyleLbl="revTx" presStyleIdx="0" presStyleCnt="5">
        <dgm:presLayoutVars>
          <dgm:chMax val="0"/>
          <dgm:chPref val="0"/>
        </dgm:presLayoutVars>
      </dgm:prSet>
      <dgm:spPr/>
    </dgm:pt>
    <dgm:pt modelId="{61E97111-A56F-4619-9155-C1748DD3527A}" type="pres">
      <dgm:prSet presAssocID="{8D2EC167-7A2E-4E75-8D97-EDBBA8404402}" presName="sibTrans" presStyleCnt="0"/>
      <dgm:spPr/>
    </dgm:pt>
    <dgm:pt modelId="{4DE918C6-1BAC-4309-A422-676EEAB93FEF}" type="pres">
      <dgm:prSet presAssocID="{0181A0BC-3DF7-40D8-BF84-0CDE6EA38A46}" presName="compNode" presStyleCnt="0"/>
      <dgm:spPr/>
    </dgm:pt>
    <dgm:pt modelId="{7F3FD682-815B-4E32-9716-D0496718DFC1}" type="pres">
      <dgm:prSet presAssocID="{0181A0BC-3DF7-40D8-BF84-0CDE6EA38A46}" presName="bgRect" presStyleLbl="bgShp" presStyleIdx="1" presStyleCnt="5"/>
      <dgm:spPr>
        <a:solidFill>
          <a:srgbClr val="1F2A43"/>
        </a:solidFill>
      </dgm:spPr>
    </dgm:pt>
    <dgm:pt modelId="{3177EFA6-FD96-42C7-95E0-AA90D0D00741}" type="pres">
      <dgm:prSet presAssocID="{0181A0BC-3DF7-40D8-BF84-0CDE6EA38A4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5BA5B750-9C4D-4D92-B3F2-03290852EE92}" type="pres">
      <dgm:prSet presAssocID="{0181A0BC-3DF7-40D8-BF84-0CDE6EA38A46}" presName="spaceRect" presStyleCnt="0"/>
      <dgm:spPr/>
    </dgm:pt>
    <dgm:pt modelId="{5D279C7D-F7B9-49EC-B3FD-14D8B859F3EC}" type="pres">
      <dgm:prSet presAssocID="{0181A0BC-3DF7-40D8-BF84-0CDE6EA38A46}" presName="parTx" presStyleLbl="revTx" presStyleIdx="1" presStyleCnt="5">
        <dgm:presLayoutVars>
          <dgm:chMax val="0"/>
          <dgm:chPref val="0"/>
        </dgm:presLayoutVars>
      </dgm:prSet>
      <dgm:spPr/>
    </dgm:pt>
    <dgm:pt modelId="{1165E441-78A6-4AAC-9538-ACA06B68C7AB}" type="pres">
      <dgm:prSet presAssocID="{F482E0B1-0193-4783-8B4E-91ECE0933715}" presName="sibTrans" presStyleCnt="0"/>
      <dgm:spPr/>
    </dgm:pt>
    <dgm:pt modelId="{AC2C571A-0A9A-4AB9-8E03-691BCCA1A42A}" type="pres">
      <dgm:prSet presAssocID="{F942681E-039F-4FB1-8484-C08C9A60C6C5}" presName="compNode" presStyleCnt="0"/>
      <dgm:spPr/>
    </dgm:pt>
    <dgm:pt modelId="{80F0B2B0-BC62-4EDC-84D6-1063E2603EC1}" type="pres">
      <dgm:prSet presAssocID="{F942681E-039F-4FB1-8484-C08C9A60C6C5}" presName="bgRect" presStyleLbl="bgShp" presStyleIdx="2" presStyleCnt="5"/>
      <dgm:spPr>
        <a:solidFill>
          <a:srgbClr val="1F2A43"/>
        </a:solidFill>
      </dgm:spPr>
    </dgm:pt>
    <dgm:pt modelId="{0471672A-9F7D-4902-BF18-238E4C954013}" type="pres">
      <dgm:prSet presAssocID="{F942681E-039F-4FB1-8484-C08C9A60C6C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86897BE-7AF5-4CE7-9148-265BDBFCCDB4}" type="pres">
      <dgm:prSet presAssocID="{F942681E-039F-4FB1-8484-C08C9A60C6C5}" presName="spaceRect" presStyleCnt="0"/>
      <dgm:spPr/>
    </dgm:pt>
    <dgm:pt modelId="{CA298C62-7E5F-4946-9EF2-411245AF6461}" type="pres">
      <dgm:prSet presAssocID="{F942681E-039F-4FB1-8484-C08C9A60C6C5}" presName="parTx" presStyleLbl="revTx" presStyleIdx="2" presStyleCnt="5">
        <dgm:presLayoutVars>
          <dgm:chMax val="0"/>
          <dgm:chPref val="0"/>
        </dgm:presLayoutVars>
      </dgm:prSet>
      <dgm:spPr/>
    </dgm:pt>
    <dgm:pt modelId="{0E6FD247-713B-4CBE-8E3F-B57498F5BBD8}" type="pres">
      <dgm:prSet presAssocID="{21260658-AB17-42D2-86ED-5D6D53FFF1FF}" presName="sibTrans" presStyleCnt="0"/>
      <dgm:spPr/>
    </dgm:pt>
    <dgm:pt modelId="{6C761BFF-6284-4B42-8741-05C4E8B9FC75}" type="pres">
      <dgm:prSet presAssocID="{C547640E-52A1-46E6-A2BB-334FD8216E80}" presName="compNode" presStyleCnt="0"/>
      <dgm:spPr/>
    </dgm:pt>
    <dgm:pt modelId="{A339605D-B7D8-4AC9-B1E4-5C68D3C570AB}" type="pres">
      <dgm:prSet presAssocID="{C547640E-52A1-46E6-A2BB-334FD8216E80}" presName="bgRect" presStyleLbl="bgShp" presStyleIdx="3" presStyleCnt="5"/>
      <dgm:spPr>
        <a:solidFill>
          <a:srgbClr val="1F2A43"/>
        </a:solidFill>
      </dgm:spPr>
    </dgm:pt>
    <dgm:pt modelId="{502B0665-D61E-45E3-B036-4C5CB347C3EE}" type="pres">
      <dgm:prSet presAssocID="{C547640E-52A1-46E6-A2BB-334FD8216E8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fon"/>
        </a:ext>
      </dgm:extLst>
    </dgm:pt>
    <dgm:pt modelId="{CF543BB1-8039-4ECC-B6E1-C33FEB9C5689}" type="pres">
      <dgm:prSet presAssocID="{C547640E-52A1-46E6-A2BB-334FD8216E80}" presName="spaceRect" presStyleCnt="0"/>
      <dgm:spPr/>
    </dgm:pt>
    <dgm:pt modelId="{E3A63CEA-F939-40B1-AEAE-F2E920CD1F9A}" type="pres">
      <dgm:prSet presAssocID="{C547640E-52A1-46E6-A2BB-334FD8216E80}" presName="parTx" presStyleLbl="revTx" presStyleIdx="3" presStyleCnt="5">
        <dgm:presLayoutVars>
          <dgm:chMax val="0"/>
          <dgm:chPref val="0"/>
        </dgm:presLayoutVars>
      </dgm:prSet>
      <dgm:spPr/>
    </dgm:pt>
    <dgm:pt modelId="{E81809A5-90E5-451D-B31E-90E80B5BC8FF}" type="pres">
      <dgm:prSet presAssocID="{27782A53-E2DB-4A35-B1A6-568BE71C37CB}" presName="sibTrans" presStyleCnt="0"/>
      <dgm:spPr/>
    </dgm:pt>
    <dgm:pt modelId="{3180BF55-36B8-4888-A8E5-2B5C53EC2269}" type="pres">
      <dgm:prSet presAssocID="{13222862-89E1-41F2-BFC4-511A93D6F23F}" presName="compNode" presStyleCnt="0"/>
      <dgm:spPr/>
    </dgm:pt>
    <dgm:pt modelId="{9AC57ECF-169E-49EB-9115-7FDFF487CE4A}" type="pres">
      <dgm:prSet presAssocID="{13222862-89E1-41F2-BFC4-511A93D6F23F}" presName="bgRect" presStyleLbl="bgShp" presStyleIdx="4" presStyleCnt="5"/>
      <dgm:spPr>
        <a:solidFill>
          <a:srgbClr val="1F2A43"/>
        </a:solidFill>
      </dgm:spPr>
    </dgm:pt>
    <dgm:pt modelId="{7BFFAFA6-E9EB-4E30-95EF-DDD391CCBA18}" type="pres">
      <dgm:prSet presAssocID="{13222862-89E1-41F2-BFC4-511A93D6F23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vonek"/>
        </a:ext>
      </dgm:extLst>
    </dgm:pt>
    <dgm:pt modelId="{78D4DFEF-6C6C-4ADA-A0F9-F2DF819A1718}" type="pres">
      <dgm:prSet presAssocID="{13222862-89E1-41F2-BFC4-511A93D6F23F}" presName="spaceRect" presStyleCnt="0"/>
      <dgm:spPr/>
    </dgm:pt>
    <dgm:pt modelId="{73EB94B0-A35D-4F35-BDE0-5C2ED88DE43E}" type="pres">
      <dgm:prSet presAssocID="{13222862-89E1-41F2-BFC4-511A93D6F23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AAE366D-AD62-46DC-81CC-B4939B5BB575}" srcId="{02DE4C39-DAEA-4658-8154-7F4787C31B69}" destId="{13222862-89E1-41F2-BFC4-511A93D6F23F}" srcOrd="4" destOrd="0" parTransId="{C8CBFC44-E2C4-4FA0-8166-7E1D77CB06DE}" sibTransId="{08B5F123-EAEB-4453-8C17-768D2F4E2E39}"/>
    <dgm:cxn modelId="{261DA683-B3DB-40D1-BE5A-1A7BD32EF782}" type="presOf" srcId="{C547640E-52A1-46E6-A2BB-334FD8216E80}" destId="{E3A63CEA-F939-40B1-AEAE-F2E920CD1F9A}" srcOrd="0" destOrd="0" presId="urn:microsoft.com/office/officeart/2018/2/layout/IconVerticalSolidList"/>
    <dgm:cxn modelId="{32E00589-3B64-4E6C-A28B-6619373BCD93}" srcId="{02DE4C39-DAEA-4658-8154-7F4787C31B69}" destId="{C547640E-52A1-46E6-A2BB-334FD8216E80}" srcOrd="3" destOrd="0" parTransId="{D1D34ED6-3675-46DD-B6B7-1EBC4C5300CF}" sibTransId="{27782A53-E2DB-4A35-B1A6-568BE71C37CB}"/>
    <dgm:cxn modelId="{35BF9F98-431A-4A41-A274-36C035FA5782}" type="presOf" srcId="{0181A0BC-3DF7-40D8-BF84-0CDE6EA38A46}" destId="{5D279C7D-F7B9-49EC-B3FD-14D8B859F3EC}" srcOrd="0" destOrd="0" presId="urn:microsoft.com/office/officeart/2018/2/layout/IconVerticalSolidList"/>
    <dgm:cxn modelId="{402762A0-FB2C-47BC-B125-7C0294A53038}" srcId="{02DE4C39-DAEA-4658-8154-7F4787C31B69}" destId="{F942681E-039F-4FB1-8484-C08C9A60C6C5}" srcOrd="2" destOrd="0" parTransId="{39F820B5-7F6A-4A46-A411-89C5C2384F5F}" sibTransId="{21260658-AB17-42D2-86ED-5D6D53FFF1FF}"/>
    <dgm:cxn modelId="{F9D59CAD-E665-4954-B383-0634222CAC2D}" type="presOf" srcId="{13222862-89E1-41F2-BFC4-511A93D6F23F}" destId="{73EB94B0-A35D-4F35-BDE0-5C2ED88DE43E}" srcOrd="0" destOrd="0" presId="urn:microsoft.com/office/officeart/2018/2/layout/IconVerticalSolidList"/>
    <dgm:cxn modelId="{3895A8B3-BFCB-496D-9046-973C210729E8}" type="presOf" srcId="{FCC56ED6-7AB1-4F19-9050-857CF87224FE}" destId="{50FFD31E-DE83-4D37-8CE5-2B630F4B46FF}" srcOrd="0" destOrd="0" presId="urn:microsoft.com/office/officeart/2018/2/layout/IconVerticalSolidList"/>
    <dgm:cxn modelId="{1348ACC8-1CEE-4F3F-A3BB-3B6E01E3FDDE}" srcId="{02DE4C39-DAEA-4658-8154-7F4787C31B69}" destId="{FCC56ED6-7AB1-4F19-9050-857CF87224FE}" srcOrd="0" destOrd="0" parTransId="{5585D646-7ED4-4B96-B5CE-A9AE3497BE01}" sibTransId="{8D2EC167-7A2E-4E75-8D97-EDBBA8404402}"/>
    <dgm:cxn modelId="{83F24BCF-B2AA-440B-B9B3-07333DED1393}" type="presOf" srcId="{02DE4C39-DAEA-4658-8154-7F4787C31B69}" destId="{F219ED0B-76CD-4D81-AAC6-3BEA6CA6EFC9}" srcOrd="0" destOrd="0" presId="urn:microsoft.com/office/officeart/2018/2/layout/IconVerticalSolidList"/>
    <dgm:cxn modelId="{FC1C5BE6-A8C2-4A9E-B411-600BD1A8A405}" srcId="{02DE4C39-DAEA-4658-8154-7F4787C31B69}" destId="{0181A0BC-3DF7-40D8-BF84-0CDE6EA38A46}" srcOrd="1" destOrd="0" parTransId="{EDCBA8C4-C812-4E57-8172-6185FE90FBBD}" sibTransId="{F482E0B1-0193-4783-8B4E-91ECE0933715}"/>
    <dgm:cxn modelId="{0B54E2FF-9332-4398-8235-82ECCD64419E}" type="presOf" srcId="{F942681E-039F-4FB1-8484-C08C9A60C6C5}" destId="{CA298C62-7E5F-4946-9EF2-411245AF6461}" srcOrd="0" destOrd="0" presId="urn:microsoft.com/office/officeart/2018/2/layout/IconVerticalSolidList"/>
    <dgm:cxn modelId="{79FCEF9B-D391-42EA-BECE-A4AA590D9A17}" type="presParOf" srcId="{F219ED0B-76CD-4D81-AAC6-3BEA6CA6EFC9}" destId="{2B1D75D5-168D-4D1C-BEFE-4636CA77299F}" srcOrd="0" destOrd="0" presId="urn:microsoft.com/office/officeart/2018/2/layout/IconVerticalSolidList"/>
    <dgm:cxn modelId="{263D25DE-C3BC-4779-80D4-7DE7DA443112}" type="presParOf" srcId="{2B1D75D5-168D-4D1C-BEFE-4636CA77299F}" destId="{2DC4606F-11F1-45A9-92CE-62785408A2E0}" srcOrd="0" destOrd="0" presId="urn:microsoft.com/office/officeart/2018/2/layout/IconVerticalSolidList"/>
    <dgm:cxn modelId="{B8B5735A-F5C2-4C8D-8C66-AA7F39FA74BE}" type="presParOf" srcId="{2B1D75D5-168D-4D1C-BEFE-4636CA77299F}" destId="{D422CE72-3078-4BF7-A7DA-FD61E47A4F07}" srcOrd="1" destOrd="0" presId="urn:microsoft.com/office/officeart/2018/2/layout/IconVerticalSolidList"/>
    <dgm:cxn modelId="{9986524D-23D7-4753-AFD9-77CBAAF80C75}" type="presParOf" srcId="{2B1D75D5-168D-4D1C-BEFE-4636CA77299F}" destId="{1BF8B961-DA14-45A7-8D5D-92C1013DE2AA}" srcOrd="2" destOrd="0" presId="urn:microsoft.com/office/officeart/2018/2/layout/IconVerticalSolidList"/>
    <dgm:cxn modelId="{E78DBF8F-1B9E-4CF9-ADF1-8E15E73FE072}" type="presParOf" srcId="{2B1D75D5-168D-4D1C-BEFE-4636CA77299F}" destId="{50FFD31E-DE83-4D37-8CE5-2B630F4B46FF}" srcOrd="3" destOrd="0" presId="urn:microsoft.com/office/officeart/2018/2/layout/IconVerticalSolidList"/>
    <dgm:cxn modelId="{5B41069C-A0B8-43CB-BB18-44E42A345A06}" type="presParOf" srcId="{F219ED0B-76CD-4D81-AAC6-3BEA6CA6EFC9}" destId="{61E97111-A56F-4619-9155-C1748DD3527A}" srcOrd="1" destOrd="0" presId="urn:microsoft.com/office/officeart/2018/2/layout/IconVerticalSolidList"/>
    <dgm:cxn modelId="{946E3C76-71F6-439B-8D10-36F094C82429}" type="presParOf" srcId="{F219ED0B-76CD-4D81-AAC6-3BEA6CA6EFC9}" destId="{4DE918C6-1BAC-4309-A422-676EEAB93FEF}" srcOrd="2" destOrd="0" presId="urn:microsoft.com/office/officeart/2018/2/layout/IconVerticalSolidList"/>
    <dgm:cxn modelId="{AA1B7ABA-B399-413D-BA8D-C884F592B178}" type="presParOf" srcId="{4DE918C6-1BAC-4309-A422-676EEAB93FEF}" destId="{7F3FD682-815B-4E32-9716-D0496718DFC1}" srcOrd="0" destOrd="0" presId="urn:microsoft.com/office/officeart/2018/2/layout/IconVerticalSolidList"/>
    <dgm:cxn modelId="{614AF388-1EE7-4026-BEC7-F61BD4CD3626}" type="presParOf" srcId="{4DE918C6-1BAC-4309-A422-676EEAB93FEF}" destId="{3177EFA6-FD96-42C7-95E0-AA90D0D00741}" srcOrd="1" destOrd="0" presId="urn:microsoft.com/office/officeart/2018/2/layout/IconVerticalSolidList"/>
    <dgm:cxn modelId="{B8D911CA-1DE2-490A-BD78-762FB59A1FC7}" type="presParOf" srcId="{4DE918C6-1BAC-4309-A422-676EEAB93FEF}" destId="{5BA5B750-9C4D-4D92-B3F2-03290852EE92}" srcOrd="2" destOrd="0" presId="urn:microsoft.com/office/officeart/2018/2/layout/IconVerticalSolidList"/>
    <dgm:cxn modelId="{E56F2486-3EB2-47B4-A676-2AFE85DCFE4F}" type="presParOf" srcId="{4DE918C6-1BAC-4309-A422-676EEAB93FEF}" destId="{5D279C7D-F7B9-49EC-B3FD-14D8B859F3EC}" srcOrd="3" destOrd="0" presId="urn:microsoft.com/office/officeart/2018/2/layout/IconVerticalSolidList"/>
    <dgm:cxn modelId="{BB60E674-4C37-4EA5-A26C-669A8A71E5DB}" type="presParOf" srcId="{F219ED0B-76CD-4D81-AAC6-3BEA6CA6EFC9}" destId="{1165E441-78A6-4AAC-9538-ACA06B68C7AB}" srcOrd="3" destOrd="0" presId="urn:microsoft.com/office/officeart/2018/2/layout/IconVerticalSolidList"/>
    <dgm:cxn modelId="{B71C2BEE-2626-4D34-BCC1-3F7B0FC6859E}" type="presParOf" srcId="{F219ED0B-76CD-4D81-AAC6-3BEA6CA6EFC9}" destId="{AC2C571A-0A9A-4AB9-8E03-691BCCA1A42A}" srcOrd="4" destOrd="0" presId="urn:microsoft.com/office/officeart/2018/2/layout/IconVerticalSolidList"/>
    <dgm:cxn modelId="{727DBEBD-FD57-484A-8C68-70A2A384F444}" type="presParOf" srcId="{AC2C571A-0A9A-4AB9-8E03-691BCCA1A42A}" destId="{80F0B2B0-BC62-4EDC-84D6-1063E2603EC1}" srcOrd="0" destOrd="0" presId="urn:microsoft.com/office/officeart/2018/2/layout/IconVerticalSolidList"/>
    <dgm:cxn modelId="{E8D3BC34-CA3D-4C77-BA51-0DDB69157E65}" type="presParOf" srcId="{AC2C571A-0A9A-4AB9-8E03-691BCCA1A42A}" destId="{0471672A-9F7D-4902-BF18-238E4C954013}" srcOrd="1" destOrd="0" presId="urn:microsoft.com/office/officeart/2018/2/layout/IconVerticalSolidList"/>
    <dgm:cxn modelId="{082A25AC-7806-43E5-B718-A206C5604DEB}" type="presParOf" srcId="{AC2C571A-0A9A-4AB9-8E03-691BCCA1A42A}" destId="{686897BE-7AF5-4CE7-9148-265BDBFCCDB4}" srcOrd="2" destOrd="0" presId="urn:microsoft.com/office/officeart/2018/2/layout/IconVerticalSolidList"/>
    <dgm:cxn modelId="{A556706D-B47C-4FCD-B49A-DF1A5FC51FD0}" type="presParOf" srcId="{AC2C571A-0A9A-4AB9-8E03-691BCCA1A42A}" destId="{CA298C62-7E5F-4946-9EF2-411245AF6461}" srcOrd="3" destOrd="0" presId="urn:microsoft.com/office/officeart/2018/2/layout/IconVerticalSolidList"/>
    <dgm:cxn modelId="{88A1521A-3FD9-425B-82D6-003439552629}" type="presParOf" srcId="{F219ED0B-76CD-4D81-AAC6-3BEA6CA6EFC9}" destId="{0E6FD247-713B-4CBE-8E3F-B57498F5BBD8}" srcOrd="5" destOrd="0" presId="urn:microsoft.com/office/officeart/2018/2/layout/IconVerticalSolidList"/>
    <dgm:cxn modelId="{B06660B3-C6D7-4292-8428-2B1CE28C7756}" type="presParOf" srcId="{F219ED0B-76CD-4D81-AAC6-3BEA6CA6EFC9}" destId="{6C761BFF-6284-4B42-8741-05C4E8B9FC75}" srcOrd="6" destOrd="0" presId="urn:microsoft.com/office/officeart/2018/2/layout/IconVerticalSolidList"/>
    <dgm:cxn modelId="{4A86771B-F662-4CEE-B0B0-67B9ADE37020}" type="presParOf" srcId="{6C761BFF-6284-4B42-8741-05C4E8B9FC75}" destId="{A339605D-B7D8-4AC9-B1E4-5C68D3C570AB}" srcOrd="0" destOrd="0" presId="urn:microsoft.com/office/officeart/2018/2/layout/IconVerticalSolidList"/>
    <dgm:cxn modelId="{1ACDA276-0AFE-4CFA-B38A-25B7C2AB75FC}" type="presParOf" srcId="{6C761BFF-6284-4B42-8741-05C4E8B9FC75}" destId="{502B0665-D61E-45E3-B036-4C5CB347C3EE}" srcOrd="1" destOrd="0" presId="urn:microsoft.com/office/officeart/2018/2/layout/IconVerticalSolidList"/>
    <dgm:cxn modelId="{3D8F6D69-596F-4CDE-A648-06A5B30078CB}" type="presParOf" srcId="{6C761BFF-6284-4B42-8741-05C4E8B9FC75}" destId="{CF543BB1-8039-4ECC-B6E1-C33FEB9C5689}" srcOrd="2" destOrd="0" presId="urn:microsoft.com/office/officeart/2018/2/layout/IconVerticalSolidList"/>
    <dgm:cxn modelId="{EAAC16DF-2277-4925-AACB-0ACB06B20786}" type="presParOf" srcId="{6C761BFF-6284-4B42-8741-05C4E8B9FC75}" destId="{E3A63CEA-F939-40B1-AEAE-F2E920CD1F9A}" srcOrd="3" destOrd="0" presId="urn:microsoft.com/office/officeart/2018/2/layout/IconVerticalSolidList"/>
    <dgm:cxn modelId="{8A4EC9D0-A1AD-4AEE-8C3F-50EE04E84C8C}" type="presParOf" srcId="{F219ED0B-76CD-4D81-AAC6-3BEA6CA6EFC9}" destId="{E81809A5-90E5-451D-B31E-90E80B5BC8FF}" srcOrd="7" destOrd="0" presId="urn:microsoft.com/office/officeart/2018/2/layout/IconVerticalSolidList"/>
    <dgm:cxn modelId="{B8D3FC54-4257-41AA-909D-7B9824F85FA9}" type="presParOf" srcId="{F219ED0B-76CD-4D81-AAC6-3BEA6CA6EFC9}" destId="{3180BF55-36B8-4888-A8E5-2B5C53EC2269}" srcOrd="8" destOrd="0" presId="urn:microsoft.com/office/officeart/2018/2/layout/IconVerticalSolidList"/>
    <dgm:cxn modelId="{FF71EFDB-4520-4FEF-ADA6-018761EEFD65}" type="presParOf" srcId="{3180BF55-36B8-4888-A8E5-2B5C53EC2269}" destId="{9AC57ECF-169E-49EB-9115-7FDFF487CE4A}" srcOrd="0" destOrd="0" presId="urn:microsoft.com/office/officeart/2018/2/layout/IconVerticalSolidList"/>
    <dgm:cxn modelId="{81E8B735-D9E0-4CB6-B825-1E83B3AABF00}" type="presParOf" srcId="{3180BF55-36B8-4888-A8E5-2B5C53EC2269}" destId="{7BFFAFA6-E9EB-4E30-95EF-DDD391CCBA18}" srcOrd="1" destOrd="0" presId="urn:microsoft.com/office/officeart/2018/2/layout/IconVerticalSolidList"/>
    <dgm:cxn modelId="{48654F0A-8F07-45D6-A568-A65F8CAB39F8}" type="presParOf" srcId="{3180BF55-36B8-4888-A8E5-2B5C53EC2269}" destId="{78D4DFEF-6C6C-4ADA-A0F9-F2DF819A1718}" srcOrd="2" destOrd="0" presId="urn:microsoft.com/office/officeart/2018/2/layout/IconVerticalSolidList"/>
    <dgm:cxn modelId="{B7ABA4F5-0A42-4D05-9AAA-D7BBA5F6CA3F}" type="presParOf" srcId="{3180BF55-36B8-4888-A8E5-2B5C53EC2269}" destId="{73EB94B0-A35D-4F35-BDE0-5C2ED88DE4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3E53A-340B-4EFA-87C9-9A1C6BB0E1E9}">
      <dsp:nvSpPr>
        <dsp:cNvPr id="0" name=""/>
        <dsp:cNvSpPr/>
      </dsp:nvSpPr>
      <dsp:spPr>
        <a:xfrm>
          <a:off x="0" y="1379"/>
          <a:ext cx="9382715" cy="699205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7DEE54-A3B9-4820-AF64-45ACF7E930E1}">
      <dsp:nvSpPr>
        <dsp:cNvPr id="0" name=""/>
        <dsp:cNvSpPr/>
      </dsp:nvSpPr>
      <dsp:spPr>
        <a:xfrm>
          <a:off x="211509" y="158700"/>
          <a:ext cx="384563" cy="384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03640-A386-4038-9AC1-63F086201616}">
      <dsp:nvSpPr>
        <dsp:cNvPr id="0" name=""/>
        <dsp:cNvSpPr/>
      </dsp:nvSpPr>
      <dsp:spPr>
        <a:xfrm>
          <a:off x="807582" y="1379"/>
          <a:ext cx="8575132" cy="69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9" tIns="73999" rIns="73999" bIns="739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Základní pojmy – GDPR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807582" y="1379"/>
        <a:ext cx="8575132" cy="699205"/>
      </dsp:txXfrm>
    </dsp:sp>
    <dsp:sp modelId="{7A058C98-DA80-4C67-B803-90AAD041EE08}">
      <dsp:nvSpPr>
        <dsp:cNvPr id="0" name=""/>
        <dsp:cNvSpPr/>
      </dsp:nvSpPr>
      <dsp:spPr>
        <a:xfrm>
          <a:off x="0" y="875386"/>
          <a:ext cx="9382715" cy="699205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5A8F07-4B5C-43A1-A791-F352AC76753E}">
      <dsp:nvSpPr>
        <dsp:cNvPr id="0" name=""/>
        <dsp:cNvSpPr/>
      </dsp:nvSpPr>
      <dsp:spPr>
        <a:xfrm>
          <a:off x="211509" y="1032708"/>
          <a:ext cx="384563" cy="38456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85F64-D172-49AC-9F1D-4820E7E8ABBE}">
      <dsp:nvSpPr>
        <dsp:cNvPr id="0" name=""/>
        <dsp:cNvSpPr/>
      </dsp:nvSpPr>
      <dsp:spPr>
        <a:xfrm>
          <a:off x="807582" y="875386"/>
          <a:ext cx="8575132" cy="69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9" tIns="73999" rIns="73999" bIns="739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Na co si </a:t>
          </a:r>
          <a:r>
            <a:rPr lang="cs-CZ" sz="22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dát</a:t>
          </a:r>
          <a:r>
            <a:rPr lang="cs-CZ" sz="2200" b="1" kern="1200" dirty="0">
              <a:solidFill>
                <a:schemeClr val="bg1"/>
              </a:solidFill>
            </a:rPr>
            <a:t> pozor a co pravidelně aktualizovat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807582" y="875386"/>
        <a:ext cx="8575132" cy="699205"/>
      </dsp:txXfrm>
    </dsp:sp>
    <dsp:sp modelId="{7961EC5F-A590-4A63-BB4A-4C444EE0B65C}">
      <dsp:nvSpPr>
        <dsp:cNvPr id="0" name=""/>
        <dsp:cNvSpPr/>
      </dsp:nvSpPr>
      <dsp:spPr>
        <a:xfrm>
          <a:off x="0" y="1749394"/>
          <a:ext cx="9382715" cy="699205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FFAAC4-361F-4025-96FE-EFE9EC46F2F4}">
      <dsp:nvSpPr>
        <dsp:cNvPr id="0" name=""/>
        <dsp:cNvSpPr/>
      </dsp:nvSpPr>
      <dsp:spPr>
        <a:xfrm>
          <a:off x="211509" y="1906715"/>
          <a:ext cx="384563" cy="384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EC96B-23F8-45AD-B54C-7D35AB7BAAF0}">
      <dsp:nvSpPr>
        <dsp:cNvPr id="0" name=""/>
        <dsp:cNvSpPr/>
      </dsp:nvSpPr>
      <dsp:spPr>
        <a:xfrm>
          <a:off x="807582" y="1749394"/>
          <a:ext cx="8575132" cy="69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9" tIns="73999" rIns="73999" bIns="739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dirty="0">
              <a:solidFill>
                <a:schemeClr val="bg1"/>
              </a:solidFill>
              <a:effectLst/>
              <a:latin typeface="Libre Franklin"/>
            </a:rPr>
            <a:t>Nejlepší postup při možném úniku osobních údajů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807582" y="1749394"/>
        <a:ext cx="8575132" cy="699205"/>
      </dsp:txXfrm>
    </dsp:sp>
    <dsp:sp modelId="{E247A417-17F1-4FD9-837B-4F05EA9CFBF3}">
      <dsp:nvSpPr>
        <dsp:cNvPr id="0" name=""/>
        <dsp:cNvSpPr/>
      </dsp:nvSpPr>
      <dsp:spPr>
        <a:xfrm>
          <a:off x="0" y="2623401"/>
          <a:ext cx="9382715" cy="699205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38B2A2-D883-45E9-84F0-C5BB7A9B264D}">
      <dsp:nvSpPr>
        <dsp:cNvPr id="0" name=""/>
        <dsp:cNvSpPr/>
      </dsp:nvSpPr>
      <dsp:spPr>
        <a:xfrm>
          <a:off x="211509" y="2780722"/>
          <a:ext cx="384563" cy="384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83259-15CF-47C1-95E2-AB6C9C6B9845}">
      <dsp:nvSpPr>
        <dsp:cNvPr id="0" name=""/>
        <dsp:cNvSpPr/>
      </dsp:nvSpPr>
      <dsp:spPr>
        <a:xfrm>
          <a:off x="807582" y="2623401"/>
          <a:ext cx="8575132" cy="69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9" tIns="73999" rIns="73999" bIns="739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Novinky v rámci Cookies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807582" y="2623401"/>
        <a:ext cx="8575132" cy="69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4606F-11F1-45A9-92CE-62785408A2E0}">
      <dsp:nvSpPr>
        <dsp:cNvPr id="0" name=""/>
        <dsp:cNvSpPr/>
      </dsp:nvSpPr>
      <dsp:spPr>
        <a:xfrm>
          <a:off x="0" y="3238"/>
          <a:ext cx="8849056" cy="689852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2CE72-3078-4BF7-A7DA-FD61E47A4F07}">
      <dsp:nvSpPr>
        <dsp:cNvPr id="0" name=""/>
        <dsp:cNvSpPr/>
      </dsp:nvSpPr>
      <dsp:spPr>
        <a:xfrm>
          <a:off x="208680" y="158455"/>
          <a:ext cx="379419" cy="379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FD31E-DE83-4D37-8CE5-2B630F4B46FF}">
      <dsp:nvSpPr>
        <dsp:cNvPr id="0" name=""/>
        <dsp:cNvSpPr/>
      </dsp:nvSpPr>
      <dsp:spPr>
        <a:xfrm>
          <a:off x="796779" y="3238"/>
          <a:ext cx="8052276" cy="68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09" tIns="73009" rIns="73009" bIns="730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bg1"/>
              </a:solidFill>
            </a:rPr>
            <a:t>Zastavit nebo co nejvíce zmírnit dopady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96779" y="3238"/>
        <a:ext cx="8052276" cy="689852"/>
      </dsp:txXfrm>
    </dsp:sp>
    <dsp:sp modelId="{7F3FD682-815B-4E32-9716-D0496718DFC1}">
      <dsp:nvSpPr>
        <dsp:cNvPr id="0" name=""/>
        <dsp:cNvSpPr/>
      </dsp:nvSpPr>
      <dsp:spPr>
        <a:xfrm>
          <a:off x="0" y="865554"/>
          <a:ext cx="8849056" cy="689852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7EFA6-FD96-42C7-95E0-AA90D0D00741}">
      <dsp:nvSpPr>
        <dsp:cNvPr id="0" name=""/>
        <dsp:cNvSpPr/>
      </dsp:nvSpPr>
      <dsp:spPr>
        <a:xfrm>
          <a:off x="208680" y="1020771"/>
          <a:ext cx="379419" cy="379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79C7D-F7B9-49EC-B3FD-14D8B859F3EC}">
      <dsp:nvSpPr>
        <dsp:cNvPr id="0" name=""/>
        <dsp:cNvSpPr/>
      </dsp:nvSpPr>
      <dsp:spPr>
        <a:xfrm>
          <a:off x="796779" y="865554"/>
          <a:ext cx="8052276" cy="68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09" tIns="73009" rIns="73009" bIns="730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bg1"/>
              </a:solidFill>
            </a:rPr>
            <a:t>Vyhodnocení rizika a závažnosti úniku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96779" y="865554"/>
        <a:ext cx="8052276" cy="689852"/>
      </dsp:txXfrm>
    </dsp:sp>
    <dsp:sp modelId="{80F0B2B0-BC62-4EDC-84D6-1063E2603EC1}">
      <dsp:nvSpPr>
        <dsp:cNvPr id="0" name=""/>
        <dsp:cNvSpPr/>
      </dsp:nvSpPr>
      <dsp:spPr>
        <a:xfrm>
          <a:off x="0" y="1727870"/>
          <a:ext cx="8849056" cy="689852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1672A-9F7D-4902-BF18-238E4C954013}">
      <dsp:nvSpPr>
        <dsp:cNvPr id="0" name=""/>
        <dsp:cNvSpPr/>
      </dsp:nvSpPr>
      <dsp:spPr>
        <a:xfrm>
          <a:off x="208680" y="1883087"/>
          <a:ext cx="379419" cy="379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98C62-7E5F-4946-9EF2-411245AF6461}">
      <dsp:nvSpPr>
        <dsp:cNvPr id="0" name=""/>
        <dsp:cNvSpPr/>
      </dsp:nvSpPr>
      <dsp:spPr>
        <a:xfrm>
          <a:off x="796779" y="1727870"/>
          <a:ext cx="8052276" cy="68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09" tIns="73009" rIns="73009" bIns="730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bg1"/>
              </a:solidFill>
            </a:rPr>
            <a:t>Analýza a zpracování záznamu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96779" y="1727870"/>
        <a:ext cx="8052276" cy="689852"/>
      </dsp:txXfrm>
    </dsp:sp>
    <dsp:sp modelId="{A339605D-B7D8-4AC9-B1E4-5C68D3C570AB}">
      <dsp:nvSpPr>
        <dsp:cNvPr id="0" name=""/>
        <dsp:cNvSpPr/>
      </dsp:nvSpPr>
      <dsp:spPr>
        <a:xfrm>
          <a:off x="0" y="2590186"/>
          <a:ext cx="8849056" cy="689852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B0665-D61E-45E3-B036-4C5CB347C3EE}">
      <dsp:nvSpPr>
        <dsp:cNvPr id="0" name=""/>
        <dsp:cNvSpPr/>
      </dsp:nvSpPr>
      <dsp:spPr>
        <a:xfrm>
          <a:off x="208680" y="2745403"/>
          <a:ext cx="379419" cy="3794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63CEA-F939-40B1-AEAE-F2E920CD1F9A}">
      <dsp:nvSpPr>
        <dsp:cNvPr id="0" name=""/>
        <dsp:cNvSpPr/>
      </dsp:nvSpPr>
      <dsp:spPr>
        <a:xfrm>
          <a:off x="796779" y="2590186"/>
          <a:ext cx="8052276" cy="68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09" tIns="73009" rIns="73009" bIns="730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bg1"/>
              </a:solidFill>
            </a:rPr>
            <a:t>Oznámení subjektům údajů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96779" y="2590186"/>
        <a:ext cx="8052276" cy="689852"/>
      </dsp:txXfrm>
    </dsp:sp>
    <dsp:sp modelId="{9AC57ECF-169E-49EB-9115-7FDFF487CE4A}">
      <dsp:nvSpPr>
        <dsp:cNvPr id="0" name=""/>
        <dsp:cNvSpPr/>
      </dsp:nvSpPr>
      <dsp:spPr>
        <a:xfrm>
          <a:off x="0" y="3452502"/>
          <a:ext cx="8849056" cy="689852"/>
        </a:xfrm>
        <a:prstGeom prst="roundRect">
          <a:avLst>
            <a:gd name="adj" fmla="val 10000"/>
          </a:avLst>
        </a:prstGeom>
        <a:solidFill>
          <a:srgbClr val="1F2A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FAFA6-E9EB-4E30-95EF-DDD391CCBA18}">
      <dsp:nvSpPr>
        <dsp:cNvPr id="0" name=""/>
        <dsp:cNvSpPr/>
      </dsp:nvSpPr>
      <dsp:spPr>
        <a:xfrm>
          <a:off x="208680" y="3607719"/>
          <a:ext cx="379419" cy="3794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94B0-A35D-4F35-BDE0-5C2ED88DE43E}">
      <dsp:nvSpPr>
        <dsp:cNvPr id="0" name=""/>
        <dsp:cNvSpPr/>
      </dsp:nvSpPr>
      <dsp:spPr>
        <a:xfrm>
          <a:off x="796779" y="3452502"/>
          <a:ext cx="8052276" cy="68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09" tIns="73009" rIns="73009" bIns="730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bg1"/>
              </a:solidFill>
            </a:rPr>
            <a:t>Oznámení bezpečnostního incidentu úřadu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96779" y="3452502"/>
        <a:ext cx="8052276" cy="68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.em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oleObject" Target="../embeddings/oleObject2.bin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1.emf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37FCE-E016-44B3-9422-D82044CBA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9BE8BC-01E3-4AA1-8368-25605B3E7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23D54A-996B-42E9-AAB5-3219BC48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31D8C4-2CEA-4C8C-BF1C-8CCB282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A7B23-E82E-40F7-BD57-312C20DC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46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703E3-B717-4BA6-81EC-D777F21A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5691C4-C896-45B4-8A74-30D1C04A9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65FC98-3B64-4860-85C7-6E382E50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90B288-51FE-44C6-91CD-AE5C9DFC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CF99DB-CA55-4216-B0D6-C5F941BF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DF2820-ADF7-4826-8201-5EF01B0F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493437-A5DC-41F5-B2BD-CDB06A4C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DF3A1E-F06F-45B9-A280-F32652DB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11B068-4565-4E92-A171-ADE4A31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E17317-C0E4-403A-9673-F37AC13A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40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64" y="160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4" y="160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obsah 14"/>
          <p:cNvSpPr>
            <a:spLocks noGrp="1"/>
          </p:cNvSpPr>
          <p:nvPr>
            <p:ph sz="quarter" idx="20"/>
            <p:custDataLst>
              <p:tags r:id="rId2"/>
            </p:custDataLst>
          </p:nvPr>
        </p:nvSpPr>
        <p:spPr>
          <a:xfrm>
            <a:off x="837783" y="2441024"/>
            <a:ext cx="3150322" cy="2572357"/>
          </a:xfrm>
          <a:noFill/>
        </p:spPr>
        <p:txBody>
          <a:bodyPr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1" hasCustomPrompt="1"/>
            <p:custDataLst>
              <p:tags r:id="rId3"/>
            </p:custDataLst>
          </p:nvPr>
        </p:nvSpPr>
        <p:spPr>
          <a:xfrm>
            <a:off x="837783" y="1863060"/>
            <a:ext cx="3150322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1.</a:t>
            </a:r>
          </a:p>
        </p:txBody>
      </p:sp>
      <p:sp>
        <p:nvSpPr>
          <p:cNvPr id="24" name="Zástupný symbol pro obsah 14">
            <a:extLst>
              <a:ext uri="{FF2B5EF4-FFF2-40B4-BE49-F238E27FC236}">
                <a16:creationId xmlns:a16="http://schemas.microsoft.com/office/drawing/2014/main" id="{26C158F2-CC89-834D-ADE5-27AE7CAB1842}"/>
              </a:ext>
            </a:extLst>
          </p:cNvPr>
          <p:cNvSpPr>
            <a:spLocks noGrp="1"/>
          </p:cNvSpPr>
          <p:nvPr>
            <p:ph sz="quarter" idx="22"/>
            <p:custDataLst>
              <p:tags r:id="rId4"/>
            </p:custDataLst>
          </p:nvPr>
        </p:nvSpPr>
        <p:spPr>
          <a:xfrm>
            <a:off x="4520839" y="2441024"/>
            <a:ext cx="3150322" cy="2572357"/>
          </a:xfrm>
          <a:noFill/>
        </p:spPr>
        <p:txBody>
          <a:bodyPr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5" name="Zástupný symbol pro text 7">
            <a:extLst>
              <a:ext uri="{FF2B5EF4-FFF2-40B4-BE49-F238E27FC236}">
                <a16:creationId xmlns:a16="http://schemas.microsoft.com/office/drawing/2014/main" id="{EB3E75E9-4B16-5344-835E-713753A91719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4520839" y="1863060"/>
            <a:ext cx="3150322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2.</a:t>
            </a:r>
          </a:p>
        </p:txBody>
      </p:sp>
      <p:sp>
        <p:nvSpPr>
          <p:cNvPr id="26" name="Zástupný symbol pro obsah 14">
            <a:extLst>
              <a:ext uri="{FF2B5EF4-FFF2-40B4-BE49-F238E27FC236}">
                <a16:creationId xmlns:a16="http://schemas.microsoft.com/office/drawing/2014/main" id="{C3B45456-3326-1843-8A08-62D2C6CCA421}"/>
              </a:ext>
            </a:extLst>
          </p:cNvPr>
          <p:cNvSpPr>
            <a:spLocks noGrp="1"/>
          </p:cNvSpPr>
          <p:nvPr>
            <p:ph sz="quarter" idx="24"/>
            <p:custDataLst>
              <p:tags r:id="rId6"/>
            </p:custDataLst>
          </p:nvPr>
        </p:nvSpPr>
        <p:spPr>
          <a:xfrm>
            <a:off x="8203895" y="2441024"/>
            <a:ext cx="3150322" cy="2572357"/>
          </a:xfrm>
          <a:noFill/>
        </p:spPr>
        <p:txBody>
          <a:bodyPr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7" name="Zástupný symbol pro text 7">
            <a:extLst>
              <a:ext uri="{FF2B5EF4-FFF2-40B4-BE49-F238E27FC236}">
                <a16:creationId xmlns:a16="http://schemas.microsoft.com/office/drawing/2014/main" id="{42852F69-F76F-A74E-859A-0680F3D1D9A0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7"/>
            </p:custDataLst>
          </p:nvPr>
        </p:nvSpPr>
        <p:spPr>
          <a:xfrm>
            <a:off x="8203895" y="1863060"/>
            <a:ext cx="3150322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3.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id="{79EB1B74-E8BC-0749-ABBF-227138660AE2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695325" y="261310"/>
            <a:ext cx="10801348" cy="216000"/>
          </a:xfrm>
          <a:ln>
            <a:noFill/>
          </a:ln>
        </p:spPr>
        <p:txBody>
          <a:bodyPr anchor="ctr"/>
          <a:lstStyle>
            <a:lvl1pPr marL="0" indent="0">
              <a:buNone/>
              <a:defRPr sz="1400" b="0" i="1" baseline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lvl="0"/>
            <a:r>
              <a:rPr lang="en-GB" noProof="0" dirty="0"/>
              <a:t>Agenda point</a:t>
            </a: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3C54564C-FA10-2E42-91EA-FA43D8C2401D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9"/>
            </p:custDataLst>
          </p:nvPr>
        </p:nvSpPr>
        <p:spPr>
          <a:xfrm>
            <a:off x="695727" y="479449"/>
            <a:ext cx="10801348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none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Headline</a:t>
            </a:r>
          </a:p>
        </p:txBody>
      </p:sp>
      <p:sp>
        <p:nvSpPr>
          <p:cNvPr id="12" name="Zástupný symbol pro obsah 14">
            <a:extLst>
              <a:ext uri="{FF2B5EF4-FFF2-40B4-BE49-F238E27FC236}">
                <a16:creationId xmlns:a16="http://schemas.microsoft.com/office/drawing/2014/main" id="{AB26135A-3C4D-7B47-B2F1-134DFBDDEE67}"/>
              </a:ext>
            </a:extLst>
          </p:cNvPr>
          <p:cNvSpPr>
            <a:spLocks noGrp="1"/>
          </p:cNvSpPr>
          <p:nvPr>
            <p:ph sz="quarter" idx="27"/>
            <p:custDataLst>
              <p:tags r:id="rId10"/>
            </p:custDataLst>
          </p:nvPr>
        </p:nvSpPr>
        <p:spPr>
          <a:xfrm>
            <a:off x="3628390" y="6539259"/>
            <a:ext cx="4935219" cy="114862"/>
          </a:xfrm>
          <a:noFill/>
        </p:spPr>
        <p:txBody>
          <a:bodyPr anchor="b"/>
          <a:lstStyle>
            <a:lvl1pPr marL="7938" indent="0" algn="ctr">
              <a:spcAft>
                <a:spcPts val="600"/>
              </a:spcAft>
              <a:buClr>
                <a:schemeClr val="tx2"/>
              </a:buClr>
              <a:buNone/>
              <a:defRPr sz="800" b="0" i="0">
                <a:solidFill>
                  <a:schemeClr val="bg2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3963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AEC8D8-9236-EE4F-BC55-303ACE5C0692}"/>
              </a:ext>
            </a:extLst>
          </p:cNvPr>
          <p:cNvSpPr/>
          <p:nvPr userDrawn="1"/>
        </p:nvSpPr>
        <p:spPr bwMode="gray">
          <a:xfrm>
            <a:off x="5958114" y="0"/>
            <a:ext cx="6233886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64" y="160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4" y="160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obsah 14"/>
          <p:cNvSpPr>
            <a:spLocks noGrp="1"/>
          </p:cNvSpPr>
          <p:nvPr>
            <p:ph sz="quarter" idx="20"/>
            <p:custDataLst>
              <p:tags r:id="rId2"/>
            </p:custDataLst>
          </p:nvPr>
        </p:nvSpPr>
        <p:spPr>
          <a:xfrm>
            <a:off x="837783" y="2441024"/>
            <a:ext cx="3150322" cy="2572357"/>
          </a:xfrm>
          <a:noFill/>
        </p:spPr>
        <p:txBody>
          <a:bodyPr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1" hasCustomPrompt="1"/>
            <p:custDataLst>
              <p:tags r:id="rId3"/>
            </p:custDataLst>
          </p:nvPr>
        </p:nvSpPr>
        <p:spPr>
          <a:xfrm>
            <a:off x="837783" y="1863060"/>
            <a:ext cx="3150322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1.</a:t>
            </a:r>
          </a:p>
        </p:txBody>
      </p:sp>
      <p:sp>
        <p:nvSpPr>
          <p:cNvPr id="24" name="Zástupný symbol pro obsah 14">
            <a:extLst>
              <a:ext uri="{FF2B5EF4-FFF2-40B4-BE49-F238E27FC236}">
                <a16:creationId xmlns:a16="http://schemas.microsoft.com/office/drawing/2014/main" id="{26C158F2-CC89-834D-ADE5-27AE7CAB1842}"/>
              </a:ext>
            </a:extLst>
          </p:cNvPr>
          <p:cNvSpPr>
            <a:spLocks noGrp="1"/>
          </p:cNvSpPr>
          <p:nvPr>
            <p:ph sz="quarter" idx="22"/>
            <p:custDataLst>
              <p:tags r:id="rId4"/>
            </p:custDataLst>
          </p:nvPr>
        </p:nvSpPr>
        <p:spPr>
          <a:xfrm>
            <a:off x="4520839" y="2441024"/>
            <a:ext cx="3150322" cy="2572357"/>
          </a:xfrm>
          <a:noFill/>
        </p:spPr>
        <p:txBody>
          <a:bodyPr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5" name="Zástupný symbol pro text 7">
            <a:extLst>
              <a:ext uri="{FF2B5EF4-FFF2-40B4-BE49-F238E27FC236}">
                <a16:creationId xmlns:a16="http://schemas.microsoft.com/office/drawing/2014/main" id="{EB3E75E9-4B16-5344-835E-713753A91719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4520839" y="1863060"/>
            <a:ext cx="3150322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2.</a:t>
            </a:r>
          </a:p>
        </p:txBody>
      </p:sp>
      <p:sp>
        <p:nvSpPr>
          <p:cNvPr id="26" name="Zástupný symbol pro obsah 14">
            <a:extLst>
              <a:ext uri="{FF2B5EF4-FFF2-40B4-BE49-F238E27FC236}">
                <a16:creationId xmlns:a16="http://schemas.microsoft.com/office/drawing/2014/main" id="{C3B45456-3326-1843-8A08-62D2C6CCA421}"/>
              </a:ext>
            </a:extLst>
          </p:cNvPr>
          <p:cNvSpPr>
            <a:spLocks noGrp="1"/>
          </p:cNvSpPr>
          <p:nvPr>
            <p:ph sz="quarter" idx="24"/>
            <p:custDataLst>
              <p:tags r:id="rId6"/>
            </p:custDataLst>
          </p:nvPr>
        </p:nvSpPr>
        <p:spPr>
          <a:xfrm>
            <a:off x="8203895" y="2441024"/>
            <a:ext cx="3150322" cy="2572357"/>
          </a:xfrm>
          <a:noFill/>
        </p:spPr>
        <p:txBody>
          <a:bodyPr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7" name="Zástupný symbol pro text 7">
            <a:extLst>
              <a:ext uri="{FF2B5EF4-FFF2-40B4-BE49-F238E27FC236}">
                <a16:creationId xmlns:a16="http://schemas.microsoft.com/office/drawing/2014/main" id="{42852F69-F76F-A74E-859A-0680F3D1D9A0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7"/>
            </p:custDataLst>
          </p:nvPr>
        </p:nvSpPr>
        <p:spPr>
          <a:xfrm>
            <a:off x="8203895" y="1863060"/>
            <a:ext cx="3150322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3.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id="{79EB1B74-E8BC-0749-ABBF-227138660AE2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695325" y="261310"/>
            <a:ext cx="10801348" cy="216000"/>
          </a:xfrm>
          <a:ln>
            <a:noFill/>
          </a:ln>
        </p:spPr>
        <p:txBody>
          <a:bodyPr anchor="ctr"/>
          <a:lstStyle>
            <a:lvl1pPr marL="0" indent="0">
              <a:buNone/>
              <a:defRPr sz="1400" b="0" i="1" baseline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lvl="0"/>
            <a:r>
              <a:rPr lang="en-GB" noProof="0" dirty="0"/>
              <a:t>Agenda point</a:t>
            </a: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3C54564C-FA10-2E42-91EA-FA43D8C2401D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9"/>
            </p:custDataLst>
          </p:nvPr>
        </p:nvSpPr>
        <p:spPr>
          <a:xfrm>
            <a:off x="695727" y="479449"/>
            <a:ext cx="10801348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none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Headline</a:t>
            </a:r>
          </a:p>
        </p:txBody>
      </p:sp>
      <p:sp>
        <p:nvSpPr>
          <p:cNvPr id="12" name="Zástupný symbol pro obsah 14">
            <a:extLst>
              <a:ext uri="{FF2B5EF4-FFF2-40B4-BE49-F238E27FC236}">
                <a16:creationId xmlns:a16="http://schemas.microsoft.com/office/drawing/2014/main" id="{A0004B16-CAAC-0C41-BEA7-5B148FAE736D}"/>
              </a:ext>
            </a:extLst>
          </p:cNvPr>
          <p:cNvSpPr>
            <a:spLocks noGrp="1"/>
          </p:cNvSpPr>
          <p:nvPr>
            <p:ph sz="quarter" idx="27"/>
            <p:custDataLst>
              <p:tags r:id="rId10"/>
            </p:custDataLst>
          </p:nvPr>
        </p:nvSpPr>
        <p:spPr>
          <a:xfrm>
            <a:off x="3628390" y="6539259"/>
            <a:ext cx="4935219" cy="114862"/>
          </a:xfrm>
          <a:noFill/>
        </p:spPr>
        <p:txBody>
          <a:bodyPr anchor="b"/>
          <a:lstStyle>
            <a:lvl1pPr marL="7938" indent="0" algn="ctr">
              <a:spcAft>
                <a:spcPts val="600"/>
              </a:spcAft>
              <a:buClr>
                <a:schemeClr val="tx2"/>
              </a:buClr>
              <a:buNone/>
              <a:defRPr sz="800" b="0" i="0">
                <a:solidFill>
                  <a:schemeClr val="bg2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59C5C1C-A548-1F45-8FC6-310DFEF105D1}"/>
              </a:ext>
            </a:extLst>
          </p:cNvPr>
          <p:cNvSpPr txBox="1"/>
          <p:nvPr userDrawn="1"/>
        </p:nvSpPr>
        <p:spPr>
          <a:xfrm>
            <a:off x="9464676" y="6511913"/>
            <a:ext cx="2032000" cy="140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900" b="0" i="0" dirty="0">
                <a:latin typeface="Pepi" panose="02000503000000020004" pitchFamily="2" charset="0"/>
              </a:rPr>
              <a:t>www.digitaleconomy.network</a:t>
            </a:r>
          </a:p>
        </p:txBody>
      </p:sp>
    </p:spTree>
    <p:extLst>
      <p:ext uri="{BB962C8B-B14F-4D97-AF65-F5344CB8AC3E}">
        <p14:creationId xmlns:p14="http://schemas.microsoft.com/office/powerpoint/2010/main" val="39598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A43E94-4A29-5C42-8BF6-22642A4EF9E0}"/>
              </a:ext>
            </a:extLst>
          </p:cNvPr>
          <p:cNvSpPr/>
          <p:nvPr userDrawn="1"/>
        </p:nvSpPr>
        <p:spPr bwMode="gray">
          <a:xfrm>
            <a:off x="694529" y="2576688"/>
            <a:ext cx="2534401" cy="376818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64" y="160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64" y="160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ástupný symbol pro text 15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695325" y="261310"/>
            <a:ext cx="10801348" cy="216000"/>
          </a:xfrm>
          <a:ln>
            <a:noFill/>
          </a:ln>
        </p:spPr>
        <p:txBody>
          <a:bodyPr anchor="ctr"/>
          <a:lstStyle>
            <a:lvl1pPr marL="0" indent="0">
              <a:buNone/>
              <a:defRPr sz="1400" b="0" i="1" baseline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lvl="0"/>
            <a:r>
              <a:rPr lang="en-GB" noProof="0" dirty="0"/>
              <a:t>Agenda point</a:t>
            </a:r>
          </a:p>
        </p:txBody>
      </p:sp>
      <p:sp>
        <p:nvSpPr>
          <p:cNvPr id="20" name="Zástupný symbol pro obsah 14"/>
          <p:cNvSpPr>
            <a:spLocks noGrp="1"/>
          </p:cNvSpPr>
          <p:nvPr>
            <p:ph sz="quarter" idx="20"/>
            <p:custDataLst>
              <p:tags r:id="rId3"/>
            </p:custDataLst>
          </p:nvPr>
        </p:nvSpPr>
        <p:spPr>
          <a:xfrm>
            <a:off x="762000" y="3809149"/>
            <a:ext cx="2402114" cy="2482792"/>
          </a:xfrm>
        </p:spPr>
        <p:txBody>
          <a:bodyPr anchor="t"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1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27222F99-F67C-3A47-8A4F-F15DBB10DF0C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695727" y="479449"/>
            <a:ext cx="10800946" cy="42490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800" b="1" i="0" u="none" cap="none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Headline</a:t>
            </a: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8345927C-7AFB-034B-87CB-E0A1AD9C5D47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62397" y="2701168"/>
            <a:ext cx="2402113" cy="61257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000" b="1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JMÉNO</a:t>
            </a:r>
          </a:p>
          <a:p>
            <a:pPr marL="0" lvl="0" indent="0"/>
            <a:r>
              <a:rPr lang="en-GB" noProof="0" dirty="0"/>
              <a:t>PŘÍJMENÍ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B04717DB-4CFD-4043-9998-D07D0C93E13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62000" y="3689656"/>
            <a:ext cx="6809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7C00AD84-1B30-0444-9A10-E21DFBCDED36}"/>
              </a:ext>
            </a:extLst>
          </p:cNvPr>
          <p:cNvSpPr/>
          <p:nvPr userDrawn="1"/>
        </p:nvSpPr>
        <p:spPr bwMode="gray">
          <a:xfrm>
            <a:off x="694927" y="1148321"/>
            <a:ext cx="2534399" cy="1428371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ln>
                <a:noFill/>
              </a:ln>
              <a:solidFill>
                <a:schemeClr val="bg2"/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FAE0E958-239D-8A4D-A6C8-1906688ED6FB}"/>
              </a:ext>
            </a:extLst>
          </p:cNvPr>
          <p:cNvSpPr/>
          <p:nvPr userDrawn="1"/>
        </p:nvSpPr>
        <p:spPr bwMode="gray">
          <a:xfrm>
            <a:off x="3459778" y="1148317"/>
            <a:ext cx="2534399" cy="1428371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ln>
                <a:noFill/>
              </a:ln>
              <a:solidFill>
                <a:schemeClr val="bg2"/>
              </a:solidFill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C7D6B93E-89A5-6F41-A14B-E0F48AD70972}"/>
              </a:ext>
            </a:extLst>
          </p:cNvPr>
          <p:cNvSpPr/>
          <p:nvPr userDrawn="1"/>
        </p:nvSpPr>
        <p:spPr bwMode="gray">
          <a:xfrm>
            <a:off x="6197025" y="1148319"/>
            <a:ext cx="2534399" cy="1428371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ln>
                <a:noFill/>
              </a:ln>
              <a:solidFill>
                <a:schemeClr val="bg2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DDC19EE0-CA0D-A44A-A79A-2E0CBCC7233F}"/>
              </a:ext>
            </a:extLst>
          </p:cNvPr>
          <p:cNvSpPr/>
          <p:nvPr userDrawn="1"/>
        </p:nvSpPr>
        <p:spPr bwMode="gray">
          <a:xfrm>
            <a:off x="8961876" y="1148318"/>
            <a:ext cx="2534399" cy="1428371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ln>
                <a:noFill/>
              </a:ln>
              <a:solidFill>
                <a:schemeClr val="bg2"/>
              </a:solidFill>
            </a:endParaRPr>
          </a:p>
        </p:txBody>
      </p:sp>
      <p:sp>
        <p:nvSpPr>
          <p:cNvPr id="34" name="Zástupný symbol pro text 7">
            <a:extLst>
              <a:ext uri="{FF2B5EF4-FFF2-40B4-BE49-F238E27FC236}">
                <a16:creationId xmlns:a16="http://schemas.microsoft.com/office/drawing/2014/main" id="{CADF4CE2-DF6D-8345-A43F-A9F06A2C009C}"/>
              </a:ext>
            </a:extLst>
          </p:cNvPr>
          <p:cNvSpPr>
            <a:spLocks noGrp="1"/>
          </p:cNvSpPr>
          <p:nvPr>
            <p:ph type="body" sz="quarter" idx="35" hasCustomPrompt="1"/>
            <p:custDataLst>
              <p:tags r:id="rId6"/>
            </p:custDataLst>
          </p:nvPr>
        </p:nvSpPr>
        <p:spPr>
          <a:xfrm>
            <a:off x="762396" y="3313740"/>
            <a:ext cx="2402113" cy="255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1100" b="0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 err="1"/>
              <a:t>Funkce</a:t>
            </a:r>
            <a:endParaRPr lang="en-GB" noProof="0" dirty="0"/>
          </a:p>
        </p:txBody>
      </p:sp>
      <p:sp>
        <p:nvSpPr>
          <p:cNvPr id="35" name="Zástupný symbol pro obsah 14">
            <a:extLst>
              <a:ext uri="{FF2B5EF4-FFF2-40B4-BE49-F238E27FC236}">
                <a16:creationId xmlns:a16="http://schemas.microsoft.com/office/drawing/2014/main" id="{A6E63B29-4714-224E-9FFF-B8F1D2621FFB}"/>
              </a:ext>
            </a:extLst>
          </p:cNvPr>
          <p:cNvSpPr>
            <a:spLocks noGrp="1"/>
          </p:cNvSpPr>
          <p:nvPr>
            <p:ph sz="quarter" idx="39"/>
            <p:custDataLst>
              <p:tags r:id="rId7"/>
            </p:custDataLst>
          </p:nvPr>
        </p:nvSpPr>
        <p:spPr>
          <a:xfrm>
            <a:off x="3628390" y="6539259"/>
            <a:ext cx="4935219" cy="114862"/>
          </a:xfrm>
          <a:noFill/>
        </p:spPr>
        <p:txBody>
          <a:bodyPr anchor="b"/>
          <a:lstStyle>
            <a:lvl1pPr marL="7938" indent="0" algn="ctr">
              <a:spcAft>
                <a:spcPts val="600"/>
              </a:spcAft>
              <a:buClr>
                <a:schemeClr val="tx2"/>
              </a:buClr>
              <a:buNone/>
              <a:defRPr sz="800" b="0" i="0">
                <a:solidFill>
                  <a:schemeClr val="bg2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9C7B287-DE10-8742-8EB1-8D0F171F897C}"/>
              </a:ext>
            </a:extLst>
          </p:cNvPr>
          <p:cNvSpPr/>
          <p:nvPr userDrawn="1"/>
        </p:nvSpPr>
        <p:spPr bwMode="gray">
          <a:xfrm>
            <a:off x="3459382" y="2576688"/>
            <a:ext cx="2534401" cy="376818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solidFill>
                <a:sysClr val="windowText" lastClr="000000"/>
              </a:solidFill>
            </a:endParaRPr>
          </a:p>
        </p:txBody>
      </p:sp>
      <p:sp>
        <p:nvSpPr>
          <p:cNvPr id="40" name="Zástupný symbol pro obsah 14">
            <a:extLst>
              <a:ext uri="{FF2B5EF4-FFF2-40B4-BE49-F238E27FC236}">
                <a16:creationId xmlns:a16="http://schemas.microsoft.com/office/drawing/2014/main" id="{797B2662-8E2F-C34B-AF40-75674E5A6FC7}"/>
              </a:ext>
            </a:extLst>
          </p:cNvPr>
          <p:cNvSpPr>
            <a:spLocks noGrp="1"/>
          </p:cNvSpPr>
          <p:nvPr>
            <p:ph sz="quarter" idx="40"/>
            <p:custDataLst>
              <p:tags r:id="rId8"/>
            </p:custDataLst>
          </p:nvPr>
        </p:nvSpPr>
        <p:spPr>
          <a:xfrm>
            <a:off x="3526853" y="3809149"/>
            <a:ext cx="2402114" cy="2482792"/>
          </a:xfrm>
        </p:spPr>
        <p:txBody>
          <a:bodyPr anchor="t"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1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1" name="Zástupný symbol pro text 7">
            <a:extLst>
              <a:ext uri="{FF2B5EF4-FFF2-40B4-BE49-F238E27FC236}">
                <a16:creationId xmlns:a16="http://schemas.microsoft.com/office/drawing/2014/main" id="{A31F6481-08B6-7A49-A93A-E9B136452FA9}"/>
              </a:ext>
            </a:extLst>
          </p:cNvPr>
          <p:cNvSpPr>
            <a:spLocks noGrp="1"/>
          </p:cNvSpPr>
          <p:nvPr>
            <p:ph type="body" sz="quarter" idx="41" hasCustomPrompt="1"/>
            <p:custDataLst>
              <p:tags r:id="rId9"/>
            </p:custDataLst>
          </p:nvPr>
        </p:nvSpPr>
        <p:spPr>
          <a:xfrm>
            <a:off x="3527250" y="2701168"/>
            <a:ext cx="2402113" cy="61257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000" b="1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JMÉNO</a:t>
            </a:r>
          </a:p>
          <a:p>
            <a:pPr marL="0" lvl="0" indent="0"/>
            <a:r>
              <a:rPr lang="en-GB" noProof="0" dirty="0"/>
              <a:t>PŘÍJMENÍ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43710484-52E1-0C41-BD2B-12B6C9C7892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526853" y="3689656"/>
            <a:ext cx="6809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Zástupný symbol pro text 7">
            <a:extLst>
              <a:ext uri="{FF2B5EF4-FFF2-40B4-BE49-F238E27FC236}">
                <a16:creationId xmlns:a16="http://schemas.microsoft.com/office/drawing/2014/main" id="{9B49CA56-C358-4B41-BD07-45BED247B87F}"/>
              </a:ext>
            </a:extLst>
          </p:cNvPr>
          <p:cNvSpPr>
            <a:spLocks noGrp="1"/>
          </p:cNvSpPr>
          <p:nvPr>
            <p:ph type="body" sz="quarter" idx="42" hasCustomPrompt="1"/>
            <p:custDataLst>
              <p:tags r:id="rId10"/>
            </p:custDataLst>
          </p:nvPr>
        </p:nvSpPr>
        <p:spPr>
          <a:xfrm>
            <a:off x="3527249" y="3313740"/>
            <a:ext cx="2402113" cy="255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1100" b="0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 err="1"/>
              <a:t>Funkce</a:t>
            </a:r>
            <a:endParaRPr lang="en-GB" noProof="0" dirty="0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8044762D-46E0-AA44-83A3-FCDC572FA99B}"/>
              </a:ext>
            </a:extLst>
          </p:cNvPr>
          <p:cNvSpPr/>
          <p:nvPr userDrawn="1"/>
        </p:nvSpPr>
        <p:spPr bwMode="gray">
          <a:xfrm>
            <a:off x="6197023" y="2576688"/>
            <a:ext cx="2534401" cy="376818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Zástupný symbol pro obsah 14">
            <a:extLst>
              <a:ext uri="{FF2B5EF4-FFF2-40B4-BE49-F238E27FC236}">
                <a16:creationId xmlns:a16="http://schemas.microsoft.com/office/drawing/2014/main" id="{8FFAD78A-FE0B-864B-AE46-0F638A426623}"/>
              </a:ext>
            </a:extLst>
          </p:cNvPr>
          <p:cNvSpPr>
            <a:spLocks noGrp="1"/>
          </p:cNvSpPr>
          <p:nvPr>
            <p:ph sz="quarter" idx="43"/>
            <p:custDataLst>
              <p:tags r:id="rId11"/>
            </p:custDataLst>
          </p:nvPr>
        </p:nvSpPr>
        <p:spPr>
          <a:xfrm>
            <a:off x="6264494" y="3809149"/>
            <a:ext cx="2402114" cy="2482792"/>
          </a:xfrm>
        </p:spPr>
        <p:txBody>
          <a:bodyPr anchor="t"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1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6" name="Zástupný symbol pro text 7">
            <a:extLst>
              <a:ext uri="{FF2B5EF4-FFF2-40B4-BE49-F238E27FC236}">
                <a16:creationId xmlns:a16="http://schemas.microsoft.com/office/drawing/2014/main" id="{23767195-DCDC-9D46-B034-B52292EC2E7A}"/>
              </a:ext>
            </a:extLst>
          </p:cNvPr>
          <p:cNvSpPr>
            <a:spLocks noGrp="1"/>
          </p:cNvSpPr>
          <p:nvPr>
            <p:ph type="body" sz="quarter" idx="44" hasCustomPrompt="1"/>
            <p:custDataLst>
              <p:tags r:id="rId12"/>
            </p:custDataLst>
          </p:nvPr>
        </p:nvSpPr>
        <p:spPr>
          <a:xfrm>
            <a:off x="6264891" y="2701168"/>
            <a:ext cx="2402113" cy="61257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000" b="1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JMÉNO</a:t>
            </a:r>
          </a:p>
          <a:p>
            <a:pPr marL="0" lvl="0" indent="0"/>
            <a:r>
              <a:rPr lang="en-GB" noProof="0" dirty="0"/>
              <a:t>PŘÍJMENÍ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B6D057D8-BAB9-3E4F-98D1-C931E4CD2ED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264494" y="3689656"/>
            <a:ext cx="6809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ástupný symbol pro text 7">
            <a:extLst>
              <a:ext uri="{FF2B5EF4-FFF2-40B4-BE49-F238E27FC236}">
                <a16:creationId xmlns:a16="http://schemas.microsoft.com/office/drawing/2014/main" id="{9EB0D05A-7D5E-2942-B344-75B00AE84311}"/>
              </a:ext>
            </a:extLst>
          </p:cNvPr>
          <p:cNvSpPr>
            <a:spLocks noGrp="1"/>
          </p:cNvSpPr>
          <p:nvPr>
            <p:ph type="body" sz="quarter" idx="45" hasCustomPrompt="1"/>
            <p:custDataLst>
              <p:tags r:id="rId13"/>
            </p:custDataLst>
          </p:nvPr>
        </p:nvSpPr>
        <p:spPr>
          <a:xfrm>
            <a:off x="6264890" y="3313740"/>
            <a:ext cx="2402113" cy="255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1100" b="0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 err="1"/>
              <a:t>Funkce</a:t>
            </a:r>
            <a:endParaRPr lang="en-GB" noProof="0" dirty="0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B0162E60-DA9D-1940-94A9-58D291BA7587}"/>
              </a:ext>
            </a:extLst>
          </p:cNvPr>
          <p:cNvSpPr/>
          <p:nvPr userDrawn="1"/>
        </p:nvSpPr>
        <p:spPr bwMode="gray">
          <a:xfrm>
            <a:off x="8961876" y="2576688"/>
            <a:ext cx="2534401" cy="376818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kern="0">
              <a:solidFill>
                <a:sysClr val="windowText" lastClr="000000"/>
              </a:solidFill>
            </a:endParaRPr>
          </a:p>
        </p:txBody>
      </p:sp>
      <p:sp>
        <p:nvSpPr>
          <p:cNvPr id="50" name="Zástupný symbol pro obsah 14">
            <a:extLst>
              <a:ext uri="{FF2B5EF4-FFF2-40B4-BE49-F238E27FC236}">
                <a16:creationId xmlns:a16="http://schemas.microsoft.com/office/drawing/2014/main" id="{AC83D61D-3AE3-CB4D-84DB-3F080C7F6A5E}"/>
              </a:ext>
            </a:extLst>
          </p:cNvPr>
          <p:cNvSpPr>
            <a:spLocks noGrp="1"/>
          </p:cNvSpPr>
          <p:nvPr>
            <p:ph sz="quarter" idx="46"/>
            <p:custDataLst>
              <p:tags r:id="rId14"/>
            </p:custDataLst>
          </p:nvPr>
        </p:nvSpPr>
        <p:spPr>
          <a:xfrm>
            <a:off x="9029347" y="3809149"/>
            <a:ext cx="2402114" cy="2482792"/>
          </a:xfrm>
        </p:spPr>
        <p:txBody>
          <a:bodyPr anchor="t"/>
          <a:lstStyle>
            <a:lvl1pPr marL="7938" indent="0">
              <a:spcAft>
                <a:spcPts val="600"/>
              </a:spcAft>
              <a:buClr>
                <a:schemeClr val="tx2"/>
              </a:buClr>
              <a:buNone/>
              <a:defRPr sz="11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1pPr>
            <a:lvl2pPr marL="1857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>
              <a:spcAft>
                <a:spcPts val="600"/>
              </a:spcAft>
              <a:buClr>
                <a:schemeClr val="tx2"/>
              </a:buClr>
              <a:buNone/>
              <a:defRPr sz="1400" b="0" i="0">
                <a:solidFill>
                  <a:schemeClr val="accent6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1" name="Zástupný symbol pro text 7">
            <a:extLst>
              <a:ext uri="{FF2B5EF4-FFF2-40B4-BE49-F238E27FC236}">
                <a16:creationId xmlns:a16="http://schemas.microsoft.com/office/drawing/2014/main" id="{71B79FF2-319D-9745-80A4-B1B2D7645255}"/>
              </a:ext>
            </a:extLst>
          </p:cNvPr>
          <p:cNvSpPr>
            <a:spLocks noGrp="1"/>
          </p:cNvSpPr>
          <p:nvPr>
            <p:ph type="body" sz="quarter" idx="47" hasCustomPrompt="1"/>
            <p:custDataLst>
              <p:tags r:id="rId15"/>
            </p:custDataLst>
          </p:nvPr>
        </p:nvSpPr>
        <p:spPr>
          <a:xfrm>
            <a:off x="9029744" y="2701168"/>
            <a:ext cx="2402113" cy="61257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2000" b="1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/>
              <a:t>JMÉNO</a:t>
            </a:r>
          </a:p>
          <a:p>
            <a:pPr marL="0" lvl="0" indent="0"/>
            <a:r>
              <a:rPr lang="en-GB" noProof="0" dirty="0"/>
              <a:t>PŘÍJMENÍ</a:t>
            </a:r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31C5F2E1-A1E8-354B-8738-B4B302EF4C1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029347" y="3689656"/>
            <a:ext cx="6809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Zástupný symbol pro text 7">
            <a:extLst>
              <a:ext uri="{FF2B5EF4-FFF2-40B4-BE49-F238E27FC236}">
                <a16:creationId xmlns:a16="http://schemas.microsoft.com/office/drawing/2014/main" id="{46F171F3-96B8-5A4E-AA93-0ADA1FAFA4C6}"/>
              </a:ext>
            </a:extLst>
          </p:cNvPr>
          <p:cNvSpPr>
            <a:spLocks noGrp="1"/>
          </p:cNvSpPr>
          <p:nvPr>
            <p:ph type="body" sz="quarter" idx="48" hasCustomPrompt="1"/>
            <p:custDataLst>
              <p:tags r:id="rId16"/>
            </p:custDataLst>
          </p:nvPr>
        </p:nvSpPr>
        <p:spPr>
          <a:xfrm>
            <a:off x="9029743" y="3313740"/>
            <a:ext cx="2402113" cy="255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>
              <a:buFont typeface="Arial" pitchFamily="34" charset="0"/>
              <a:buNone/>
              <a:defRPr lang="en-US" sz="1100" b="0" i="0" u="none" cap="none" baseline="0" noProof="0" dirty="0" smtClean="0">
                <a:solidFill>
                  <a:schemeClr val="accent6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</a:lstStyle>
          <a:p>
            <a:pPr marL="0" lvl="0" indent="0"/>
            <a:r>
              <a:rPr lang="en-GB" noProof="0" dirty="0" err="1"/>
              <a:t>Funkce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99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6F454-1984-4200-9BCC-0CDA5776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3BF37-BE5B-408E-9935-D89032F1C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7E4404-4E58-4416-BB28-52639174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FC5FEE-0818-4B24-85C3-836A5E09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6FFDB7-9151-438A-A7A6-B4623239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6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B83F0-B89E-4E2B-8988-2935587D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E0B80E-4C66-44DE-9ED1-514D61B4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1E452-8F17-4116-BA8E-5124777D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DF991-305C-4A81-B185-BE8A15FC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C527B-7FA3-4654-9678-E0A3C1CF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0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995EA-E99E-4AFE-9B16-419F7883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BD548-5E41-4F2C-8B69-4387E7B0F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3C426C-5C83-4CCB-B48E-83A1840A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AD07D3-2C49-44A8-A227-B78A64FD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1EFFDC-604F-46E2-8888-4A80D9C8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D36763-9C4E-4EEE-BD28-749AAD9C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3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123CF-8478-4E85-961F-05CD18CA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514DE6-4B8C-4D19-BCE1-00B9C09F0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75C718-D99F-493B-8620-048F1B5F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820B87-052D-4D2C-BD71-BAB8B5CE3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8BCC62-F459-4F55-80F9-6778209B2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554492-BE83-48CE-9970-56FB6E8C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FE08CB-10FB-4D41-91BE-4687208D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80A64D-3F01-43BD-8696-736643FF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2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AB550-7E82-4778-AED4-E8A9D52E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BCCD6F-A72C-4D3F-AF4B-CFEA5963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B8A832-327A-4B6E-A30B-5E3D67F1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58651C-EFDC-4646-81C6-4ECE268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8C0F63-8836-4284-9D1B-32CFC8C0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FD8AEE-2EF2-4435-9A73-17DA2C24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C07D7B-36B0-49C1-9103-E2C13B13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7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C318B-9F35-4A6D-A6DC-6873F27F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4F7AB-9F9F-4C25-9F33-17E0C8B21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19FCBC-EE08-4227-BE6E-9477A6858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CAD154-42CC-43EF-BC30-9B44F620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0BEB40-DEB5-4340-A920-C5627E4E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069962-2932-4D05-9CDD-3813E31F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37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7777E-DAB6-44E8-A08E-BE3324DB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C2FA10-AB42-40CD-9440-19A9714A7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295A0F-9EC4-4C30-A397-4FC1B4532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CB6BCE-395C-47A4-B735-A1E7F69E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3C196E-B50E-404A-BE47-5FEEC8A6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8B7658-3F94-4945-8AE3-295CD5E7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6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813F8D-1540-40A8-9A67-6D093176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A35C86-8B41-4391-BA97-1D03572CB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73943E-0FBA-474E-B9C8-547F8C22B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B763E-2071-4F71-A1E7-E8CACC19917E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3DE047-6113-42BF-8130-58C061A22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36A4A9-DC53-4581-B974-4750BB1D5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2FFA-83C8-48DA-9F9F-39611D54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9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C9074-84EF-4BA9-9E2E-D1F88A0D6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482"/>
            <a:ext cx="9144000" cy="5340558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GDPR</a:t>
            </a:r>
            <a:br>
              <a:rPr lang="cs-CZ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</a:br>
            <a:r>
              <a:rPr lang="cs-CZ" sz="3600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Marek Ondroušek</a:t>
            </a:r>
            <a:endParaRPr lang="cs-CZ" b="1" dirty="0">
              <a:solidFill>
                <a:schemeClr val="bg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0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dirty="0">
                <a:solidFill>
                  <a:srgbClr val="1F2A43"/>
                </a:solidFill>
              </a:rPr>
              <a:t>Novinky Cookies - pokuty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720000" y="1997839"/>
            <a:ext cx="9382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Google dostal ve Francii pokutu 100 milionů € kvůli cookies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Amazon kvůli porušení stejných pravidel dostal pokutu 35 milionů €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Googlu a Amazon ve Francii nepožádaly návštěvníky předem o souhlas s uložením reklamních cookies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6F88A40F-9061-4DAB-A5F4-CECF3C774B6B}"/>
              </a:ext>
            </a:extLst>
          </p:cNvPr>
          <p:cNvSpPr/>
          <p:nvPr/>
        </p:nvSpPr>
        <p:spPr>
          <a:xfrm>
            <a:off x="720000" y="1155245"/>
            <a:ext cx="8849056" cy="689852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1DEC6D-F956-43B1-B041-2EFEB11582F7}"/>
              </a:ext>
            </a:extLst>
          </p:cNvPr>
          <p:cNvSpPr txBox="1"/>
          <p:nvPr/>
        </p:nvSpPr>
        <p:spPr>
          <a:xfrm>
            <a:off x="910772" y="1155245"/>
            <a:ext cx="8052276" cy="6898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009" tIns="73009" rIns="73009" bIns="73009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900" b="1" dirty="0">
                <a:solidFill>
                  <a:schemeClr val="bg1"/>
                </a:solidFill>
              </a:rPr>
              <a:t>Cookies pokuty</a:t>
            </a:r>
            <a:endParaRPr lang="en-US" sz="19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9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18C9A6D4-DE00-444E-A00E-327BA1632633}"/>
              </a:ext>
            </a:extLst>
          </p:cNvPr>
          <p:cNvSpPr/>
          <p:nvPr/>
        </p:nvSpPr>
        <p:spPr>
          <a:xfrm>
            <a:off x="3774316" y="1056879"/>
            <a:ext cx="4020782" cy="2035514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94E9344F-D2C1-482D-BAE9-8F79B48FF272}"/>
              </a:ext>
            </a:extLst>
          </p:cNvPr>
          <p:cNvSpPr/>
          <p:nvPr/>
        </p:nvSpPr>
        <p:spPr>
          <a:xfrm>
            <a:off x="3777474" y="2024496"/>
            <a:ext cx="4016722" cy="4285499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>
                <a:solidFill>
                  <a:srgbClr val="1F2A43"/>
                </a:solidFill>
              </a:rPr>
              <a:t>Kontakty</a:t>
            </a:r>
          </a:p>
        </p:txBody>
      </p:sp>
      <p:sp>
        <p:nvSpPr>
          <p:cNvPr id="8" name="Zástupný obsah 8">
            <a:extLst>
              <a:ext uri="{FF2B5EF4-FFF2-40B4-BE49-F238E27FC236}">
                <a16:creationId xmlns:a16="http://schemas.microsoft.com/office/drawing/2014/main" id="{77ACDB15-770B-40B1-A885-574871A01AF2}"/>
              </a:ext>
            </a:extLst>
          </p:cNvPr>
          <p:cNvSpPr txBox="1">
            <a:spLocks/>
          </p:cNvSpPr>
          <p:nvPr/>
        </p:nvSpPr>
        <p:spPr bwMode="gray">
          <a:xfrm>
            <a:off x="4037545" y="5711285"/>
            <a:ext cx="3295324" cy="353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938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tabLst/>
              <a:defRPr lang="en-US" sz="1400" b="0" i="0">
                <a:solidFill>
                  <a:schemeClr val="tx1"/>
                </a:solidFill>
                <a:latin typeface="Pepi" panose="02000503000000020004" pitchFamily="2" charset="0"/>
                <a:ea typeface="+mn-ea"/>
                <a:cs typeface="Pepi" panose="02000503000000020004" pitchFamily="2" charset="0"/>
              </a:defRPr>
            </a:lvl1pPr>
            <a:lvl2pPr marL="185738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tabLst/>
              <a:defRPr lang="en-US" sz="1400" b="0" i="0" baseline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363538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tabLst/>
              <a:defRPr lang="cs-CZ"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541337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tabLst/>
              <a:defRPr lang="en-US" sz="1400" b="0" i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  <a:lvl5pPr marL="1339883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lang="en-US" sz="1600" dirty="0" smtClean="0">
                <a:solidFill>
                  <a:schemeClr val="tx1"/>
                </a:solidFill>
                <a:latin typeface="+mj-lt"/>
              </a:defRPr>
            </a:lvl5pPr>
            <a:lvl6pPr marL="1797095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254306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2711518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168729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sz="1200" dirty="0">
                <a:solidFill>
                  <a:schemeClr val="bg1"/>
                </a:solidFill>
              </a:rPr>
              <a:t>e-mail: marek@ondrousek.eu</a:t>
            </a:r>
          </a:p>
        </p:txBody>
      </p:sp>
      <p:sp>
        <p:nvSpPr>
          <p:cNvPr id="14" name="Zástupný text 9">
            <a:extLst>
              <a:ext uri="{FF2B5EF4-FFF2-40B4-BE49-F238E27FC236}">
                <a16:creationId xmlns:a16="http://schemas.microsoft.com/office/drawing/2014/main" id="{039C8D76-FE07-48F7-9628-C63B9B6BCED0}"/>
              </a:ext>
            </a:extLst>
          </p:cNvPr>
          <p:cNvSpPr txBox="1">
            <a:spLocks/>
          </p:cNvSpPr>
          <p:nvPr/>
        </p:nvSpPr>
        <p:spPr bwMode="gray">
          <a:xfrm>
            <a:off x="3901066" y="5103128"/>
            <a:ext cx="3657539" cy="455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1455" indent="-17145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None/>
              <a:tabLst/>
              <a:defRPr lang="en-US" sz="2800" b="1" i="0" u="none" cap="all" baseline="0" noProof="0" dirty="0" smtClean="0">
                <a:solidFill>
                  <a:schemeClr val="tx1"/>
                </a:solidFill>
                <a:latin typeface="Pepi" panose="02000503000000020004" pitchFamily="2" charset="0"/>
                <a:ea typeface="Pepi" panose="02000503000000020004" pitchFamily="2" charset="0"/>
                <a:cs typeface="Pepi" panose="02000503000000020004" pitchFamily="2" charset="0"/>
              </a:defRPr>
            </a:lvl1pPr>
            <a:lvl2pPr marL="363538" indent="-17780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tabLst/>
              <a:defRPr lang="en-US" sz="1400" b="0" i="0" baseline="0" dirty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2pPr>
            <a:lvl3pPr marL="541338" indent="-17780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tabLst/>
              <a:defRPr lang="cs-CZ" sz="1400" b="0" i="0" dirty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3pPr>
            <a:lvl4pPr marL="717550" indent="-1762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tabLst/>
              <a:defRPr lang="en-US" sz="1400" b="0" i="0" dirty="0">
                <a:solidFill>
                  <a:schemeClr val="tx1"/>
                </a:solidFill>
                <a:latin typeface="Pepi" panose="02000503000000020004" pitchFamily="2" charset="0"/>
                <a:cs typeface="Pepi" panose="02000503000000020004" pitchFamily="2" charset="0"/>
              </a:defRPr>
            </a:lvl4pPr>
            <a:lvl5pPr marL="1339883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lang="en-US" sz="1600" dirty="0" smtClean="0">
                <a:solidFill>
                  <a:schemeClr val="tx1"/>
                </a:solidFill>
                <a:latin typeface="+mj-lt"/>
              </a:defRPr>
            </a:lvl5pPr>
            <a:lvl6pPr marL="1797095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254306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2711518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168729" indent="-26512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6" algn="l"/>
                <a:tab pos="535001" algn="l"/>
                <a:tab pos="542939" algn="l"/>
                <a:tab pos="809645" algn="l"/>
                <a:tab pos="1076352" algn="l"/>
                <a:tab pos="134305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/>
            <a:r>
              <a:rPr lang="cs-CZ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Marek Ondroušek</a:t>
            </a:r>
          </a:p>
        </p:txBody>
      </p:sp>
      <p:pic>
        <p:nvPicPr>
          <p:cNvPr id="16" name="Obrázek 15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BECA079E-B222-4D27-8DFA-2DABA4E5D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6"/>
          <a:stretch/>
        </p:blipFill>
        <p:spPr>
          <a:xfrm>
            <a:off x="3773415" y="2228600"/>
            <a:ext cx="4020781" cy="262961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DB8C55C-A3C4-4695-9458-870CBBE380FE}"/>
              </a:ext>
            </a:extLst>
          </p:cNvPr>
          <p:cNvSpPr txBox="1"/>
          <p:nvPr/>
        </p:nvSpPr>
        <p:spPr>
          <a:xfrm>
            <a:off x="3925212" y="1363458"/>
            <a:ext cx="360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0988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dirty="0">
                <a:solidFill>
                  <a:srgbClr val="1F2A43"/>
                </a:solidFill>
              </a:rPr>
              <a:t>Obsah</a:t>
            </a:r>
          </a:p>
        </p:txBody>
      </p:sp>
      <p:graphicFrame>
        <p:nvGraphicFramePr>
          <p:cNvPr id="19" name="TextovéPole 2">
            <a:extLst>
              <a:ext uri="{FF2B5EF4-FFF2-40B4-BE49-F238E27FC236}">
                <a16:creationId xmlns:a16="http://schemas.microsoft.com/office/drawing/2014/main" id="{47736959-9139-4886-A11A-4829AC353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404873"/>
              </p:ext>
            </p:extLst>
          </p:nvPr>
        </p:nvGraphicFramePr>
        <p:xfrm>
          <a:off x="898216" y="2217218"/>
          <a:ext cx="9382715" cy="332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8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dirty="0">
                <a:solidFill>
                  <a:srgbClr val="1F2A43"/>
                </a:solidFill>
              </a:rPr>
              <a:t>Základní pojmy – GDPR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647175" y="1478065"/>
            <a:ext cx="43109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Osobní údaj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Zpracování osobních údajů</a:t>
            </a:r>
            <a:r>
              <a:rPr lang="cs-CZ" sz="1800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Správce osobních údajů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Subjekt údajů</a:t>
            </a:r>
            <a:r>
              <a:rPr lang="cs-CZ" sz="1800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Souhlas subjektu údajů</a:t>
            </a:r>
            <a:r>
              <a:rPr lang="cs-CZ" sz="1800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93585-409E-4DCB-9884-F7DD3FC7D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27" y="1478064"/>
            <a:ext cx="3702073" cy="36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A734CB7-19DD-4C7C-9D08-A4D443452097}"/>
              </a:ext>
            </a:extLst>
          </p:cNvPr>
          <p:cNvSpPr/>
          <p:nvPr/>
        </p:nvSpPr>
        <p:spPr>
          <a:xfrm>
            <a:off x="647174" y="5092884"/>
            <a:ext cx="9230360" cy="537563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A87CE9F-4BD2-4B46-B03D-26B8001C5153}"/>
              </a:ext>
            </a:extLst>
          </p:cNvPr>
          <p:cNvSpPr/>
          <p:nvPr/>
        </p:nvSpPr>
        <p:spPr>
          <a:xfrm>
            <a:off x="647174" y="3988675"/>
            <a:ext cx="9230360" cy="537563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6121D4F-63CC-4DBB-BEDF-7C9CF2B4203F}"/>
              </a:ext>
            </a:extLst>
          </p:cNvPr>
          <p:cNvSpPr/>
          <p:nvPr/>
        </p:nvSpPr>
        <p:spPr>
          <a:xfrm>
            <a:off x="647174" y="2884466"/>
            <a:ext cx="9230360" cy="537563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C74AC9AE-1E4A-43F1-9843-E25274AB9974}"/>
              </a:ext>
            </a:extLst>
          </p:cNvPr>
          <p:cNvSpPr/>
          <p:nvPr/>
        </p:nvSpPr>
        <p:spPr>
          <a:xfrm>
            <a:off x="647174" y="1511475"/>
            <a:ext cx="9258827" cy="537563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dirty="0">
                <a:solidFill>
                  <a:srgbClr val="1F2A43"/>
                </a:solidFill>
              </a:rPr>
              <a:t>Na co si dát pozor a co pravidelně aktualizovat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771063" y="1593421"/>
            <a:ext cx="92588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Informační memorandum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Calibri" panose="020F0502020204030204" pitchFamily="34" charset="0"/>
                <a:ea typeface="Arial Unicode MS"/>
              </a:rPr>
              <a:t>Prohlášení o zpracování osobních údajů - jakým způsobem a proč se zpracovávají osobní údaje, a také o právech a způsobu, jak se uplatňují</a:t>
            </a: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</a:rPr>
              <a:t>Směrnice</a:t>
            </a:r>
          </a:p>
          <a:p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Calibri" panose="020F0502020204030204" pitchFamily="34" charset="0"/>
                <a:ea typeface="Arial Unicode MS"/>
              </a:rPr>
              <a:t>Směrnicí se stanovují vnitřní pravidla za účelem zajištění ochrany osobních údajů </a:t>
            </a:r>
          </a:p>
          <a:p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r>
              <a:rPr lang="cs-CZ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DPIA</a:t>
            </a:r>
          </a:p>
          <a:p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Calibri" panose="020F0502020204030204" pitchFamily="34" charset="0"/>
                <a:ea typeface="Arial Unicode MS"/>
              </a:rPr>
              <a:t>Posouzení vlivu na ochranu osobních údajů</a:t>
            </a:r>
          </a:p>
          <a:p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r>
              <a:rPr lang="cs-CZ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Pravidelné školení</a:t>
            </a:r>
          </a:p>
          <a:p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Calibri" panose="020F0502020204030204" pitchFamily="34" charset="0"/>
                <a:ea typeface="Arial Unicode MS"/>
              </a:rPr>
              <a:t>Minimálně jednou ročně proškolit své zaměstnance 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5828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b="1" i="0" dirty="0">
                <a:solidFill>
                  <a:srgbClr val="2C394C"/>
                </a:solidFill>
                <a:effectLst/>
                <a:latin typeface="Libre Franklin"/>
              </a:rPr>
              <a:t>Nejlepší postup při možném úniku osobních údajů</a:t>
            </a:r>
          </a:p>
        </p:txBody>
      </p:sp>
      <p:graphicFrame>
        <p:nvGraphicFramePr>
          <p:cNvPr id="17" name="TextovéPole 2">
            <a:extLst>
              <a:ext uri="{FF2B5EF4-FFF2-40B4-BE49-F238E27FC236}">
                <a16:creationId xmlns:a16="http://schemas.microsoft.com/office/drawing/2014/main" id="{86E83CE4-FA9D-40EA-85FE-5FE5F494A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69397"/>
              </p:ext>
            </p:extLst>
          </p:nvPr>
        </p:nvGraphicFramePr>
        <p:xfrm>
          <a:off x="1403968" y="1506693"/>
          <a:ext cx="8849056" cy="414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96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b="1" i="0" dirty="0">
                <a:solidFill>
                  <a:srgbClr val="2C394C"/>
                </a:solidFill>
                <a:effectLst/>
                <a:latin typeface="Libre Franklin"/>
              </a:rPr>
              <a:t>Nejlepší postup při možném úniku osobních údajů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720191" y="2480209"/>
            <a:ext cx="9382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Krádež nebo ztráta notebook, mobilní telefon, zavazadlo s dokumenty…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Únik z databáze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Špatně zaslané e-emaily obsahující osobní údaje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25C39F7-8352-47F8-9D1E-6ADA2FA02577}"/>
              </a:ext>
            </a:extLst>
          </p:cNvPr>
          <p:cNvSpPr/>
          <p:nvPr/>
        </p:nvSpPr>
        <p:spPr>
          <a:xfrm>
            <a:off x="720000" y="1440000"/>
            <a:ext cx="9000000" cy="720000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bdélník 8" descr="Varování">
            <a:extLst>
              <a:ext uri="{FF2B5EF4-FFF2-40B4-BE49-F238E27FC236}">
                <a16:creationId xmlns:a16="http://schemas.microsoft.com/office/drawing/2014/main" id="{64466888-A234-4AC6-8056-BD9455C80BD9}"/>
              </a:ext>
            </a:extLst>
          </p:cNvPr>
          <p:cNvSpPr/>
          <p:nvPr/>
        </p:nvSpPr>
        <p:spPr>
          <a:xfrm>
            <a:off x="910569" y="1610290"/>
            <a:ext cx="379419" cy="3794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FD24EF9-D74E-4635-A0A8-85F1046C7279}"/>
              </a:ext>
            </a:extLst>
          </p:cNvPr>
          <p:cNvGrpSpPr/>
          <p:nvPr/>
        </p:nvGrpSpPr>
        <p:grpSpPr>
          <a:xfrm>
            <a:off x="1480556" y="1440000"/>
            <a:ext cx="8094922" cy="810404"/>
            <a:chOff x="796779" y="-83381"/>
            <a:chExt cx="8083153" cy="776471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76160A8D-52DD-417B-9154-89A36AD5BE8D}"/>
                </a:ext>
              </a:extLst>
            </p:cNvPr>
            <p:cNvSpPr/>
            <p:nvPr/>
          </p:nvSpPr>
          <p:spPr>
            <a:xfrm>
              <a:off x="796779" y="3238"/>
              <a:ext cx="8052276" cy="6898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17A5FB83-0BB8-4F36-BF36-3C0C0928DEA2}"/>
                </a:ext>
              </a:extLst>
            </p:cNvPr>
            <p:cNvSpPr txBox="1"/>
            <p:nvPr/>
          </p:nvSpPr>
          <p:spPr>
            <a:xfrm>
              <a:off x="827656" y="-83381"/>
              <a:ext cx="8052276" cy="689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009" tIns="73009" rIns="73009" bIns="7300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900" b="1" kern="1200" dirty="0">
                  <a:solidFill>
                    <a:schemeClr val="bg1"/>
                  </a:solidFill>
                </a:rPr>
                <a:t>Zastavit nebo co nejvíce zmírnit dopady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07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b="1" i="0" dirty="0">
                <a:solidFill>
                  <a:srgbClr val="2C394C"/>
                </a:solidFill>
                <a:effectLst/>
                <a:latin typeface="Libre Franklin"/>
              </a:rPr>
              <a:t>Nejlepší postup při možném úniku osobních údajů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720000" y="2494261"/>
            <a:ext cx="9382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Důkladné vyhodnocení úniku dat, díky kterému budeme řešit další kroky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800" b="1" dirty="0">
                <a:effectLst/>
                <a:latin typeface="Calibri" panose="020F0502020204030204" pitchFamily="34" charset="0"/>
                <a:ea typeface="Arial Unicode MS"/>
              </a:rPr>
              <a:t>Je třeba se především zaměřit na množství a „citlivost“ dat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Únik údajů - zákazníci, zaměstnanci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342900" indent="-342900">
              <a:buFont typeface="+mj-lt"/>
              <a:buAutoNum type="arabicPeriod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AB0F5A3-6549-40D1-9064-7AD4F13EA8E0}"/>
              </a:ext>
            </a:extLst>
          </p:cNvPr>
          <p:cNvSpPr/>
          <p:nvPr/>
        </p:nvSpPr>
        <p:spPr>
          <a:xfrm>
            <a:off x="720000" y="1440000"/>
            <a:ext cx="8849056" cy="689852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bdélník 4" descr="Kontrolní seznam">
            <a:extLst>
              <a:ext uri="{FF2B5EF4-FFF2-40B4-BE49-F238E27FC236}">
                <a16:creationId xmlns:a16="http://schemas.microsoft.com/office/drawing/2014/main" id="{58F4FCF0-F5EB-46F3-8D7B-3E7AA10BA858}"/>
              </a:ext>
            </a:extLst>
          </p:cNvPr>
          <p:cNvSpPr/>
          <p:nvPr/>
        </p:nvSpPr>
        <p:spPr>
          <a:xfrm>
            <a:off x="928681" y="1590091"/>
            <a:ext cx="379419" cy="3794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9DACDE4-9B57-44D8-83DB-F03A23DCB94D}"/>
              </a:ext>
            </a:extLst>
          </p:cNvPr>
          <p:cNvGrpSpPr/>
          <p:nvPr/>
        </p:nvGrpSpPr>
        <p:grpSpPr>
          <a:xfrm>
            <a:off x="720000" y="1440000"/>
            <a:ext cx="8849056" cy="689852"/>
            <a:chOff x="796779" y="865554"/>
            <a:chExt cx="8849056" cy="689852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887CDF0-542B-4591-851C-A91D6F6960E6}"/>
                </a:ext>
              </a:extLst>
            </p:cNvPr>
            <p:cNvSpPr/>
            <p:nvPr/>
          </p:nvSpPr>
          <p:spPr>
            <a:xfrm>
              <a:off x="796779" y="865554"/>
              <a:ext cx="8052276" cy="6898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39E2CCC9-87D7-4943-87D7-A1D2465668B6}"/>
                </a:ext>
              </a:extLst>
            </p:cNvPr>
            <p:cNvSpPr txBox="1"/>
            <p:nvPr/>
          </p:nvSpPr>
          <p:spPr>
            <a:xfrm>
              <a:off x="1593559" y="865554"/>
              <a:ext cx="8052276" cy="689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009" tIns="73009" rIns="73009" bIns="7300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900" b="1" kern="1200" dirty="0">
                  <a:solidFill>
                    <a:schemeClr val="bg1"/>
                  </a:solidFill>
                </a:rPr>
                <a:t>Vyhodnocení rizika a závažnosti úniku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98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b="1" i="0" dirty="0">
                <a:solidFill>
                  <a:srgbClr val="2C394C"/>
                </a:solidFill>
                <a:effectLst/>
                <a:latin typeface="Libre Franklin"/>
              </a:rPr>
              <a:t>Nejlepší postup při možném úniku osobních údajů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720000" y="2476016"/>
            <a:ext cx="9382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Povinnost u každého bezpečnostního incidentu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Záznam musí obsahovat příčiny a důsledky incidentu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Doporučeno vypočítat hodnocení závažnosti úniku osobních údajů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Dle závažnosti informujeme zákazníky nebo i úřad (ÚOOÚ)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39FA566-34EC-4D43-8AAE-498E4D604EC3}"/>
              </a:ext>
            </a:extLst>
          </p:cNvPr>
          <p:cNvSpPr/>
          <p:nvPr/>
        </p:nvSpPr>
        <p:spPr>
          <a:xfrm>
            <a:off x="720000" y="1440000"/>
            <a:ext cx="8849056" cy="689852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bdélník 4" descr="Head with Gears">
            <a:extLst>
              <a:ext uri="{FF2B5EF4-FFF2-40B4-BE49-F238E27FC236}">
                <a16:creationId xmlns:a16="http://schemas.microsoft.com/office/drawing/2014/main" id="{2F79876B-3427-4E3C-97AF-6A621BA550CD}"/>
              </a:ext>
            </a:extLst>
          </p:cNvPr>
          <p:cNvSpPr/>
          <p:nvPr/>
        </p:nvSpPr>
        <p:spPr>
          <a:xfrm>
            <a:off x="952499" y="1595216"/>
            <a:ext cx="379419" cy="3794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5C7F907-1AA7-44C1-9364-F72A95D4881A}"/>
              </a:ext>
            </a:extLst>
          </p:cNvPr>
          <p:cNvGrpSpPr/>
          <p:nvPr/>
        </p:nvGrpSpPr>
        <p:grpSpPr>
          <a:xfrm>
            <a:off x="1477108" y="1440000"/>
            <a:ext cx="9237784" cy="862934"/>
            <a:chOff x="-388729" y="1554788"/>
            <a:chExt cx="9237784" cy="862934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B82E161-9BD7-48C6-B35A-5F4461F50A3D}"/>
                </a:ext>
              </a:extLst>
            </p:cNvPr>
            <p:cNvSpPr/>
            <p:nvPr/>
          </p:nvSpPr>
          <p:spPr>
            <a:xfrm>
              <a:off x="796779" y="1727870"/>
              <a:ext cx="8052276" cy="6898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338C0719-B91F-43D7-BAF6-830A7F34CB62}"/>
                </a:ext>
              </a:extLst>
            </p:cNvPr>
            <p:cNvSpPr txBox="1"/>
            <p:nvPr/>
          </p:nvSpPr>
          <p:spPr>
            <a:xfrm>
              <a:off x="-388729" y="1554788"/>
              <a:ext cx="8052276" cy="689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009" tIns="73009" rIns="73009" bIns="7300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900" b="1" kern="1200" dirty="0">
                  <a:solidFill>
                    <a:schemeClr val="bg1"/>
                  </a:solidFill>
                </a:rPr>
                <a:t>Analýza a zpracování záznamu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7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58D0829-02F3-419E-B6CC-EB7DDBBFA2C6}"/>
              </a:ext>
            </a:extLst>
          </p:cNvPr>
          <p:cNvSpPr/>
          <p:nvPr/>
        </p:nvSpPr>
        <p:spPr>
          <a:xfrm>
            <a:off x="720000" y="1155245"/>
            <a:ext cx="8849056" cy="689852"/>
          </a:xfrm>
          <a:prstGeom prst="roundRect">
            <a:avLst>
              <a:gd name="adj" fmla="val 10000"/>
            </a:avLst>
          </a:prstGeom>
          <a:solidFill>
            <a:srgbClr val="1F2A4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4C65B04-2A12-104A-BAFC-C67396FF8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7174" y="463265"/>
            <a:ext cx="10801348" cy="424904"/>
          </a:xfrm>
        </p:spPr>
        <p:txBody>
          <a:bodyPr/>
          <a:lstStyle/>
          <a:p>
            <a:r>
              <a:rPr lang="cs-CZ" dirty="0">
                <a:solidFill>
                  <a:srgbClr val="1F2A43"/>
                </a:solidFill>
              </a:rPr>
              <a:t>Novinky Cookies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0B2FDC-E2CC-48B2-A3D7-435725ABE66E}"/>
              </a:ext>
            </a:extLst>
          </p:cNvPr>
          <p:cNvSpPr txBox="1"/>
          <p:nvPr/>
        </p:nvSpPr>
        <p:spPr>
          <a:xfrm>
            <a:off x="647174" y="2112173"/>
            <a:ext cx="938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Cookies nezbytné pro fungování webu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Cookies personalizace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Cookies pro </a:t>
            </a:r>
            <a:r>
              <a:rPr lang="cs-CZ" b="1" dirty="0" err="1">
                <a:latin typeface="Calibri" panose="020F0502020204030204" pitchFamily="34" charset="0"/>
                <a:ea typeface="Arial Unicode MS"/>
              </a:rPr>
              <a:t>remarketing</a:t>
            </a:r>
            <a:r>
              <a:rPr lang="cs-CZ" b="1" dirty="0">
                <a:latin typeface="Calibri" panose="020F0502020204030204" pitchFamily="34" charset="0"/>
                <a:ea typeface="Arial Unicode MS"/>
              </a:rPr>
              <a:t> (třetí strany)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4BE05F-1491-43DF-BCBD-FA4DF3ADD094}"/>
              </a:ext>
            </a:extLst>
          </p:cNvPr>
          <p:cNvSpPr txBox="1"/>
          <p:nvPr/>
        </p:nvSpPr>
        <p:spPr>
          <a:xfrm>
            <a:off x="910772" y="1155245"/>
            <a:ext cx="8052276" cy="6898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009" tIns="73009" rIns="73009" bIns="73009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900" b="1" dirty="0">
                <a:solidFill>
                  <a:schemeClr val="bg1"/>
                </a:solidFill>
              </a:rPr>
              <a:t>Cookies</a:t>
            </a:r>
            <a:endParaRPr lang="en-US" sz="1900" kern="1200" dirty="0">
              <a:solidFill>
                <a:schemeClr val="bg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36EC19F-A354-4EC3-A58A-6F6E6E649DEF}"/>
              </a:ext>
            </a:extLst>
          </p:cNvPr>
          <p:cNvSpPr txBox="1"/>
          <p:nvPr/>
        </p:nvSpPr>
        <p:spPr>
          <a:xfrm>
            <a:off x="647173" y="4271617"/>
            <a:ext cx="938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ČR úprava (ZEK) Cookies možné používat do doby, než uživatel řekne dost (princip </a:t>
            </a:r>
            <a:r>
              <a:rPr lang="cs-CZ" b="1" dirty="0" err="1">
                <a:latin typeface="Calibri" panose="020F0502020204030204" pitchFamily="34" charset="0"/>
                <a:ea typeface="Arial Unicode MS"/>
              </a:rPr>
              <a:t>opt-out</a:t>
            </a:r>
            <a:r>
              <a:rPr lang="cs-CZ" b="1" dirty="0">
                <a:latin typeface="Calibri" panose="020F0502020204030204" pitchFamily="34" charset="0"/>
                <a:ea typeface="Arial Unicode M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Zbytek EU vyžaduje před uložením cookies získat souhlas uživatele (princip </a:t>
            </a:r>
            <a:r>
              <a:rPr lang="cs-CZ" b="1" dirty="0" err="1">
                <a:latin typeface="Calibri" panose="020F0502020204030204" pitchFamily="34" charset="0"/>
                <a:ea typeface="Arial Unicode MS"/>
              </a:rPr>
              <a:t>opt</a:t>
            </a:r>
            <a:r>
              <a:rPr lang="cs-CZ" b="1" dirty="0">
                <a:latin typeface="Calibri" panose="020F0502020204030204" pitchFamily="34" charset="0"/>
                <a:ea typeface="Arial Unicode MS"/>
              </a:rPr>
              <a:t>-in)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latin typeface="Calibri" panose="020F0502020204030204" pitchFamily="34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latin typeface="Calibri" panose="020F0502020204030204" pitchFamily="34" charset="0"/>
                <a:ea typeface="Arial Unicode MS"/>
              </a:rPr>
              <a:t>Změna ZEK od 1.1.2022</a:t>
            </a:r>
            <a:endParaRPr lang="cs-CZ" sz="1800" b="1" dirty="0"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55661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Fk7nAlPUiTctxtPPlY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Fk7nAlPUiTctxtPPlY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bjDfB6a0msyYfO7dkw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Fk7nAlPUiTctxtPPlY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9QlBrlEy1_InaLWhJ8g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360</Words>
  <Application>Microsoft Office PowerPoint</Application>
  <PresentationFormat>Širokoúhlá obrazovka</PresentationFormat>
  <Paragraphs>99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Libre Franklin</vt:lpstr>
      <vt:lpstr>Myanmar Text</vt:lpstr>
      <vt:lpstr>Pepi</vt:lpstr>
      <vt:lpstr>Wingdings</vt:lpstr>
      <vt:lpstr>Motiv Office</vt:lpstr>
      <vt:lpstr>think-cell Slide</vt:lpstr>
      <vt:lpstr>GDPR  Marek Ondroušek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 Marek Ondroušek</dc:title>
  <dc:creator>Marek Ondroušek</dc:creator>
  <cp:lastModifiedBy>Marek Ondroušek</cp:lastModifiedBy>
  <cp:revision>17</cp:revision>
  <dcterms:created xsi:type="dcterms:W3CDTF">2021-02-03T15:33:00Z</dcterms:created>
  <dcterms:modified xsi:type="dcterms:W3CDTF">2021-02-03T19:05:40Z</dcterms:modified>
</cp:coreProperties>
</file>