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343" r:id="rId8"/>
    <p:sldId id="396" r:id="rId9"/>
    <p:sldId id="401" r:id="rId10"/>
    <p:sldId id="259" r:id="rId11"/>
    <p:sldId id="398" r:id="rId12"/>
    <p:sldId id="399" r:id="rId13"/>
    <p:sldId id="400" r:id="rId14"/>
  </p:sldIdLst>
  <p:sldSz cx="9144000" cy="6858000" type="screen4x3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Hořejší" initials="PH" lastIdx="6" clrIdx="0">
    <p:extLst>
      <p:ext uri="{19B8F6BF-5375-455C-9EA6-DF929625EA0E}">
        <p15:presenceInfo xmlns:p15="http://schemas.microsoft.com/office/powerpoint/2012/main" userId="S-1-5-21-3393755750-2289506777-2414597009-26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07AF0-DA6F-4402-9617-2D4898B27A31}" v="26" dt="2021-06-25T16:20:20.300"/>
    <p1510:client id="{A9C6BE7C-37EE-4319-B656-9EC17E95EC22}" v="129" dt="2021-06-25T11:35:05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87854" autoAdjust="0"/>
  </p:normalViewPr>
  <p:slideViewPr>
    <p:cSldViewPr>
      <p:cViewPr varScale="1">
        <p:scale>
          <a:sx n="58" d="100"/>
          <a:sy n="58" d="100"/>
        </p:scale>
        <p:origin x="154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Brouček" userId="ea04e4f9-57f1-4a63-813a-6c5af12be9e7" providerId="ADAL" clId="{5DE07AF0-DA6F-4402-9617-2D4898B27A31}"/>
    <pc:docChg chg="custSel addSld modSld">
      <pc:chgData name="Jan Brouček" userId="ea04e4f9-57f1-4a63-813a-6c5af12be9e7" providerId="ADAL" clId="{5DE07AF0-DA6F-4402-9617-2D4898B27A31}" dt="2021-06-25T16:21:37.726" v="264"/>
      <pc:docMkLst>
        <pc:docMk/>
      </pc:docMkLst>
      <pc:sldChg chg="modSp mod">
        <pc:chgData name="Jan Brouček" userId="ea04e4f9-57f1-4a63-813a-6c5af12be9e7" providerId="ADAL" clId="{5DE07AF0-DA6F-4402-9617-2D4898B27A31}" dt="2021-06-25T16:01:50.949" v="106" actId="207"/>
        <pc:sldMkLst>
          <pc:docMk/>
          <pc:sldMk cId="2987014745" sldId="257"/>
        </pc:sldMkLst>
        <pc:spChg chg="mod">
          <ac:chgData name="Jan Brouček" userId="ea04e4f9-57f1-4a63-813a-6c5af12be9e7" providerId="ADAL" clId="{5DE07AF0-DA6F-4402-9617-2D4898B27A31}" dt="2021-06-25T16:01:50.949" v="106" actId="207"/>
          <ac:spMkLst>
            <pc:docMk/>
            <pc:sldMk cId="2987014745" sldId="257"/>
            <ac:spMk id="3" creationId="{D056C201-9749-42AD-8CCE-3AF67409A207}"/>
          </ac:spMkLst>
        </pc:spChg>
        <pc:picChg chg="mod">
          <ac:chgData name="Jan Brouček" userId="ea04e4f9-57f1-4a63-813a-6c5af12be9e7" providerId="ADAL" clId="{5DE07AF0-DA6F-4402-9617-2D4898B27A31}" dt="2021-06-25T15:51:37.675" v="4" actId="1076"/>
          <ac:picMkLst>
            <pc:docMk/>
            <pc:sldMk cId="2987014745" sldId="257"/>
            <ac:picMk id="4" creationId="{95BA8C48-1B5A-460B-9B07-54E88800FC98}"/>
          </ac:picMkLst>
        </pc:picChg>
      </pc:sldChg>
      <pc:sldChg chg="addSp modSp mod">
        <pc:chgData name="Jan Brouček" userId="ea04e4f9-57f1-4a63-813a-6c5af12be9e7" providerId="ADAL" clId="{5DE07AF0-DA6F-4402-9617-2D4898B27A31}" dt="2021-06-25T16:06:14.113" v="116" actId="20577"/>
        <pc:sldMkLst>
          <pc:docMk/>
          <pc:sldMk cId="3308308368" sldId="258"/>
        </pc:sldMkLst>
        <pc:spChg chg="mod">
          <ac:chgData name="Jan Brouček" userId="ea04e4f9-57f1-4a63-813a-6c5af12be9e7" providerId="ADAL" clId="{5DE07AF0-DA6F-4402-9617-2D4898B27A31}" dt="2021-06-25T16:06:14.113" v="116" actId="20577"/>
          <ac:spMkLst>
            <pc:docMk/>
            <pc:sldMk cId="3308308368" sldId="258"/>
            <ac:spMk id="5" creationId="{CCBEE5F2-EDA2-4602-AA7C-AF50A2C52E10}"/>
          </ac:spMkLst>
        </pc:spChg>
        <pc:spChg chg="add mod">
          <ac:chgData name="Jan Brouček" userId="ea04e4f9-57f1-4a63-813a-6c5af12be9e7" providerId="ADAL" clId="{5DE07AF0-DA6F-4402-9617-2D4898B27A31}" dt="2021-06-25T16:05:33.640" v="111" actId="113"/>
          <ac:spMkLst>
            <pc:docMk/>
            <pc:sldMk cId="3308308368" sldId="258"/>
            <ac:spMk id="6" creationId="{5F442580-6AE7-41F9-B57C-6918CE025777}"/>
          </ac:spMkLst>
        </pc:spChg>
      </pc:sldChg>
      <pc:sldChg chg="addSp delSp modSp mod delAnim">
        <pc:chgData name="Jan Brouček" userId="ea04e4f9-57f1-4a63-813a-6c5af12be9e7" providerId="ADAL" clId="{5DE07AF0-DA6F-4402-9617-2D4898B27A31}" dt="2021-06-25T16:21:17.480" v="261" actId="20577"/>
        <pc:sldMkLst>
          <pc:docMk/>
          <pc:sldMk cId="2257604422" sldId="259"/>
        </pc:sldMkLst>
        <pc:spChg chg="del">
          <ac:chgData name="Jan Brouček" userId="ea04e4f9-57f1-4a63-813a-6c5af12be9e7" providerId="ADAL" clId="{5DE07AF0-DA6F-4402-9617-2D4898B27A31}" dt="2021-06-25T16:14:52.059" v="204" actId="478"/>
          <ac:spMkLst>
            <pc:docMk/>
            <pc:sldMk cId="2257604422" sldId="259"/>
            <ac:spMk id="2" creationId="{5694F1DC-2CF4-482D-B806-CE73C4EF1A1C}"/>
          </ac:spMkLst>
        </pc:spChg>
        <pc:spChg chg="add del mod">
          <ac:chgData name="Jan Brouček" userId="ea04e4f9-57f1-4a63-813a-6c5af12be9e7" providerId="ADAL" clId="{5DE07AF0-DA6F-4402-9617-2D4898B27A31}" dt="2021-06-25T16:14:56.616" v="205" actId="478"/>
          <ac:spMkLst>
            <pc:docMk/>
            <pc:sldMk cId="2257604422" sldId="259"/>
            <ac:spMk id="4" creationId="{D2F923CB-4C17-43E4-937F-CEC3D1AB8E8C}"/>
          </ac:spMkLst>
        </pc:spChg>
        <pc:spChg chg="mod">
          <ac:chgData name="Jan Brouček" userId="ea04e4f9-57f1-4a63-813a-6c5af12be9e7" providerId="ADAL" clId="{5DE07AF0-DA6F-4402-9617-2D4898B27A31}" dt="2021-06-25T16:15:10.173" v="208" actId="6549"/>
          <ac:spMkLst>
            <pc:docMk/>
            <pc:sldMk cId="2257604422" sldId="259"/>
            <ac:spMk id="5" creationId="{FC83369D-E2B2-4431-94E1-78DB211E6F9C}"/>
          </ac:spMkLst>
        </pc:spChg>
        <pc:spChg chg="mod">
          <ac:chgData name="Jan Brouček" userId="ea04e4f9-57f1-4a63-813a-6c5af12be9e7" providerId="ADAL" clId="{5DE07AF0-DA6F-4402-9617-2D4898B27A31}" dt="2021-06-25T16:15:45.082" v="213" actId="14100"/>
          <ac:spMkLst>
            <pc:docMk/>
            <pc:sldMk cId="2257604422" sldId="259"/>
            <ac:spMk id="12" creationId="{65E3552D-8B8C-4739-9CB2-E2F3C6A0311D}"/>
          </ac:spMkLst>
        </pc:spChg>
        <pc:spChg chg="mod">
          <ac:chgData name="Jan Brouček" userId="ea04e4f9-57f1-4a63-813a-6c5af12be9e7" providerId="ADAL" clId="{5DE07AF0-DA6F-4402-9617-2D4898B27A31}" dt="2021-06-25T16:21:17.480" v="261" actId="20577"/>
          <ac:spMkLst>
            <pc:docMk/>
            <pc:sldMk cId="2257604422" sldId="259"/>
            <ac:spMk id="15" creationId="{8EBCDB8D-FAE8-4F55-9F4C-3D454D5C27FB}"/>
          </ac:spMkLst>
        </pc:spChg>
        <pc:spChg chg="mod">
          <ac:chgData name="Jan Brouček" userId="ea04e4f9-57f1-4a63-813a-6c5af12be9e7" providerId="ADAL" clId="{5DE07AF0-DA6F-4402-9617-2D4898B27A31}" dt="2021-06-25T16:15:55.858" v="215" actId="14100"/>
          <ac:spMkLst>
            <pc:docMk/>
            <pc:sldMk cId="2257604422" sldId="259"/>
            <ac:spMk id="16" creationId="{D20A2865-CDB8-48C3-BE91-5122D45360CE}"/>
          </ac:spMkLst>
        </pc:spChg>
        <pc:picChg chg="mod">
          <ac:chgData name="Jan Brouček" userId="ea04e4f9-57f1-4a63-813a-6c5af12be9e7" providerId="ADAL" clId="{5DE07AF0-DA6F-4402-9617-2D4898B27A31}" dt="2021-06-25T16:15:33.407" v="210" actId="1076"/>
          <ac:picMkLst>
            <pc:docMk/>
            <pc:sldMk cId="2257604422" sldId="259"/>
            <ac:picMk id="7" creationId="{AFCB7851-FE54-4CCD-8D31-430D3B08C077}"/>
          </ac:picMkLst>
        </pc:picChg>
        <pc:cxnChg chg="mod">
          <ac:chgData name="Jan Brouček" userId="ea04e4f9-57f1-4a63-813a-6c5af12be9e7" providerId="ADAL" clId="{5DE07AF0-DA6F-4402-9617-2D4898B27A31}" dt="2021-06-25T16:16:30.679" v="216" actId="14100"/>
          <ac:cxnSpMkLst>
            <pc:docMk/>
            <pc:sldMk cId="2257604422" sldId="259"/>
            <ac:cxnSpMk id="9" creationId="{1A2AD50A-EA27-4A28-BE7F-06166F32F852}"/>
          </ac:cxnSpMkLst>
        </pc:cxnChg>
        <pc:cxnChg chg="mod">
          <ac:chgData name="Jan Brouček" userId="ea04e4f9-57f1-4a63-813a-6c5af12be9e7" providerId="ADAL" clId="{5DE07AF0-DA6F-4402-9617-2D4898B27A31}" dt="2021-06-25T16:16:33.856" v="217" actId="14100"/>
          <ac:cxnSpMkLst>
            <pc:docMk/>
            <pc:sldMk cId="2257604422" sldId="259"/>
            <ac:cxnSpMk id="14" creationId="{BC8796EA-F975-40FF-9C6C-AE4A5819ACEA}"/>
          </ac:cxnSpMkLst>
        </pc:cxnChg>
      </pc:sldChg>
      <pc:sldChg chg="modSp mod">
        <pc:chgData name="Jan Brouček" userId="ea04e4f9-57f1-4a63-813a-6c5af12be9e7" providerId="ADAL" clId="{5DE07AF0-DA6F-4402-9617-2D4898B27A31}" dt="2021-06-25T16:10:14.298" v="123"/>
        <pc:sldMkLst>
          <pc:docMk/>
          <pc:sldMk cId="3415129175" sldId="343"/>
        </pc:sldMkLst>
        <pc:spChg chg="mod">
          <ac:chgData name="Jan Brouček" userId="ea04e4f9-57f1-4a63-813a-6c5af12be9e7" providerId="ADAL" clId="{5DE07AF0-DA6F-4402-9617-2D4898B27A31}" dt="2021-06-25T16:08:38.376" v="122" actId="3626"/>
          <ac:spMkLst>
            <pc:docMk/>
            <pc:sldMk cId="3415129175" sldId="343"/>
            <ac:spMk id="7" creationId="{00000000-0000-0000-0000-000000000000}"/>
          </ac:spMkLst>
        </pc:spChg>
        <pc:spChg chg="mod">
          <ac:chgData name="Jan Brouček" userId="ea04e4f9-57f1-4a63-813a-6c5af12be9e7" providerId="ADAL" clId="{5DE07AF0-DA6F-4402-9617-2D4898B27A31}" dt="2021-06-25T16:10:14.298" v="123"/>
          <ac:spMkLst>
            <pc:docMk/>
            <pc:sldMk cId="3415129175" sldId="343"/>
            <ac:spMk id="17" creationId="{584CD2B2-B03C-48EE-B257-64BD9891ECBD}"/>
          </ac:spMkLst>
        </pc:spChg>
      </pc:sldChg>
      <pc:sldChg chg="modSp mod">
        <pc:chgData name="Jan Brouček" userId="ea04e4f9-57f1-4a63-813a-6c5af12be9e7" providerId="ADAL" clId="{5DE07AF0-DA6F-4402-9617-2D4898B27A31}" dt="2021-06-25T16:20:26.540" v="248" actId="1076"/>
        <pc:sldMkLst>
          <pc:docMk/>
          <pc:sldMk cId="4200132812" sldId="396"/>
        </pc:sldMkLst>
        <pc:spChg chg="mod ord">
          <ac:chgData name="Jan Brouček" userId="ea04e4f9-57f1-4a63-813a-6c5af12be9e7" providerId="ADAL" clId="{5DE07AF0-DA6F-4402-9617-2D4898B27A31}" dt="2021-06-25T16:19:28.732" v="238" actId="167"/>
          <ac:spMkLst>
            <pc:docMk/>
            <pc:sldMk cId="4200132812" sldId="396"/>
            <ac:spMk id="4" creationId="{00000000-0000-0000-0000-000000000000}"/>
          </ac:spMkLst>
        </pc:spChg>
        <pc:spChg chg="mod">
          <ac:chgData name="Jan Brouček" userId="ea04e4f9-57f1-4a63-813a-6c5af12be9e7" providerId="ADAL" clId="{5DE07AF0-DA6F-4402-9617-2D4898B27A31}" dt="2021-06-25T16:20:17.090" v="244" actId="1076"/>
          <ac:spMkLst>
            <pc:docMk/>
            <pc:sldMk cId="4200132812" sldId="396"/>
            <ac:spMk id="7" creationId="{00000000-0000-0000-0000-000000000000}"/>
          </ac:spMkLst>
        </pc:spChg>
        <pc:picChg chg="mod">
          <ac:chgData name="Jan Brouček" userId="ea04e4f9-57f1-4a63-813a-6c5af12be9e7" providerId="ADAL" clId="{5DE07AF0-DA6F-4402-9617-2D4898B27A31}" dt="2021-06-25T16:20:20.300" v="246" actId="1076"/>
          <ac:picMkLst>
            <pc:docMk/>
            <pc:sldMk cId="4200132812" sldId="396"/>
            <ac:picMk id="9" creationId="{00000000-0000-0000-0000-000000000000}"/>
          </ac:picMkLst>
        </pc:picChg>
        <pc:picChg chg="mod">
          <ac:chgData name="Jan Brouček" userId="ea04e4f9-57f1-4a63-813a-6c5af12be9e7" providerId="ADAL" clId="{5DE07AF0-DA6F-4402-9617-2D4898B27A31}" dt="2021-06-25T16:20:18.946" v="245" actId="1076"/>
          <ac:picMkLst>
            <pc:docMk/>
            <pc:sldMk cId="4200132812" sldId="396"/>
            <ac:picMk id="10" creationId="{00000000-0000-0000-0000-000000000000}"/>
          </ac:picMkLst>
        </pc:picChg>
        <pc:picChg chg="mod">
          <ac:chgData name="Jan Brouček" userId="ea04e4f9-57f1-4a63-813a-6c5af12be9e7" providerId="ADAL" clId="{5DE07AF0-DA6F-4402-9617-2D4898B27A31}" dt="2021-06-25T16:20:26.540" v="248" actId="1076"/>
          <ac:picMkLst>
            <pc:docMk/>
            <pc:sldMk cId="4200132812" sldId="396"/>
            <ac:picMk id="18" creationId="{00000000-0000-0000-0000-000000000000}"/>
          </ac:picMkLst>
        </pc:picChg>
        <pc:picChg chg="mod">
          <ac:chgData name="Jan Brouček" userId="ea04e4f9-57f1-4a63-813a-6c5af12be9e7" providerId="ADAL" clId="{5DE07AF0-DA6F-4402-9617-2D4898B27A31}" dt="2021-06-25T16:20:23.291" v="247" actId="1076"/>
          <ac:picMkLst>
            <pc:docMk/>
            <pc:sldMk cId="4200132812" sldId="396"/>
            <ac:picMk id="19" creationId="{00000000-0000-0000-0000-000000000000}"/>
          </ac:picMkLst>
        </pc:picChg>
      </pc:sldChg>
      <pc:sldChg chg="modSp mod">
        <pc:chgData name="Jan Brouček" userId="ea04e4f9-57f1-4a63-813a-6c5af12be9e7" providerId="ADAL" clId="{5DE07AF0-DA6F-4402-9617-2D4898B27A31}" dt="2021-06-25T16:21:29.238" v="262"/>
        <pc:sldMkLst>
          <pc:docMk/>
          <pc:sldMk cId="3446325800" sldId="398"/>
        </pc:sldMkLst>
        <pc:spChg chg="mod">
          <ac:chgData name="Jan Brouček" userId="ea04e4f9-57f1-4a63-813a-6c5af12be9e7" providerId="ADAL" clId="{5DE07AF0-DA6F-4402-9617-2D4898B27A31}" dt="2021-06-25T16:21:29.238" v="262"/>
          <ac:spMkLst>
            <pc:docMk/>
            <pc:sldMk cId="3446325800" sldId="398"/>
            <ac:spMk id="6" creationId="{827F1D5A-3175-40B8-A437-F546259995EC}"/>
          </ac:spMkLst>
        </pc:spChg>
      </pc:sldChg>
      <pc:sldChg chg="modSp mod">
        <pc:chgData name="Jan Brouček" userId="ea04e4f9-57f1-4a63-813a-6c5af12be9e7" providerId="ADAL" clId="{5DE07AF0-DA6F-4402-9617-2D4898B27A31}" dt="2021-06-25T16:21:33.117" v="263"/>
        <pc:sldMkLst>
          <pc:docMk/>
          <pc:sldMk cId="3928056608" sldId="399"/>
        </pc:sldMkLst>
        <pc:spChg chg="mod">
          <ac:chgData name="Jan Brouček" userId="ea04e4f9-57f1-4a63-813a-6c5af12be9e7" providerId="ADAL" clId="{5DE07AF0-DA6F-4402-9617-2D4898B27A31}" dt="2021-06-25T16:21:33.117" v="263"/>
          <ac:spMkLst>
            <pc:docMk/>
            <pc:sldMk cId="3928056608" sldId="399"/>
            <ac:spMk id="5" creationId="{689479EC-C465-4C8F-B92B-12023507ABC9}"/>
          </ac:spMkLst>
        </pc:spChg>
      </pc:sldChg>
      <pc:sldChg chg="modSp mod">
        <pc:chgData name="Jan Brouček" userId="ea04e4f9-57f1-4a63-813a-6c5af12be9e7" providerId="ADAL" clId="{5DE07AF0-DA6F-4402-9617-2D4898B27A31}" dt="2021-06-25T16:21:37.726" v="264"/>
        <pc:sldMkLst>
          <pc:docMk/>
          <pc:sldMk cId="1854494857" sldId="400"/>
        </pc:sldMkLst>
        <pc:spChg chg="mod">
          <ac:chgData name="Jan Brouček" userId="ea04e4f9-57f1-4a63-813a-6c5af12be9e7" providerId="ADAL" clId="{5DE07AF0-DA6F-4402-9617-2D4898B27A31}" dt="2021-06-25T16:21:37.726" v="264"/>
          <ac:spMkLst>
            <pc:docMk/>
            <pc:sldMk cId="1854494857" sldId="400"/>
            <ac:spMk id="5" creationId="{689479EC-C465-4C8F-B92B-12023507ABC9}"/>
          </ac:spMkLst>
        </pc:spChg>
      </pc:sldChg>
      <pc:sldChg chg="delSp modSp add mod delAnim">
        <pc:chgData name="Jan Brouček" userId="ea04e4f9-57f1-4a63-813a-6c5af12be9e7" providerId="ADAL" clId="{5DE07AF0-DA6F-4402-9617-2D4898B27A31}" dt="2021-06-25T16:14:26.880" v="203" actId="20577"/>
        <pc:sldMkLst>
          <pc:docMk/>
          <pc:sldMk cId="1682185553" sldId="401"/>
        </pc:sldMkLst>
        <pc:spChg chg="mod">
          <ac:chgData name="Jan Brouček" userId="ea04e4f9-57f1-4a63-813a-6c5af12be9e7" providerId="ADAL" clId="{5DE07AF0-DA6F-4402-9617-2D4898B27A31}" dt="2021-06-25T16:13:51.734" v="164" actId="1076"/>
          <ac:spMkLst>
            <pc:docMk/>
            <pc:sldMk cId="1682185553" sldId="401"/>
            <ac:spMk id="2" creationId="{5694F1DC-2CF4-482D-B806-CE73C4EF1A1C}"/>
          </ac:spMkLst>
        </pc:spChg>
        <pc:spChg chg="mod">
          <ac:chgData name="Jan Brouček" userId="ea04e4f9-57f1-4a63-813a-6c5af12be9e7" providerId="ADAL" clId="{5DE07AF0-DA6F-4402-9617-2D4898B27A31}" dt="2021-06-25T16:13:54.503" v="165" actId="1076"/>
          <ac:spMkLst>
            <pc:docMk/>
            <pc:sldMk cId="1682185553" sldId="401"/>
            <ac:spMk id="5" creationId="{FC83369D-E2B2-4431-94E1-78DB211E6F9C}"/>
          </ac:spMkLst>
        </pc:spChg>
        <pc:spChg chg="del">
          <ac:chgData name="Jan Brouček" userId="ea04e4f9-57f1-4a63-813a-6c5af12be9e7" providerId="ADAL" clId="{5DE07AF0-DA6F-4402-9617-2D4898B27A31}" dt="2021-06-25T16:12:58.417" v="150" actId="478"/>
          <ac:spMkLst>
            <pc:docMk/>
            <pc:sldMk cId="1682185553" sldId="401"/>
            <ac:spMk id="12" creationId="{65E3552D-8B8C-4739-9CB2-E2F3C6A0311D}"/>
          </ac:spMkLst>
        </pc:spChg>
        <pc:spChg chg="mod">
          <ac:chgData name="Jan Brouček" userId="ea04e4f9-57f1-4a63-813a-6c5af12be9e7" providerId="ADAL" clId="{5DE07AF0-DA6F-4402-9617-2D4898B27A31}" dt="2021-06-25T16:14:26.880" v="203" actId="20577"/>
          <ac:spMkLst>
            <pc:docMk/>
            <pc:sldMk cId="1682185553" sldId="401"/>
            <ac:spMk id="15" creationId="{8EBCDB8D-FAE8-4F55-9F4C-3D454D5C27FB}"/>
          </ac:spMkLst>
        </pc:spChg>
        <pc:spChg chg="del">
          <ac:chgData name="Jan Brouček" userId="ea04e4f9-57f1-4a63-813a-6c5af12be9e7" providerId="ADAL" clId="{5DE07AF0-DA6F-4402-9617-2D4898B27A31}" dt="2021-06-25T16:13:00.113" v="151" actId="478"/>
          <ac:spMkLst>
            <pc:docMk/>
            <pc:sldMk cId="1682185553" sldId="401"/>
            <ac:spMk id="16" creationId="{D20A2865-CDB8-48C3-BE91-5122D45360CE}"/>
          </ac:spMkLst>
        </pc:spChg>
        <pc:picChg chg="del">
          <ac:chgData name="Jan Brouček" userId="ea04e4f9-57f1-4a63-813a-6c5af12be9e7" providerId="ADAL" clId="{5DE07AF0-DA6F-4402-9617-2D4898B27A31}" dt="2021-06-25T16:12:54.218" v="147" actId="478"/>
          <ac:picMkLst>
            <pc:docMk/>
            <pc:sldMk cId="1682185553" sldId="401"/>
            <ac:picMk id="7" creationId="{AFCB7851-FE54-4CCD-8D31-430D3B08C077}"/>
          </ac:picMkLst>
        </pc:picChg>
        <pc:cxnChg chg="del">
          <ac:chgData name="Jan Brouček" userId="ea04e4f9-57f1-4a63-813a-6c5af12be9e7" providerId="ADAL" clId="{5DE07AF0-DA6F-4402-9617-2D4898B27A31}" dt="2021-06-25T16:12:56.537" v="148" actId="478"/>
          <ac:cxnSpMkLst>
            <pc:docMk/>
            <pc:sldMk cId="1682185553" sldId="401"/>
            <ac:cxnSpMk id="9" creationId="{1A2AD50A-EA27-4A28-BE7F-06166F32F852}"/>
          </ac:cxnSpMkLst>
        </pc:cxnChg>
        <pc:cxnChg chg="del">
          <ac:chgData name="Jan Brouček" userId="ea04e4f9-57f1-4a63-813a-6c5af12be9e7" providerId="ADAL" clId="{5DE07AF0-DA6F-4402-9617-2D4898B27A31}" dt="2021-06-25T16:12:57.449" v="149" actId="478"/>
          <ac:cxnSpMkLst>
            <pc:docMk/>
            <pc:sldMk cId="1682185553" sldId="401"/>
            <ac:cxnSpMk id="14" creationId="{BC8796EA-F975-40FF-9C6C-AE4A5819ACEA}"/>
          </ac:cxnSpMkLst>
        </pc:cxnChg>
      </pc:sldChg>
    </pc:docChg>
  </pc:docChgLst>
  <pc:docChgLst>
    <pc:chgData name="David Tichý" userId="b8c539e9-6cd7-4fa8-a9fb-e13a39631ad3" providerId="ADAL" clId="{A9C6BE7C-37EE-4319-B656-9EC17E95EC22}"/>
    <pc:docChg chg="undo custSel addSld delSld modSld">
      <pc:chgData name="David Tichý" userId="b8c539e9-6cd7-4fa8-a9fb-e13a39631ad3" providerId="ADAL" clId="{A9C6BE7C-37EE-4319-B656-9EC17E95EC22}" dt="2021-06-25T11:35:16.691" v="497" actId="15"/>
      <pc:docMkLst>
        <pc:docMk/>
      </pc:docMkLst>
      <pc:sldChg chg="modSp mod modTransition">
        <pc:chgData name="David Tichý" userId="b8c539e9-6cd7-4fa8-a9fb-e13a39631ad3" providerId="ADAL" clId="{A9C6BE7C-37EE-4319-B656-9EC17E95EC22}" dt="2021-06-25T07:03:19.050" v="120"/>
        <pc:sldMkLst>
          <pc:docMk/>
          <pc:sldMk cId="1361707424" sldId="256"/>
        </pc:sldMkLst>
        <pc:spChg chg="mod">
          <ac:chgData name="David Tichý" userId="b8c539e9-6cd7-4fa8-a9fb-e13a39631ad3" providerId="ADAL" clId="{A9C6BE7C-37EE-4319-B656-9EC17E95EC22}" dt="2021-06-24T13:59:59.554" v="39" actId="20577"/>
          <ac:spMkLst>
            <pc:docMk/>
            <pc:sldMk cId="1361707424" sldId="256"/>
            <ac:spMk id="4" creationId="{00000000-0000-0000-0000-000000000000}"/>
          </ac:spMkLst>
        </pc:spChg>
      </pc:sldChg>
      <pc:sldChg chg="addSp modSp mod modTransition">
        <pc:chgData name="David Tichý" userId="b8c539e9-6cd7-4fa8-a9fb-e13a39631ad3" providerId="ADAL" clId="{A9C6BE7C-37EE-4319-B656-9EC17E95EC22}" dt="2021-06-25T10:40:44.872" v="255" actId="404"/>
        <pc:sldMkLst>
          <pc:docMk/>
          <pc:sldMk cId="2987014745" sldId="257"/>
        </pc:sldMkLst>
        <pc:spChg chg="mod">
          <ac:chgData name="David Tichý" userId="b8c539e9-6cd7-4fa8-a9fb-e13a39631ad3" providerId="ADAL" clId="{A9C6BE7C-37EE-4319-B656-9EC17E95EC22}" dt="2021-06-25T10:40:44.872" v="255" actId="404"/>
          <ac:spMkLst>
            <pc:docMk/>
            <pc:sldMk cId="2987014745" sldId="257"/>
            <ac:spMk id="2" creationId="{97B233EE-CE57-4020-BA6E-33E6883E359D}"/>
          </ac:spMkLst>
        </pc:spChg>
        <pc:spChg chg="mod">
          <ac:chgData name="David Tichý" userId="b8c539e9-6cd7-4fa8-a9fb-e13a39631ad3" providerId="ADAL" clId="{A9C6BE7C-37EE-4319-B656-9EC17E95EC22}" dt="2021-06-25T10:30:30.392" v="151" actId="207"/>
          <ac:spMkLst>
            <pc:docMk/>
            <pc:sldMk cId="2987014745" sldId="257"/>
            <ac:spMk id="3" creationId="{D056C201-9749-42AD-8CCE-3AF67409A207}"/>
          </ac:spMkLst>
        </pc:spChg>
        <pc:spChg chg="add mod">
          <ac:chgData name="David Tichý" userId="b8c539e9-6cd7-4fa8-a9fb-e13a39631ad3" providerId="ADAL" clId="{A9C6BE7C-37EE-4319-B656-9EC17E95EC22}" dt="2021-06-25T10:29:13.165" v="144"/>
          <ac:spMkLst>
            <pc:docMk/>
            <pc:sldMk cId="2987014745" sldId="257"/>
            <ac:spMk id="5" creationId="{1DA4C1FF-F051-4156-B827-ABE25DFC013F}"/>
          </ac:spMkLst>
        </pc:spChg>
      </pc:sldChg>
      <pc:sldChg chg="addSp delSp modSp mod modTransition">
        <pc:chgData name="David Tichý" userId="b8c539e9-6cd7-4fa8-a9fb-e13a39631ad3" providerId="ADAL" clId="{A9C6BE7C-37EE-4319-B656-9EC17E95EC22}" dt="2021-06-25T10:40:51.333" v="256" actId="1076"/>
        <pc:sldMkLst>
          <pc:docMk/>
          <pc:sldMk cId="3308308368" sldId="258"/>
        </pc:sldMkLst>
        <pc:spChg chg="add mod">
          <ac:chgData name="David Tichý" userId="b8c539e9-6cd7-4fa8-a9fb-e13a39631ad3" providerId="ADAL" clId="{A9C6BE7C-37EE-4319-B656-9EC17E95EC22}" dt="2021-06-25T10:29:08.258" v="143"/>
          <ac:spMkLst>
            <pc:docMk/>
            <pc:sldMk cId="3308308368" sldId="258"/>
            <ac:spMk id="3" creationId="{1810E103-ADE5-4E02-B7CE-2E7574624C45}"/>
          </ac:spMkLst>
        </pc:spChg>
        <pc:spChg chg="del mod">
          <ac:chgData name="David Tichý" userId="b8c539e9-6cd7-4fa8-a9fb-e13a39631ad3" providerId="ADAL" clId="{A9C6BE7C-37EE-4319-B656-9EC17E95EC22}" dt="2021-06-24T14:00:22.858" v="43" actId="478"/>
          <ac:spMkLst>
            <pc:docMk/>
            <pc:sldMk cId="3308308368" sldId="258"/>
            <ac:spMk id="3" creationId="{85DDA5DF-DD85-423D-B3B2-B0CED6DEE588}"/>
          </ac:spMkLst>
        </pc:spChg>
        <pc:spChg chg="add mod">
          <ac:chgData name="David Tichý" userId="b8c539e9-6cd7-4fa8-a9fb-e13a39631ad3" providerId="ADAL" clId="{A9C6BE7C-37EE-4319-B656-9EC17E95EC22}" dt="2021-06-25T10:40:51.333" v="256" actId="1076"/>
          <ac:spMkLst>
            <pc:docMk/>
            <pc:sldMk cId="3308308368" sldId="258"/>
            <ac:spMk id="5" creationId="{CCBEE5F2-EDA2-4602-AA7C-AF50A2C52E10}"/>
          </ac:spMkLst>
        </pc:spChg>
        <pc:spChg chg="del mod">
          <ac:chgData name="David Tichý" userId="b8c539e9-6cd7-4fa8-a9fb-e13a39631ad3" providerId="ADAL" clId="{A9C6BE7C-37EE-4319-B656-9EC17E95EC22}" dt="2021-06-25T06:56:33.558" v="58" actId="478"/>
          <ac:spMkLst>
            <pc:docMk/>
            <pc:sldMk cId="3308308368" sldId="258"/>
            <ac:spMk id="6" creationId="{1E0CFD3D-6BE4-4A69-9155-1C4492716DF0}"/>
          </ac:spMkLst>
        </pc:spChg>
        <pc:spChg chg="add del mod">
          <ac:chgData name="David Tichý" userId="b8c539e9-6cd7-4fa8-a9fb-e13a39631ad3" providerId="ADAL" clId="{A9C6BE7C-37EE-4319-B656-9EC17E95EC22}" dt="2021-06-24T14:00:24.993" v="44" actId="478"/>
          <ac:spMkLst>
            <pc:docMk/>
            <pc:sldMk cId="3308308368" sldId="258"/>
            <ac:spMk id="8" creationId="{AD36D460-F439-44EA-BDD4-72032F167FAF}"/>
          </ac:spMkLst>
        </pc:spChg>
        <pc:picChg chg="mod">
          <ac:chgData name="David Tichý" userId="b8c539e9-6cd7-4fa8-a9fb-e13a39631ad3" providerId="ADAL" clId="{A9C6BE7C-37EE-4319-B656-9EC17E95EC22}" dt="2021-06-24T14:00:12.899" v="40" actId="14100"/>
          <ac:picMkLst>
            <pc:docMk/>
            <pc:sldMk cId="3308308368" sldId="258"/>
            <ac:picMk id="4" creationId="{AB1A20F6-4FFC-48B8-B159-23C99230FC2E}"/>
          </ac:picMkLst>
        </pc:picChg>
      </pc:sldChg>
      <pc:sldChg chg="addSp modSp mod modTransition modAnim">
        <pc:chgData name="David Tichý" userId="b8c539e9-6cd7-4fa8-a9fb-e13a39631ad3" providerId="ADAL" clId="{A9C6BE7C-37EE-4319-B656-9EC17E95EC22}" dt="2021-06-25T11:30:36.794" v="479" actId="20577"/>
        <pc:sldMkLst>
          <pc:docMk/>
          <pc:sldMk cId="2257604422" sldId="259"/>
        </pc:sldMkLst>
        <pc:spChg chg="mod">
          <ac:chgData name="David Tichý" userId="b8c539e9-6cd7-4fa8-a9fb-e13a39631ad3" providerId="ADAL" clId="{A9C6BE7C-37EE-4319-B656-9EC17E95EC22}" dt="2021-06-25T10:41:50.840" v="267" actId="14100"/>
          <ac:spMkLst>
            <pc:docMk/>
            <pc:sldMk cId="2257604422" sldId="259"/>
            <ac:spMk id="12" creationId="{65E3552D-8B8C-4739-9CB2-E2F3C6A0311D}"/>
          </ac:spMkLst>
        </pc:spChg>
        <pc:spChg chg="add mod">
          <ac:chgData name="David Tichý" userId="b8c539e9-6cd7-4fa8-a9fb-e13a39631ad3" providerId="ADAL" clId="{A9C6BE7C-37EE-4319-B656-9EC17E95EC22}" dt="2021-06-25T10:42:27.379" v="273"/>
          <ac:spMkLst>
            <pc:docMk/>
            <pc:sldMk cId="2257604422" sldId="259"/>
            <ac:spMk id="13" creationId="{30EB9CC5-4D53-4B01-ACEA-58A7E11C24F5}"/>
          </ac:spMkLst>
        </pc:spChg>
        <pc:spChg chg="add mod">
          <ac:chgData name="David Tichý" userId="b8c539e9-6cd7-4fa8-a9fb-e13a39631ad3" providerId="ADAL" clId="{A9C6BE7C-37EE-4319-B656-9EC17E95EC22}" dt="2021-06-25T11:30:36.794" v="479" actId="20577"/>
          <ac:spMkLst>
            <pc:docMk/>
            <pc:sldMk cId="2257604422" sldId="259"/>
            <ac:spMk id="15" creationId="{8EBCDB8D-FAE8-4F55-9F4C-3D454D5C27FB}"/>
          </ac:spMkLst>
        </pc:spChg>
        <pc:spChg chg="mod">
          <ac:chgData name="David Tichý" userId="b8c539e9-6cd7-4fa8-a9fb-e13a39631ad3" providerId="ADAL" clId="{A9C6BE7C-37EE-4319-B656-9EC17E95EC22}" dt="2021-06-25T10:41:43.288" v="265" actId="14100"/>
          <ac:spMkLst>
            <pc:docMk/>
            <pc:sldMk cId="2257604422" sldId="259"/>
            <ac:spMk id="16" creationId="{D20A2865-CDB8-48C3-BE91-5122D45360CE}"/>
          </ac:spMkLst>
        </pc:spChg>
        <pc:picChg chg="mod">
          <ac:chgData name="David Tichý" userId="b8c539e9-6cd7-4fa8-a9fb-e13a39631ad3" providerId="ADAL" clId="{A9C6BE7C-37EE-4319-B656-9EC17E95EC22}" dt="2021-06-25T10:41:17.808" v="260" actId="14100"/>
          <ac:picMkLst>
            <pc:docMk/>
            <pc:sldMk cId="2257604422" sldId="259"/>
            <ac:picMk id="7" creationId="{AFCB7851-FE54-4CCD-8D31-430D3B08C077}"/>
          </ac:picMkLst>
        </pc:picChg>
        <pc:cxnChg chg="mod">
          <ac:chgData name="David Tichý" userId="b8c539e9-6cd7-4fa8-a9fb-e13a39631ad3" providerId="ADAL" clId="{A9C6BE7C-37EE-4319-B656-9EC17E95EC22}" dt="2021-06-25T10:41:56.416" v="268" actId="14100"/>
          <ac:cxnSpMkLst>
            <pc:docMk/>
            <pc:sldMk cId="2257604422" sldId="259"/>
            <ac:cxnSpMk id="9" creationId="{1A2AD50A-EA27-4A28-BE7F-06166F32F852}"/>
          </ac:cxnSpMkLst>
        </pc:cxnChg>
        <pc:cxnChg chg="mod">
          <ac:chgData name="David Tichý" userId="b8c539e9-6cd7-4fa8-a9fb-e13a39631ad3" providerId="ADAL" clId="{A9C6BE7C-37EE-4319-B656-9EC17E95EC22}" dt="2021-06-25T10:42:00.140" v="269" actId="14100"/>
          <ac:cxnSpMkLst>
            <pc:docMk/>
            <pc:sldMk cId="2257604422" sldId="259"/>
            <ac:cxnSpMk id="14" creationId="{BC8796EA-F975-40FF-9C6C-AE4A5819ACEA}"/>
          </ac:cxnSpMkLst>
        </pc:cxnChg>
      </pc:sldChg>
      <pc:sldChg chg="addSp delSp modSp del mod modTransition">
        <pc:chgData name="David Tichý" userId="b8c539e9-6cd7-4fa8-a9fb-e13a39631ad3" providerId="ADAL" clId="{A9C6BE7C-37EE-4319-B656-9EC17E95EC22}" dt="2021-06-25T10:46:22.886" v="360" actId="47"/>
        <pc:sldMkLst>
          <pc:docMk/>
          <pc:sldMk cId="3703561667" sldId="260"/>
        </pc:sldMkLst>
        <pc:picChg chg="add mod">
          <ac:chgData name="David Tichý" userId="b8c539e9-6cd7-4fa8-a9fb-e13a39631ad3" providerId="ADAL" clId="{A9C6BE7C-37EE-4319-B656-9EC17E95EC22}" dt="2021-06-25T10:44:48.070" v="288" actId="14100"/>
          <ac:picMkLst>
            <pc:docMk/>
            <pc:sldMk cId="3703561667" sldId="260"/>
            <ac:picMk id="3" creationId="{87C25BD8-4C2A-4CB2-A6C1-A496A529EC67}"/>
          </ac:picMkLst>
        </pc:picChg>
        <pc:picChg chg="del mod">
          <ac:chgData name="David Tichý" userId="b8c539e9-6cd7-4fa8-a9fb-e13a39631ad3" providerId="ADAL" clId="{A9C6BE7C-37EE-4319-B656-9EC17E95EC22}" dt="2021-06-25T10:43:28.622" v="285" actId="478"/>
          <ac:picMkLst>
            <pc:docMk/>
            <pc:sldMk cId="3703561667" sldId="260"/>
            <ac:picMk id="5" creationId="{2D17ACAF-F6B2-4CCF-8B45-679560DA1007}"/>
          </ac:picMkLst>
        </pc:picChg>
        <pc:picChg chg="del">
          <ac:chgData name="David Tichý" userId="b8c539e9-6cd7-4fa8-a9fb-e13a39631ad3" providerId="ADAL" clId="{A9C6BE7C-37EE-4319-B656-9EC17E95EC22}" dt="2021-06-25T10:43:25.749" v="283" actId="478"/>
          <ac:picMkLst>
            <pc:docMk/>
            <pc:sldMk cId="3703561667" sldId="260"/>
            <ac:picMk id="7" creationId="{0FB00446-4B7D-48AF-902E-C513867C7E44}"/>
          </ac:picMkLst>
        </pc:picChg>
      </pc:sldChg>
      <pc:sldChg chg="new del">
        <pc:chgData name="David Tichý" userId="b8c539e9-6cd7-4fa8-a9fb-e13a39631ad3" providerId="ADAL" clId="{A9C6BE7C-37EE-4319-B656-9EC17E95EC22}" dt="2021-06-25T06:59:32.607" v="61" actId="47"/>
        <pc:sldMkLst>
          <pc:docMk/>
          <pc:sldMk cId="998967859" sldId="261"/>
        </pc:sldMkLst>
      </pc:sldChg>
      <pc:sldChg chg="addSp delSp modSp add mod modTransition delAnim">
        <pc:chgData name="David Tichý" userId="b8c539e9-6cd7-4fa8-a9fb-e13a39631ad3" providerId="ADAL" clId="{A9C6BE7C-37EE-4319-B656-9EC17E95EC22}" dt="2021-06-25T11:35:16.691" v="497" actId="15"/>
        <pc:sldMkLst>
          <pc:docMk/>
          <pc:sldMk cId="3415129175" sldId="343"/>
        </pc:sldMkLst>
        <pc:spChg chg="add del mod">
          <ac:chgData name="David Tichý" userId="b8c539e9-6cd7-4fa8-a9fb-e13a39631ad3" providerId="ADAL" clId="{A9C6BE7C-37EE-4319-B656-9EC17E95EC22}" dt="2021-06-25T11:34:29.283" v="482" actId="478"/>
          <ac:spMkLst>
            <pc:docMk/>
            <pc:sldMk cId="3415129175" sldId="343"/>
            <ac:spMk id="2" creationId="{594A8868-A4E4-4B90-A361-CC4FA16B0A5C}"/>
          </ac:spMkLst>
        </pc:spChg>
        <pc:spChg chg="mod">
          <ac:chgData name="David Tichý" userId="b8c539e9-6cd7-4fa8-a9fb-e13a39631ad3" providerId="ADAL" clId="{A9C6BE7C-37EE-4319-B656-9EC17E95EC22}" dt="2021-06-25T10:32:24.652" v="154" actId="1076"/>
          <ac:spMkLst>
            <pc:docMk/>
            <pc:sldMk cId="3415129175" sldId="343"/>
            <ac:spMk id="6" creationId="{00000000-0000-0000-0000-000000000000}"/>
          </ac:spMkLst>
        </pc:spChg>
        <pc:spChg chg="mod">
          <ac:chgData name="David Tichý" userId="b8c539e9-6cd7-4fa8-a9fb-e13a39631ad3" providerId="ADAL" clId="{A9C6BE7C-37EE-4319-B656-9EC17E95EC22}" dt="2021-06-25T10:40:57.503" v="257" actId="1076"/>
          <ac:spMkLst>
            <pc:docMk/>
            <pc:sldMk cId="3415129175" sldId="343"/>
            <ac:spMk id="7" creationId="{00000000-0000-0000-0000-000000000000}"/>
          </ac:spMkLst>
        </pc:spChg>
        <pc:spChg chg="del mod">
          <ac:chgData name="David Tichý" userId="b8c539e9-6cd7-4fa8-a9fb-e13a39631ad3" providerId="ADAL" clId="{A9C6BE7C-37EE-4319-B656-9EC17E95EC22}" dt="2021-06-25T10:32:43.098" v="161" actId="478"/>
          <ac:spMkLst>
            <pc:docMk/>
            <pc:sldMk cId="3415129175" sldId="343"/>
            <ac:spMk id="8" creationId="{00000000-0000-0000-0000-000000000000}"/>
          </ac:spMkLst>
        </pc:spChg>
        <pc:spChg chg="add mod">
          <ac:chgData name="David Tichý" userId="b8c539e9-6cd7-4fa8-a9fb-e13a39631ad3" providerId="ADAL" clId="{A9C6BE7C-37EE-4319-B656-9EC17E95EC22}" dt="2021-06-25T11:35:16.691" v="497" actId="15"/>
          <ac:spMkLst>
            <pc:docMk/>
            <pc:sldMk cId="3415129175" sldId="343"/>
            <ac:spMk id="8" creationId="{F9496D81-0DD7-4B5D-92F0-7CA655E0BD73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9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10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11" creationId="{00000000-0000-0000-0000-000000000000}"/>
          </ac:spMkLst>
        </pc:spChg>
        <pc:spChg chg="add mod">
          <ac:chgData name="David Tichý" userId="b8c539e9-6cd7-4fa8-a9fb-e13a39631ad3" providerId="ADAL" clId="{A9C6BE7C-37EE-4319-B656-9EC17E95EC22}" dt="2021-06-25T11:34:40.263" v="484" actId="1076"/>
          <ac:spMkLst>
            <pc:docMk/>
            <pc:sldMk cId="3415129175" sldId="343"/>
            <ac:spMk id="11" creationId="{1A2D013F-C465-44F2-AB98-8DEE7A22B9AF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12" creationId="{00000000-0000-0000-0000-000000000000}"/>
          </ac:spMkLst>
        </pc:spChg>
        <pc:spChg chg="add mod">
          <ac:chgData name="David Tichý" userId="b8c539e9-6cd7-4fa8-a9fb-e13a39631ad3" providerId="ADAL" clId="{A9C6BE7C-37EE-4319-B656-9EC17E95EC22}" dt="2021-06-25T11:34:40.263" v="484" actId="1076"/>
          <ac:spMkLst>
            <pc:docMk/>
            <pc:sldMk cId="3415129175" sldId="343"/>
            <ac:spMk id="12" creationId="{EEADD56B-2157-4011-AC24-DD4E780588FE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13" creationId="{00000000-0000-0000-0000-000000000000}"/>
          </ac:spMkLst>
        </pc:spChg>
        <pc:spChg chg="add mod">
          <ac:chgData name="David Tichý" userId="b8c539e9-6cd7-4fa8-a9fb-e13a39631ad3" providerId="ADAL" clId="{A9C6BE7C-37EE-4319-B656-9EC17E95EC22}" dt="2021-06-25T11:34:40.263" v="484" actId="1076"/>
          <ac:spMkLst>
            <pc:docMk/>
            <pc:sldMk cId="3415129175" sldId="343"/>
            <ac:spMk id="13" creationId="{5297F95E-6314-4991-B93A-3F0FD7153DAE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14" creationId="{00000000-0000-0000-0000-000000000000}"/>
          </ac:spMkLst>
        </pc:spChg>
        <pc:spChg chg="add mod">
          <ac:chgData name="David Tichý" userId="b8c539e9-6cd7-4fa8-a9fb-e13a39631ad3" providerId="ADAL" clId="{A9C6BE7C-37EE-4319-B656-9EC17E95EC22}" dt="2021-06-25T11:34:40.263" v="484" actId="1076"/>
          <ac:spMkLst>
            <pc:docMk/>
            <pc:sldMk cId="3415129175" sldId="343"/>
            <ac:spMk id="14" creationId="{87F42DC0-DD13-410E-9416-76BE1565A0E3}"/>
          </ac:spMkLst>
        </pc:spChg>
        <pc:spChg chg="del">
          <ac:chgData name="David Tichý" userId="b8c539e9-6cd7-4fa8-a9fb-e13a39631ad3" providerId="ADAL" clId="{A9C6BE7C-37EE-4319-B656-9EC17E95EC22}" dt="2021-06-25T10:32:33.247" v="156" actId="478"/>
          <ac:spMkLst>
            <pc:docMk/>
            <pc:sldMk cId="3415129175" sldId="343"/>
            <ac:spMk id="15" creationId="{00000000-0000-0000-0000-000000000000}"/>
          </ac:spMkLst>
        </pc:spChg>
        <pc:spChg chg="add mod">
          <ac:chgData name="David Tichý" userId="b8c539e9-6cd7-4fa8-a9fb-e13a39631ad3" providerId="ADAL" clId="{A9C6BE7C-37EE-4319-B656-9EC17E95EC22}" dt="2021-06-25T11:34:40.263" v="484" actId="1076"/>
          <ac:spMkLst>
            <pc:docMk/>
            <pc:sldMk cId="3415129175" sldId="343"/>
            <ac:spMk id="15" creationId="{7E0DBDB9-AF4E-4A87-B25A-DC989D863EB9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16" creationId="{00000000-0000-0000-0000-000000000000}"/>
          </ac:spMkLst>
        </pc:spChg>
        <pc:spChg chg="add mod">
          <ac:chgData name="David Tichý" userId="b8c539e9-6cd7-4fa8-a9fb-e13a39631ad3" providerId="ADAL" clId="{A9C6BE7C-37EE-4319-B656-9EC17E95EC22}" dt="2021-06-25T11:34:40.263" v="484" actId="1076"/>
          <ac:spMkLst>
            <pc:docMk/>
            <pc:sldMk cId="3415129175" sldId="343"/>
            <ac:spMk id="16" creationId="{72AAEA08-5D34-4BD0-9F20-A4B530FE70FC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17" creationId="{00000000-0000-0000-0000-000000000000}"/>
          </ac:spMkLst>
        </pc:spChg>
        <pc:spChg chg="add mod">
          <ac:chgData name="David Tichý" userId="b8c539e9-6cd7-4fa8-a9fb-e13a39631ad3" providerId="ADAL" clId="{A9C6BE7C-37EE-4319-B656-9EC17E95EC22}" dt="2021-06-25T11:34:40.263" v="484" actId="1076"/>
          <ac:spMkLst>
            <pc:docMk/>
            <pc:sldMk cId="3415129175" sldId="343"/>
            <ac:spMk id="17" creationId="{584CD2B2-B03C-48EE-B257-64BD9891ECBD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18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19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20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21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33.247" v="156" actId="478"/>
          <ac:spMkLst>
            <pc:docMk/>
            <pc:sldMk cId="3415129175" sldId="343"/>
            <ac:spMk id="22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33.247" v="156" actId="478"/>
          <ac:spMkLst>
            <pc:docMk/>
            <pc:sldMk cId="3415129175" sldId="343"/>
            <ac:spMk id="23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24" creationId="{00000000-0000-0000-0000-000000000000}"/>
          </ac:spMkLst>
        </pc:spChg>
        <pc:spChg chg="del mod">
          <ac:chgData name="David Tichý" userId="b8c539e9-6cd7-4fa8-a9fb-e13a39631ad3" providerId="ADAL" clId="{A9C6BE7C-37EE-4319-B656-9EC17E95EC22}" dt="2021-06-25T10:32:39.002" v="159" actId="478"/>
          <ac:spMkLst>
            <pc:docMk/>
            <pc:sldMk cId="3415129175" sldId="343"/>
            <ac:spMk id="25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26.285" v="155" actId="478"/>
          <ac:spMkLst>
            <pc:docMk/>
            <pc:sldMk cId="3415129175" sldId="343"/>
            <ac:spMk id="26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33.247" v="156" actId="478"/>
          <ac:spMkLst>
            <pc:docMk/>
            <pc:sldMk cId="3415129175" sldId="343"/>
            <ac:spMk id="27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33.247" v="156" actId="478"/>
          <ac:spMkLst>
            <pc:docMk/>
            <pc:sldMk cId="3415129175" sldId="343"/>
            <ac:spMk id="28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33.247" v="156" actId="478"/>
          <ac:spMkLst>
            <pc:docMk/>
            <pc:sldMk cId="3415129175" sldId="343"/>
            <ac:spMk id="29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34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33.247" v="156" actId="478"/>
          <ac:spMkLst>
            <pc:docMk/>
            <pc:sldMk cId="3415129175" sldId="343"/>
            <ac:spMk id="35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36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33.247" v="156" actId="478"/>
          <ac:spMkLst>
            <pc:docMk/>
            <pc:sldMk cId="3415129175" sldId="343"/>
            <ac:spMk id="37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33.247" v="156" actId="478"/>
          <ac:spMkLst>
            <pc:docMk/>
            <pc:sldMk cId="3415129175" sldId="343"/>
            <ac:spMk id="38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33.247" v="156" actId="478"/>
          <ac:spMkLst>
            <pc:docMk/>
            <pc:sldMk cId="3415129175" sldId="343"/>
            <ac:spMk id="39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33.247" v="156" actId="478"/>
          <ac:spMkLst>
            <pc:docMk/>
            <pc:sldMk cId="3415129175" sldId="343"/>
            <ac:spMk id="40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41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32:35.275" v="157" actId="478"/>
          <ac:spMkLst>
            <pc:docMk/>
            <pc:sldMk cId="3415129175" sldId="343"/>
            <ac:spMk id="42" creationId="{FB098213-247F-466E-898B-165060128555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43" creationId="{39017C00-215B-480D-9B1B-08EA0BFC816D}"/>
          </ac:spMkLst>
        </pc:spChg>
        <pc:spChg chg="del">
          <ac:chgData name="David Tichý" userId="b8c539e9-6cd7-4fa8-a9fb-e13a39631ad3" providerId="ADAL" clId="{A9C6BE7C-37EE-4319-B656-9EC17E95EC22}" dt="2021-06-25T10:32:17.585" v="152" actId="478"/>
          <ac:spMkLst>
            <pc:docMk/>
            <pc:sldMk cId="3415129175" sldId="343"/>
            <ac:spMk id="44" creationId="{D5AA191E-41D3-4476-8D86-441E4AC49655}"/>
          </ac:spMkLst>
        </pc:spChg>
        <pc:picChg chg="add mod">
          <ac:chgData name="David Tichý" userId="b8c539e9-6cd7-4fa8-a9fb-e13a39631ad3" providerId="ADAL" clId="{A9C6BE7C-37EE-4319-B656-9EC17E95EC22}" dt="2021-06-25T11:34:40.263" v="484" actId="1076"/>
          <ac:picMkLst>
            <pc:docMk/>
            <pc:sldMk cId="3415129175" sldId="343"/>
            <ac:picMk id="9" creationId="{E5769559-1D9E-44ED-A9BA-E8ECA1913916}"/>
          </ac:picMkLst>
        </pc:picChg>
        <pc:picChg chg="add mod">
          <ac:chgData name="David Tichý" userId="b8c539e9-6cd7-4fa8-a9fb-e13a39631ad3" providerId="ADAL" clId="{A9C6BE7C-37EE-4319-B656-9EC17E95EC22}" dt="2021-06-25T11:34:40.263" v="484" actId="1076"/>
          <ac:picMkLst>
            <pc:docMk/>
            <pc:sldMk cId="3415129175" sldId="343"/>
            <ac:picMk id="10" creationId="{C5197946-779C-41E9-8519-D1A43BB617A8}"/>
          </ac:picMkLst>
        </pc:picChg>
        <pc:picChg chg="add del mod">
          <ac:chgData name="David Tichý" userId="b8c539e9-6cd7-4fa8-a9fb-e13a39631ad3" providerId="ADAL" clId="{A9C6BE7C-37EE-4319-B656-9EC17E95EC22}" dt="2021-06-25T11:34:24.249" v="481" actId="478"/>
          <ac:picMkLst>
            <pc:docMk/>
            <pc:sldMk cId="3415129175" sldId="343"/>
            <ac:picMk id="1026" creationId="{6BE84A63-B0A5-4760-A295-5D2B92932063}"/>
          </ac:picMkLst>
        </pc:picChg>
        <pc:cxnChg chg="del">
          <ac:chgData name="David Tichý" userId="b8c539e9-6cd7-4fa8-a9fb-e13a39631ad3" providerId="ADAL" clId="{A9C6BE7C-37EE-4319-B656-9EC17E95EC22}" dt="2021-06-25T10:32:17.585" v="152" actId="478"/>
          <ac:cxnSpMkLst>
            <pc:docMk/>
            <pc:sldMk cId="3415129175" sldId="343"/>
            <ac:cxnSpMk id="30" creationId="{00000000-0000-0000-0000-000000000000}"/>
          </ac:cxnSpMkLst>
        </pc:cxnChg>
        <pc:cxnChg chg="del">
          <ac:chgData name="David Tichý" userId="b8c539e9-6cd7-4fa8-a9fb-e13a39631ad3" providerId="ADAL" clId="{A9C6BE7C-37EE-4319-B656-9EC17E95EC22}" dt="2021-06-25T10:32:17.585" v="152" actId="478"/>
          <ac:cxnSpMkLst>
            <pc:docMk/>
            <pc:sldMk cId="3415129175" sldId="343"/>
            <ac:cxnSpMk id="31" creationId="{00000000-0000-0000-0000-000000000000}"/>
          </ac:cxnSpMkLst>
        </pc:cxnChg>
        <pc:cxnChg chg="del">
          <ac:chgData name="David Tichý" userId="b8c539e9-6cd7-4fa8-a9fb-e13a39631ad3" providerId="ADAL" clId="{A9C6BE7C-37EE-4319-B656-9EC17E95EC22}" dt="2021-06-25T10:32:17.585" v="152" actId="478"/>
          <ac:cxnSpMkLst>
            <pc:docMk/>
            <pc:sldMk cId="3415129175" sldId="343"/>
            <ac:cxnSpMk id="32" creationId="{00000000-0000-0000-0000-000000000000}"/>
          </ac:cxnSpMkLst>
        </pc:cxnChg>
        <pc:cxnChg chg="del">
          <ac:chgData name="David Tichý" userId="b8c539e9-6cd7-4fa8-a9fb-e13a39631ad3" providerId="ADAL" clId="{A9C6BE7C-37EE-4319-B656-9EC17E95EC22}" dt="2021-06-25T10:32:17.585" v="152" actId="478"/>
          <ac:cxnSpMkLst>
            <pc:docMk/>
            <pc:sldMk cId="3415129175" sldId="343"/>
            <ac:cxnSpMk id="33" creationId="{00000000-0000-0000-0000-000000000000}"/>
          </ac:cxnSpMkLst>
        </pc:cxnChg>
      </pc:sldChg>
      <pc:sldChg chg="new del">
        <pc:chgData name="David Tichý" userId="b8c539e9-6cd7-4fa8-a9fb-e13a39631ad3" providerId="ADAL" clId="{A9C6BE7C-37EE-4319-B656-9EC17E95EC22}" dt="2021-06-25T07:26:10.668" v="126" actId="47"/>
        <pc:sldMkLst>
          <pc:docMk/>
          <pc:sldMk cId="1691784845" sldId="344"/>
        </pc:sldMkLst>
      </pc:sldChg>
      <pc:sldChg chg="addSp delSp modSp add mod">
        <pc:chgData name="David Tichý" userId="b8c539e9-6cd7-4fa8-a9fb-e13a39631ad3" providerId="ADAL" clId="{A9C6BE7C-37EE-4319-B656-9EC17E95EC22}" dt="2021-06-25T10:42:24.585" v="272"/>
        <pc:sldMkLst>
          <pc:docMk/>
          <pc:sldMk cId="4200132812" sldId="396"/>
        </pc:sldMkLst>
        <pc:spChg chg="del">
          <ac:chgData name="David Tichý" userId="b8c539e9-6cd7-4fa8-a9fb-e13a39631ad3" providerId="ADAL" clId="{A9C6BE7C-37EE-4319-B656-9EC17E95EC22}" dt="2021-06-25T10:42:22.717" v="271" actId="478"/>
          <ac:spMkLst>
            <pc:docMk/>
            <pc:sldMk cId="4200132812" sldId="396"/>
            <ac:spMk id="5" creationId="{00000000-0000-0000-0000-000000000000}"/>
          </ac:spMkLst>
        </pc:spChg>
        <pc:spChg chg="del">
          <ac:chgData name="David Tichý" userId="b8c539e9-6cd7-4fa8-a9fb-e13a39631ad3" providerId="ADAL" clId="{A9C6BE7C-37EE-4319-B656-9EC17E95EC22}" dt="2021-06-25T10:42:20.142" v="270" actId="478"/>
          <ac:spMkLst>
            <pc:docMk/>
            <pc:sldMk cId="4200132812" sldId="396"/>
            <ac:spMk id="8" creationId="{00000000-0000-0000-0000-000000000000}"/>
          </ac:spMkLst>
        </pc:spChg>
        <pc:spChg chg="add mod">
          <ac:chgData name="David Tichý" userId="b8c539e9-6cd7-4fa8-a9fb-e13a39631ad3" providerId="ADAL" clId="{A9C6BE7C-37EE-4319-B656-9EC17E95EC22}" dt="2021-06-25T10:42:24.585" v="272"/>
          <ac:spMkLst>
            <pc:docMk/>
            <pc:sldMk cId="4200132812" sldId="396"/>
            <ac:spMk id="20" creationId="{06BF597D-B691-48AE-B7EB-9D6DD3BADB6D}"/>
          </ac:spMkLst>
        </pc:spChg>
      </pc:sldChg>
      <pc:sldChg chg="modSp new del mod">
        <pc:chgData name="David Tichý" userId="b8c539e9-6cd7-4fa8-a9fb-e13a39631ad3" providerId="ADAL" clId="{A9C6BE7C-37EE-4319-B656-9EC17E95EC22}" dt="2021-06-25T10:41:02.451" v="258" actId="47"/>
        <pc:sldMkLst>
          <pc:docMk/>
          <pc:sldMk cId="1919982278" sldId="397"/>
        </pc:sldMkLst>
        <pc:spChg chg="mod">
          <ac:chgData name="David Tichý" userId="b8c539e9-6cd7-4fa8-a9fb-e13a39631ad3" providerId="ADAL" clId="{A9C6BE7C-37EE-4319-B656-9EC17E95EC22}" dt="2021-06-25T10:26:59.229" v="140" actId="27636"/>
          <ac:spMkLst>
            <pc:docMk/>
            <pc:sldMk cId="1919982278" sldId="397"/>
            <ac:spMk id="2" creationId="{2B125534-0493-4153-B65E-9FEB77F91896}"/>
          </ac:spMkLst>
        </pc:spChg>
      </pc:sldChg>
      <pc:sldChg chg="addSp delSp modSp new mod">
        <pc:chgData name="David Tichý" userId="b8c539e9-6cd7-4fa8-a9fb-e13a39631ad3" providerId="ADAL" clId="{A9C6BE7C-37EE-4319-B656-9EC17E95EC22}" dt="2021-06-25T10:57:59.478" v="457" actId="14100"/>
        <pc:sldMkLst>
          <pc:docMk/>
          <pc:sldMk cId="3446325800" sldId="398"/>
        </pc:sldMkLst>
        <pc:spChg chg="del">
          <ac:chgData name="David Tichý" userId="b8c539e9-6cd7-4fa8-a9fb-e13a39631ad3" providerId="ADAL" clId="{A9C6BE7C-37EE-4319-B656-9EC17E95EC22}" dt="2021-06-25T10:43:10.376" v="278" actId="478"/>
          <ac:spMkLst>
            <pc:docMk/>
            <pc:sldMk cId="3446325800" sldId="398"/>
            <ac:spMk id="2" creationId="{0BA8B6B2-BE0C-47CC-B1D0-8E45571012D2}"/>
          </ac:spMkLst>
        </pc:spChg>
        <pc:spChg chg="del">
          <ac:chgData name="David Tichý" userId="b8c539e9-6cd7-4fa8-a9fb-e13a39631ad3" providerId="ADAL" clId="{A9C6BE7C-37EE-4319-B656-9EC17E95EC22}" dt="2021-06-25T10:43:04.839" v="277" actId="478"/>
          <ac:spMkLst>
            <pc:docMk/>
            <pc:sldMk cId="3446325800" sldId="398"/>
            <ac:spMk id="3" creationId="{EB819127-6D14-4CB2-A137-2B7ACA16CEF1}"/>
          </ac:spMkLst>
        </pc:spChg>
        <pc:spChg chg="add mod">
          <ac:chgData name="David Tichý" userId="b8c539e9-6cd7-4fa8-a9fb-e13a39631ad3" providerId="ADAL" clId="{A9C6BE7C-37EE-4319-B656-9EC17E95EC22}" dt="2021-06-25T10:29:22.947" v="145"/>
          <ac:spMkLst>
            <pc:docMk/>
            <pc:sldMk cId="3446325800" sldId="398"/>
            <ac:spMk id="4" creationId="{B6F76C31-07D2-41C9-ABFC-37DC48B12112}"/>
          </ac:spMkLst>
        </pc:spChg>
        <pc:spChg chg="add mod">
          <ac:chgData name="David Tichý" userId="b8c539e9-6cd7-4fa8-a9fb-e13a39631ad3" providerId="ADAL" clId="{A9C6BE7C-37EE-4319-B656-9EC17E95EC22}" dt="2021-06-25T10:45:28.571" v="342" actId="20577"/>
          <ac:spMkLst>
            <pc:docMk/>
            <pc:sldMk cId="3446325800" sldId="398"/>
            <ac:spMk id="6" creationId="{827F1D5A-3175-40B8-A437-F546259995EC}"/>
          </ac:spMkLst>
        </pc:spChg>
        <pc:picChg chg="add del mod">
          <ac:chgData name="David Tichý" userId="b8c539e9-6cd7-4fa8-a9fb-e13a39631ad3" providerId="ADAL" clId="{A9C6BE7C-37EE-4319-B656-9EC17E95EC22}" dt="2021-06-25T10:43:22.859" v="282" actId="478"/>
          <ac:picMkLst>
            <pc:docMk/>
            <pc:sldMk cId="3446325800" sldId="398"/>
            <ac:picMk id="5" creationId="{F4266318-5284-466D-A46A-8A179B82CBD1}"/>
          </ac:picMkLst>
        </pc:picChg>
        <pc:picChg chg="add mod">
          <ac:chgData name="David Tichý" userId="b8c539e9-6cd7-4fa8-a9fb-e13a39631ad3" providerId="ADAL" clId="{A9C6BE7C-37EE-4319-B656-9EC17E95EC22}" dt="2021-06-25T10:57:59.478" v="457" actId="14100"/>
          <ac:picMkLst>
            <pc:docMk/>
            <pc:sldMk cId="3446325800" sldId="398"/>
            <ac:picMk id="7" creationId="{C22E2A89-7163-4AEC-B3B2-0933BEE9F7D0}"/>
          </ac:picMkLst>
        </pc:picChg>
      </pc:sldChg>
      <pc:sldChg chg="addSp delSp modSp new mod">
        <pc:chgData name="David Tichý" userId="b8c539e9-6cd7-4fa8-a9fb-e13a39631ad3" providerId="ADAL" clId="{A9C6BE7C-37EE-4319-B656-9EC17E95EC22}" dt="2021-06-25T11:01:39.891" v="458" actId="14100"/>
        <pc:sldMkLst>
          <pc:docMk/>
          <pc:sldMk cId="3928056608" sldId="399"/>
        </pc:sldMkLst>
        <pc:spChg chg="del">
          <ac:chgData name="David Tichý" userId="b8c539e9-6cd7-4fa8-a9fb-e13a39631ad3" providerId="ADAL" clId="{A9C6BE7C-37EE-4319-B656-9EC17E95EC22}" dt="2021-06-25T10:45:41.913" v="344" actId="478"/>
          <ac:spMkLst>
            <pc:docMk/>
            <pc:sldMk cId="3928056608" sldId="399"/>
            <ac:spMk id="2" creationId="{5E4BADDC-D746-49EE-A30E-9023AF4B1311}"/>
          </ac:spMkLst>
        </pc:spChg>
        <pc:spChg chg="del">
          <ac:chgData name="David Tichý" userId="b8c539e9-6cd7-4fa8-a9fb-e13a39631ad3" providerId="ADAL" clId="{A9C6BE7C-37EE-4319-B656-9EC17E95EC22}" dt="2021-06-25T10:45:45.290" v="345" actId="478"/>
          <ac:spMkLst>
            <pc:docMk/>
            <pc:sldMk cId="3928056608" sldId="399"/>
            <ac:spMk id="3" creationId="{400B093B-1F5E-42DB-99BA-A658BE7AF4CC}"/>
          </ac:spMkLst>
        </pc:spChg>
        <pc:spChg chg="add mod">
          <ac:chgData name="David Tichý" userId="b8c539e9-6cd7-4fa8-a9fb-e13a39631ad3" providerId="ADAL" clId="{A9C6BE7C-37EE-4319-B656-9EC17E95EC22}" dt="2021-06-25T10:29:25.504" v="146"/>
          <ac:spMkLst>
            <pc:docMk/>
            <pc:sldMk cId="3928056608" sldId="399"/>
            <ac:spMk id="4" creationId="{5EC4E009-503C-4B19-A6AE-13B11EA8FAD0}"/>
          </ac:spMkLst>
        </pc:spChg>
        <pc:spChg chg="add mod">
          <ac:chgData name="David Tichý" userId="b8c539e9-6cd7-4fa8-a9fb-e13a39631ad3" providerId="ADAL" clId="{A9C6BE7C-37EE-4319-B656-9EC17E95EC22}" dt="2021-06-25T10:46:03.385" v="352" actId="20577"/>
          <ac:spMkLst>
            <pc:docMk/>
            <pc:sldMk cId="3928056608" sldId="399"/>
            <ac:spMk id="5" creationId="{689479EC-C465-4C8F-B92B-12023507ABC9}"/>
          </ac:spMkLst>
        </pc:spChg>
        <pc:spChg chg="add mod">
          <ac:chgData name="David Tichý" userId="b8c539e9-6cd7-4fa8-a9fb-e13a39631ad3" providerId="ADAL" clId="{A9C6BE7C-37EE-4319-B656-9EC17E95EC22}" dt="2021-06-25T10:56:24.791" v="417" actId="1076"/>
          <ac:spMkLst>
            <pc:docMk/>
            <pc:sldMk cId="3928056608" sldId="399"/>
            <ac:spMk id="8" creationId="{D84F575B-7577-4ACD-BB43-983DF6C0F9C1}"/>
          </ac:spMkLst>
        </pc:spChg>
        <pc:picChg chg="add mod">
          <ac:chgData name="David Tichý" userId="b8c539e9-6cd7-4fa8-a9fb-e13a39631ad3" providerId="ADAL" clId="{A9C6BE7C-37EE-4319-B656-9EC17E95EC22}" dt="2021-06-25T11:01:39.891" v="458" actId="14100"/>
          <ac:picMkLst>
            <pc:docMk/>
            <pc:sldMk cId="3928056608" sldId="399"/>
            <ac:picMk id="7" creationId="{C5A35822-020F-4513-BD43-309CA8274F62}"/>
          </ac:picMkLst>
        </pc:picChg>
      </pc:sldChg>
      <pc:sldChg chg="addSp modSp add mod">
        <pc:chgData name="David Tichý" userId="b8c539e9-6cd7-4fa8-a9fb-e13a39631ad3" providerId="ADAL" clId="{A9C6BE7C-37EE-4319-B656-9EC17E95EC22}" dt="2021-06-25T11:01:47.755" v="459" actId="14100"/>
        <pc:sldMkLst>
          <pc:docMk/>
          <pc:sldMk cId="1854494857" sldId="400"/>
        </pc:sldMkLst>
        <pc:spChg chg="mod">
          <ac:chgData name="David Tichý" userId="b8c539e9-6cd7-4fa8-a9fb-e13a39631ad3" providerId="ADAL" clId="{A9C6BE7C-37EE-4319-B656-9EC17E95EC22}" dt="2021-06-25T10:46:09.714" v="358" actId="20577"/>
          <ac:spMkLst>
            <pc:docMk/>
            <pc:sldMk cId="1854494857" sldId="400"/>
            <ac:spMk id="5" creationId="{689479EC-C465-4C8F-B92B-12023507ABC9}"/>
          </ac:spMkLst>
        </pc:spChg>
        <pc:picChg chg="add mod">
          <ac:chgData name="David Tichý" userId="b8c539e9-6cd7-4fa8-a9fb-e13a39631ad3" providerId="ADAL" clId="{A9C6BE7C-37EE-4319-B656-9EC17E95EC22}" dt="2021-06-25T11:01:47.755" v="459" actId="14100"/>
          <ac:picMkLst>
            <pc:docMk/>
            <pc:sldMk cId="1854494857" sldId="400"/>
            <ac:picMk id="3" creationId="{F259AEC9-8C3F-4A7E-98D3-80BF185BEA3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6BF67-F44B-4887-9C78-4B5D3EB4EB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138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42E39-1DD4-4A14-8E4B-5619ABACE4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3690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42E39-1DD4-4A14-8E4B-5619ABACE49A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57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HB upraveno 2018,</a:t>
            </a:r>
            <a:r>
              <a:rPr lang="cs-CZ" baseline="0" dirty="0"/>
              <a:t> aby seděly vrstvy L4 (ISO/OSI) = L3 (TCT/IP)</a:t>
            </a:r>
          </a:p>
          <a:p>
            <a:r>
              <a:rPr lang="cs-CZ" baseline="0"/>
              <a:t>HB upraveno 04/2021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42E39-1DD4-4A14-8E4B-5619ABACE49A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33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/>
              <a:t>Kromě</a:t>
            </a:r>
            <a:r>
              <a:rPr lang="cs-CZ" b="0" baseline="0" dirty="0"/>
              <a:t> organizace IEEE se normalizací datové komunikace zabývá i mezinárodní normalizační úřad ISO (International </a:t>
            </a:r>
            <a:r>
              <a:rPr lang="cs-CZ" b="0" baseline="0" dirty="0" err="1"/>
              <a:t>Standards</a:t>
            </a:r>
            <a:r>
              <a:rPr lang="cs-CZ" b="0" baseline="0" dirty="0"/>
              <a:t> </a:t>
            </a:r>
            <a:r>
              <a:rPr lang="cs-CZ" b="0" baseline="0" dirty="0" err="1"/>
              <a:t>Organization</a:t>
            </a:r>
            <a:r>
              <a:rPr lang="cs-CZ" b="0" baseline="0" dirty="0"/>
              <a:t>), který vypracoval takzvaný referenční model OSI (Reference Model </a:t>
            </a:r>
            <a:r>
              <a:rPr lang="cs-CZ" b="0" baseline="0" dirty="0" err="1"/>
              <a:t>for</a:t>
            </a:r>
            <a:r>
              <a:rPr lang="cs-CZ" b="0" baseline="0" dirty="0"/>
              <a:t> Open </a:t>
            </a:r>
            <a:r>
              <a:rPr lang="cs-CZ" b="0" baseline="0" dirty="0" err="1"/>
              <a:t>System</a:t>
            </a:r>
            <a:r>
              <a:rPr lang="cs-CZ" b="0" baseline="0" dirty="0"/>
              <a:t> </a:t>
            </a:r>
            <a:r>
              <a:rPr lang="cs-CZ" b="0" baseline="0" dirty="0" err="1"/>
              <a:t>Interconection</a:t>
            </a:r>
            <a:r>
              <a:rPr lang="cs-CZ" b="0" baseline="0" dirty="0"/>
              <a:t>). Jeho základem je rozdělení všech činností při výměně dat do sedmi částí – vrstev realizovaných technickými nebo programovými prostředky. Každá z vrstev zajišťuje funkce pro vyšší vrstvu a využívá služeb </a:t>
            </a:r>
            <a:r>
              <a:rPr lang="cs-CZ" b="0" baseline="0" dirty="0" err="1"/>
              <a:t>nížší</a:t>
            </a:r>
            <a:r>
              <a:rPr lang="cs-CZ" b="0" baseline="0" dirty="0"/>
              <a:t> vrstvy. Mezi jednotlivými vrstvami jsou (formou standardů a doporučení) definována rozhraní (mezi vrstvové protokoly) a mezi prvky stejné vrstvy jsou definována pravidla komunikace (vrstvové protokoly). Dnes je </a:t>
            </a:r>
            <a:r>
              <a:rPr lang="cs-CZ" b="0" baseline="0" dirty="0" err="1"/>
              <a:t>Ethernet</a:t>
            </a:r>
            <a:r>
              <a:rPr lang="cs-CZ" b="0" baseline="0" dirty="0"/>
              <a:t> standardizován i normou ISO 8802</a:t>
            </a:r>
            <a:r>
              <a:rPr lang="cs-CZ" sz="1100" b="0" baseline="0" dirty="0"/>
              <a:t>/3</a:t>
            </a:r>
            <a:r>
              <a:rPr lang="cs-CZ" b="0" baseline="0" dirty="0"/>
              <a:t> </a:t>
            </a:r>
            <a:endParaRPr lang="cs-CZ" b="0" dirty="0"/>
          </a:p>
          <a:p>
            <a:endParaRPr lang="cs-CZ" b="1" dirty="0"/>
          </a:p>
          <a:p>
            <a:r>
              <a:rPr lang="cs-CZ" b="1" dirty="0"/>
              <a:t>Fyzická: </a:t>
            </a:r>
          </a:p>
          <a:p>
            <a:pPr lvl="0">
              <a:buFont typeface="Arial" pitchFamily="34" charset="0"/>
              <a:buChar char="•"/>
            </a:pPr>
            <a:r>
              <a:rPr lang="cs-CZ" dirty="0"/>
              <a:t>Přenos bitů od vysílače k přijímači</a:t>
            </a:r>
          </a:p>
          <a:p>
            <a:pPr lvl="0">
              <a:buFont typeface="Arial" pitchFamily="34" charset="0"/>
              <a:buChar char="•"/>
            </a:pPr>
            <a:r>
              <a:rPr lang="cs-CZ" dirty="0"/>
              <a:t>Realizována pomocí přenosových spojů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Dle přenosového media </a:t>
            </a:r>
          </a:p>
          <a:p>
            <a:pPr lvl="2">
              <a:buFont typeface="Arial" pitchFamily="34" charset="0"/>
              <a:buChar char="•"/>
            </a:pPr>
            <a:r>
              <a:rPr lang="cs-CZ" dirty="0"/>
              <a:t>Kabelové – metalické, </a:t>
            </a:r>
            <a:r>
              <a:rPr lang="cs-CZ" dirty="0" err="1"/>
              <a:t>optovláknové</a:t>
            </a:r>
            <a:endParaRPr lang="cs-CZ" dirty="0"/>
          </a:p>
          <a:p>
            <a:pPr lvl="2">
              <a:buFont typeface="Arial" pitchFamily="34" charset="0"/>
              <a:buChar char="•"/>
            </a:pPr>
            <a:r>
              <a:rPr lang="cs-CZ" dirty="0"/>
              <a:t>Bezdrátové – rádiové, optické</a:t>
            </a:r>
          </a:p>
          <a:p>
            <a:pPr lvl="2">
              <a:buFont typeface="Arial" pitchFamily="34" charset="0"/>
              <a:buChar char="•"/>
            </a:pPr>
            <a:r>
              <a:rPr lang="cs-CZ" dirty="0"/>
              <a:t>Výhody/nevýhody</a:t>
            </a:r>
            <a:r>
              <a:rPr lang="cs-CZ" baseline="0" dirty="0"/>
              <a:t> (přenosová kapacita, dosah, chybovost, spolehlivost, mobilita)</a:t>
            </a:r>
            <a:endParaRPr lang="cs-CZ" dirty="0"/>
          </a:p>
          <a:p>
            <a:pPr lvl="1">
              <a:buFont typeface="Arial" pitchFamily="34" charset="0"/>
              <a:buChar char="•"/>
            </a:pPr>
            <a:r>
              <a:rPr lang="cs-CZ" dirty="0"/>
              <a:t>Dle počtu</a:t>
            </a:r>
            <a:r>
              <a:rPr lang="cs-CZ" baseline="0" dirty="0"/>
              <a:t> připojených stanic – dvoubodové, vícebodové</a:t>
            </a:r>
          </a:p>
          <a:p>
            <a:pPr lvl="1">
              <a:buFont typeface="Arial" pitchFamily="34" charset="0"/>
              <a:buChar char="•"/>
            </a:pPr>
            <a:r>
              <a:rPr lang="cs-CZ" baseline="0" dirty="0"/>
              <a:t>Dle vlastnictví – vlastněné, pronajaté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42E39-1DD4-4A14-8E4B-5619ABACE49A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6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203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4168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11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152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37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513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375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830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831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234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301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BB859-6E5D-44DE-AC11-54428A805F1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197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ctu.cz/mereni-rychlosti-prenosu-d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conetwork.cz/2020/11/specifikace-sluzby-pristupu-k-internetu-v-pevnem-mis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conetwork.c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fiber.eu/cz/merici-technika-transport-a-datakom/software-1/profiber-konvertor-rychlosti-l1-l4/" TargetMode="External"/><Relationship Id="rId7" Type="http://schemas.openxmlformats.org/officeDocument/2006/relationships/hyperlink" Target="https://www.ctu.cz/sites/default/files/obsah/ctu/telekomunikacni-vestnik-castka-09/2020/obrazky/telekomunikacnivestnikcastka09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hyperlink" Target="https://www.profiber.eu/cz/aplikace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tu.cz/internetove-sluzb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netmetr.cz/c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99592" y="3234770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cap="all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Měření rychlosti na sítích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99592" y="384230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31550" y="4196251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 Tichý</a:t>
            </a:r>
            <a:endParaRPr lang="sk-SK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BlokTextu 26"/>
          <p:cNvSpPr txBox="1"/>
          <p:nvPr/>
        </p:nvSpPr>
        <p:spPr>
          <a:xfrm>
            <a:off x="899592" y="485986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b="1" dirty="0">
                <a:solidFill>
                  <a:schemeClr val="bg1"/>
                </a:solidFill>
                <a:cs typeface="Times New Roman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AKADEMIE VLÁKNOVÉ OPTIKY  A OPTICKÝCH KOMUNIKACÍ </a:t>
            </a:r>
            <a:r>
              <a:rPr lang="cs-CZ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361707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C4E009-503C-4B19-A6AE-13B11EA8FAD0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7775848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prstClr val="white"/>
                </a:solidFill>
              </a:rPr>
              <a:t>AKADEMIE VLÁKNOVÉ OPTIKY A OPTICKÝCH KOMUNIKACÍ ®                         www.profiber.eu                        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89479EC-C465-4C8F-B92B-12023507ABC9}"/>
              </a:ext>
            </a:extLst>
          </p:cNvPr>
          <p:cNvSpPr txBox="1">
            <a:spLocks/>
          </p:cNvSpPr>
          <p:nvPr/>
        </p:nvSpPr>
        <p:spPr>
          <a:xfrm>
            <a:off x="1331640" y="39762"/>
            <a:ext cx="729754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Linka 100 Mbit/s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59AEC9-8C3F-4A7E-98D3-80BF185BE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4458"/>
            <a:ext cx="9144000" cy="369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9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233EE-CE57-4020-BA6E-33E6883E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959"/>
            <a:ext cx="9227368" cy="562074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ČTÚ měření rychlosti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56C201-9749-42AD-8CCE-3AF67409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227368" cy="4525963"/>
          </a:xfrm>
        </p:spPr>
        <p:txBody>
          <a:bodyPr>
            <a:normAutofit/>
          </a:bodyPr>
          <a:lstStyle/>
          <a:p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Aktuální (okamžitá, skutečná, měřitelná …) rychlost = ČTÚ: </a:t>
            </a:r>
            <a:r>
              <a:rPr lang="cs-CZ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SDR–Skutečně Dosahovaná Rychlost</a:t>
            </a:r>
            <a:br>
              <a:rPr lang="cs-CZ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SDR = TCP propustnost (L4 modelu ISO/OSI)</a:t>
            </a:r>
          </a:p>
          <a:p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Referenční měřicí metoda (RTM): IETF RFC 6349</a:t>
            </a:r>
          </a:p>
          <a:p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aktualizované definice a metodika měření </a:t>
            </a:r>
            <a:r>
              <a:rPr lang="cs-CZ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QoS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parametrů na 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webu ČTÚ</a:t>
            </a: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Kontrola: </a:t>
            </a:r>
            <a:b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porovnání UDP propustnosti (ITU-T Y.1564) s </a:t>
            </a:r>
            <a:r>
              <a:rPr lang="cs-CZ" sz="1600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Rmax</a:t>
            </a:r>
            <a:r>
              <a:rPr lang="cs-CZ" sz="1600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maximální rychlostí</a:t>
            </a:r>
            <a:r>
              <a:rPr lang="cs-CZ" sz="1600" u="sng" dirty="0">
                <a:solidFill>
                  <a:srgbClr val="00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porovnání SDR (TCP propustnosti, IETF RFC 6349) s</a:t>
            </a:r>
            <a:b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1600" u="sng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BDR – Běžně dostupnou rychlostí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1600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Rmin</a:t>
            </a:r>
            <a:r>
              <a:rPr lang="cs-CZ" sz="1600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minimální rychlostí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6x série měření za 90 min </a:t>
            </a:r>
            <a:b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(odchylky od BDR = ztráta výkonosti služby)</a:t>
            </a:r>
            <a:b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Dobře popsáno na webu BCO …</a:t>
            </a:r>
          </a:p>
          <a:p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5BA8C48-1B5A-460B-9B07-54E88800FC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92067"/>
            <a:ext cx="4211961" cy="2628019"/>
          </a:xfrm>
          <a:prstGeom prst="rect">
            <a:avLst/>
          </a:prstGeom>
        </p:spPr>
      </p:pic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1DA4C1FF-F051-4156-B827-ABE25DFC013F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7775848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prstClr val="white"/>
                </a:solidFill>
              </a:rPr>
              <a:t>AKADEMIE VLÁKNOVÉ OPTIKY A OPTICKÝCH KOMUNIKACÍ ®                         www.profiber.eu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87014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2"/>
            <a:extLst>
              <a:ext uri="{FF2B5EF4-FFF2-40B4-BE49-F238E27FC236}">
                <a16:creationId xmlns:a16="http://schemas.microsoft.com/office/drawing/2014/main" id="{AB1A20F6-4FFC-48B8-B159-23C99230FC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036430" cy="4535909"/>
          </a:xfrm>
          <a:prstGeom prst="rect">
            <a:avLst/>
          </a:prstGeom>
        </p:spPr>
      </p:pic>
      <p:sp>
        <p:nvSpPr>
          <p:cNvPr id="3" name="Zástupný symbol pro zápatí 3">
            <a:extLst>
              <a:ext uri="{FF2B5EF4-FFF2-40B4-BE49-F238E27FC236}">
                <a16:creationId xmlns:a16="http://schemas.microsoft.com/office/drawing/2014/main" id="{1810E103-ADE5-4E02-B7CE-2E7574624C45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7775848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prstClr val="white"/>
                </a:solidFill>
              </a:rPr>
              <a:t>AKADEMIE VLÁKNOVÉ OPTIKY A OPTICKÝCH KOMUNIKACÍ ®                         www.profiber.eu                        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CBEE5F2-EDA2-4602-AA7C-AF50A2C52E10}"/>
              </a:ext>
            </a:extLst>
          </p:cNvPr>
          <p:cNvSpPr txBox="1">
            <a:spLocks/>
          </p:cNvSpPr>
          <p:nvPr/>
        </p:nvSpPr>
        <p:spPr>
          <a:xfrm>
            <a:off x="923230" y="0"/>
            <a:ext cx="729754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white">
                    <a:lumMod val="9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ČTÚ VO-S/1/08.2020-9 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5F442580-6AE7-41F9-B57C-6918CE025777}"/>
              </a:ext>
            </a:extLst>
          </p:cNvPr>
          <p:cNvSpPr txBox="1">
            <a:spLocks/>
          </p:cNvSpPr>
          <p:nvPr/>
        </p:nvSpPr>
        <p:spPr>
          <a:xfrm>
            <a:off x="1907704" y="1340769"/>
            <a:ext cx="7034719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200"/>
              </a:spcBef>
              <a:buNone/>
            </a:pPr>
            <a:r>
              <a:rPr lang="cs-CZ" sz="18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BCO - </a:t>
            </a:r>
            <a:r>
              <a:rPr lang="cs-CZ" sz="1800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Broadband</a:t>
            </a:r>
            <a:r>
              <a:rPr lang="cs-CZ" sz="18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 </a:t>
            </a:r>
            <a:r>
              <a:rPr lang="cs-CZ" sz="1800" dirty="0" err="1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Competence</a:t>
            </a:r>
            <a:r>
              <a:rPr lang="cs-CZ" sz="18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 Office Česká republika </a:t>
            </a:r>
            <a:endParaRPr lang="cs-CZ" sz="1800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spcBef>
                <a:spcPts val="1200"/>
              </a:spcBef>
            </a:pPr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None/>
            </a:pPr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251520" y="6475777"/>
            <a:ext cx="889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prstClr val="white"/>
                </a:solidFill>
                <a:latin typeface="Tahoma"/>
              </a:rPr>
              <a:t>AKADEMIE VLÁKNOVÉ OPTIKY A OPTICKÝCH KOMUNIKACÍ ®                         www.profiber.eu                         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230780" y="90335"/>
            <a:ext cx="729754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Přepočet rychlostí L1-L4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9496D81-0DD7-4B5D-92F0-7CA655E0BD73}"/>
              </a:ext>
            </a:extLst>
          </p:cNvPr>
          <p:cNvSpPr txBox="1">
            <a:spLocks/>
          </p:cNvSpPr>
          <p:nvPr/>
        </p:nvSpPr>
        <p:spPr>
          <a:xfrm>
            <a:off x="76740" y="1412776"/>
            <a:ext cx="9686694" cy="29538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Přepočet rychlostí </a:t>
            </a:r>
            <a:r>
              <a:rPr lang="cs-CZ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L1-L4</a:t>
            </a:r>
            <a:r>
              <a:rPr lang="cs-CZ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spcBef>
                <a:spcPts val="1200"/>
              </a:spcBef>
            </a:pPr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sz="18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více …</a:t>
            </a:r>
            <a:endParaRPr lang="cs-CZ" sz="1800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Osvěta, konzultace </a:t>
            </a:r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</a:pPr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ázek 8">
            <a:hlinkClick r:id="rId3"/>
            <a:extLst>
              <a:ext uri="{FF2B5EF4-FFF2-40B4-BE49-F238E27FC236}">
                <a16:creationId xmlns:a16="http://schemas.microsoft.com/office/drawing/2014/main" id="{E5769559-1D9E-44ED-A9BA-E8ECA1913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6" y="2250058"/>
            <a:ext cx="1604963" cy="100310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5197946-779C-41E9-8519-D1A43BB617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17" y="1532899"/>
            <a:ext cx="5303443" cy="4665065"/>
          </a:xfrm>
          <a:prstGeom prst="rect">
            <a:avLst/>
          </a:prstGeom>
        </p:spPr>
      </p:pic>
      <p:sp>
        <p:nvSpPr>
          <p:cNvPr id="11" name="Šipka: zahnutá doprava 10">
            <a:extLst>
              <a:ext uri="{FF2B5EF4-FFF2-40B4-BE49-F238E27FC236}">
                <a16:creationId xmlns:a16="http://schemas.microsoft.com/office/drawing/2014/main" id="{1A2D013F-C465-44F2-AB98-8DEE7A22B9AF}"/>
              </a:ext>
            </a:extLst>
          </p:cNvPr>
          <p:cNvSpPr/>
          <p:nvPr/>
        </p:nvSpPr>
        <p:spPr>
          <a:xfrm>
            <a:off x="3301109" y="3961736"/>
            <a:ext cx="462708" cy="483502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Šipka: zahnutá doprava 11">
            <a:extLst>
              <a:ext uri="{FF2B5EF4-FFF2-40B4-BE49-F238E27FC236}">
                <a16:creationId xmlns:a16="http://schemas.microsoft.com/office/drawing/2014/main" id="{EEADD56B-2157-4011-AC24-DD4E780588FE}"/>
              </a:ext>
            </a:extLst>
          </p:cNvPr>
          <p:cNvSpPr/>
          <p:nvPr/>
        </p:nvSpPr>
        <p:spPr>
          <a:xfrm>
            <a:off x="3301109" y="4523310"/>
            <a:ext cx="462708" cy="483502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Šipka: zahnutá doprava 12">
            <a:extLst>
              <a:ext uri="{FF2B5EF4-FFF2-40B4-BE49-F238E27FC236}">
                <a16:creationId xmlns:a16="http://schemas.microsoft.com/office/drawing/2014/main" id="{5297F95E-6314-4991-B93A-3F0FD7153DAE}"/>
              </a:ext>
            </a:extLst>
          </p:cNvPr>
          <p:cNvSpPr/>
          <p:nvPr/>
        </p:nvSpPr>
        <p:spPr>
          <a:xfrm rot="10800000">
            <a:off x="6094999" y="3804501"/>
            <a:ext cx="462708" cy="560012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Šipka: zahnutá doprava 13">
            <a:extLst>
              <a:ext uri="{FF2B5EF4-FFF2-40B4-BE49-F238E27FC236}">
                <a16:creationId xmlns:a16="http://schemas.microsoft.com/office/drawing/2014/main" id="{87F42DC0-DD13-410E-9416-76BE1565A0E3}"/>
              </a:ext>
            </a:extLst>
          </p:cNvPr>
          <p:cNvSpPr/>
          <p:nvPr/>
        </p:nvSpPr>
        <p:spPr>
          <a:xfrm>
            <a:off x="3301109" y="5118886"/>
            <a:ext cx="462708" cy="483502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5" name="Šipka: zahnutá doprava 14">
            <a:extLst>
              <a:ext uri="{FF2B5EF4-FFF2-40B4-BE49-F238E27FC236}">
                <a16:creationId xmlns:a16="http://schemas.microsoft.com/office/drawing/2014/main" id="{7E0DBDB9-AF4E-4A87-B25A-DC989D863EB9}"/>
              </a:ext>
            </a:extLst>
          </p:cNvPr>
          <p:cNvSpPr/>
          <p:nvPr/>
        </p:nvSpPr>
        <p:spPr>
          <a:xfrm rot="10800000">
            <a:off x="6089733" y="4364513"/>
            <a:ext cx="462708" cy="560012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Šipka: zahnutá doprava 15">
            <a:extLst>
              <a:ext uri="{FF2B5EF4-FFF2-40B4-BE49-F238E27FC236}">
                <a16:creationId xmlns:a16="http://schemas.microsoft.com/office/drawing/2014/main" id="{72AAEA08-5D34-4BD0-9F20-A4B530FE70FC}"/>
              </a:ext>
            </a:extLst>
          </p:cNvPr>
          <p:cNvSpPr/>
          <p:nvPr/>
        </p:nvSpPr>
        <p:spPr>
          <a:xfrm rot="10800000">
            <a:off x="6054668" y="5002296"/>
            <a:ext cx="462708" cy="560012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Šipka: pětiúhelník 16">
            <a:hlinkClick r:id="rId7"/>
            <a:extLst>
              <a:ext uri="{FF2B5EF4-FFF2-40B4-BE49-F238E27FC236}">
                <a16:creationId xmlns:a16="http://schemas.microsoft.com/office/drawing/2014/main" id="{584CD2B2-B03C-48EE-B257-64BD9891ECBD}"/>
              </a:ext>
            </a:extLst>
          </p:cNvPr>
          <p:cNvSpPr/>
          <p:nvPr/>
        </p:nvSpPr>
        <p:spPr>
          <a:xfrm>
            <a:off x="248447" y="3651135"/>
            <a:ext cx="3077432" cy="48350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ČTÚ: VO-S/1/08.2020-9 </a:t>
            </a:r>
          </a:p>
        </p:txBody>
      </p:sp>
    </p:spTree>
    <p:extLst>
      <p:ext uri="{BB962C8B-B14F-4D97-AF65-F5344CB8AC3E}">
        <p14:creationId xmlns:p14="http://schemas.microsoft.com/office/powerpoint/2010/main" val="341512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www.exfo.com/media/6578/ex1_speedtest_2000x1652.jpg?mode=max&amp;width=1920&amp;height=1920&amp;format=jpeg&amp;bgcolor=ffffff&amp;quality=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734" y="3063155"/>
            <a:ext cx="156910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-153777" y="1637544"/>
            <a:ext cx="70300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cs-CZ" b="1" u="sng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Nástroje:</a:t>
            </a:r>
          </a:p>
          <a:p>
            <a:pPr lvl="1">
              <a:defRPr/>
            </a:pPr>
            <a:endParaRPr lang="cs-CZ" b="1" u="sng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cs-CZ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Laptop + web browser + měřicí server (</a:t>
            </a:r>
            <a:r>
              <a:rPr lang="cs-CZ" dirty="0" err="1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ookla</a:t>
            </a:r>
            <a:r>
              <a:rPr lang="cs-CZ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apod.)</a:t>
            </a:r>
          </a:p>
          <a:p>
            <a:pPr marL="800100" lvl="1" indent="-342900">
              <a:buFontTx/>
              <a:buChar char="-"/>
              <a:defRPr/>
            </a:pPr>
            <a:endParaRPr lang="cs-CZ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buFontTx/>
              <a:buChar char="-"/>
              <a:defRPr/>
            </a:pPr>
            <a:endParaRPr lang="cs-CZ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buFontTx/>
              <a:buChar char="-"/>
              <a:defRPr/>
            </a:pPr>
            <a:endParaRPr lang="cs-CZ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endParaRPr lang="cs-CZ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cs-CZ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Měřicí terminál (určený HW) + měřicí server (</a:t>
            </a:r>
            <a:r>
              <a:rPr lang="cs-CZ" dirty="0" err="1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ookla</a:t>
            </a:r>
            <a:r>
              <a:rPr lang="cs-CZ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apod.)</a:t>
            </a:r>
          </a:p>
          <a:p>
            <a:pPr lvl="1">
              <a:defRPr/>
            </a:pPr>
            <a:endParaRPr lang="cs-CZ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endParaRPr lang="cs-CZ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defRPr/>
            </a:pPr>
            <a:endParaRPr lang="cs-CZ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cs-CZ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Měřicí přístroj resp. měřicí souprava</a:t>
            </a:r>
          </a:p>
        </p:txBody>
      </p:sp>
      <p:pic>
        <p:nvPicPr>
          <p:cNvPr id="10" name="Picture 4" descr="https://www.exfo.com/media/6395/ex1_side_angle_2000x1652.jpg?mode=max&amp;width=1920&amp;height=1920&amp;format=jpeg&amp;bgcolor=ffffff&amp;quality=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331" y="3264143"/>
            <a:ext cx="1196989" cy="98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39762"/>
            <a:ext cx="7297540" cy="796950"/>
          </a:xfrm>
        </p:spPr>
        <p:txBody>
          <a:bodyPr>
            <a:normAutofit/>
          </a:bodyPr>
          <a:lstStyle/>
          <a:p>
            <a:r>
              <a:rPr lang="cs-CZ" sz="22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Měření kvality připojení k internetu</a:t>
            </a:r>
          </a:p>
        </p:txBody>
      </p:sp>
      <p:sp>
        <p:nvSpPr>
          <p:cNvPr id="7" name="Obdélník 6"/>
          <p:cNvSpPr/>
          <p:nvPr/>
        </p:nvSpPr>
        <p:spPr>
          <a:xfrm>
            <a:off x="6645421" y="4430097"/>
            <a:ext cx="29774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u="sng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Důvody pro měření:</a:t>
            </a:r>
          </a:p>
          <a:p>
            <a:pPr>
              <a:defRPr/>
            </a:pPr>
            <a:endParaRPr lang="cs-CZ" b="1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Aktivace služby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cs-CZ" b="1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Troubleshooting</a:t>
            </a:r>
            <a:endParaRPr lang="cs-CZ" b="1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cs-CZ" b="1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b="1" dirty="0">
                <a:solidFill>
                  <a:prstClr val="black">
                    <a:lumMod val="65000"/>
                    <a:lumOff val="3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Kontrola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lvl="1" indent="-342900">
              <a:buFontTx/>
              <a:buChar char="-"/>
              <a:defRPr/>
            </a:pPr>
            <a:endParaRPr lang="sk-SK" dirty="0">
              <a:solidFill>
                <a:prstClr val="black">
                  <a:lumMod val="65000"/>
                  <a:lumOff val="3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2627784" y="5229200"/>
            <a:ext cx="1368152" cy="1104980"/>
            <a:chOff x="2262257" y="4720527"/>
            <a:chExt cx="7730613" cy="5596077"/>
          </a:xfrm>
        </p:grpSpPr>
        <p:pic>
          <p:nvPicPr>
            <p:cNvPr id="12" name="Content Placeholder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62257" y="4720527"/>
              <a:ext cx="7730613" cy="5596077"/>
            </a:xfrm>
            <a:prstGeom prst="rect">
              <a:avLst/>
            </a:prstGeom>
          </p:spPr>
        </p:pic>
        <p:sp>
          <p:nvSpPr>
            <p:cNvPr id="13" name="TextBox 50"/>
            <p:cNvSpPr txBox="1"/>
            <p:nvPr/>
          </p:nvSpPr>
          <p:spPr>
            <a:xfrm>
              <a:off x="2692768" y="5197587"/>
              <a:ext cx="2778139" cy="76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FTB-1 Pro</a:t>
              </a:r>
            </a:p>
          </p:txBody>
        </p:sp>
      </p:grpSp>
      <p:pic>
        <p:nvPicPr>
          <p:cNvPr id="14" name="Picture 2" descr="Výsledek obrázku pro ltb-8 exf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154" y="5364223"/>
            <a:ext cx="1999469" cy="8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Skupina 14"/>
          <p:cNvGrpSpPr>
            <a:grpSpLocks noChangeAspect="1"/>
          </p:cNvGrpSpPr>
          <p:nvPr/>
        </p:nvGrpSpPr>
        <p:grpSpPr>
          <a:xfrm>
            <a:off x="1009854" y="5229200"/>
            <a:ext cx="1368152" cy="1104980"/>
            <a:chOff x="2262257" y="4720527"/>
            <a:chExt cx="7730613" cy="5596077"/>
          </a:xfrm>
        </p:grpSpPr>
        <p:pic>
          <p:nvPicPr>
            <p:cNvPr id="16" name="Content Placeholder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62257" y="4720527"/>
              <a:ext cx="7730613" cy="5596077"/>
            </a:xfrm>
            <a:prstGeom prst="rect">
              <a:avLst/>
            </a:prstGeom>
          </p:spPr>
        </p:pic>
        <p:sp>
          <p:nvSpPr>
            <p:cNvPr id="17" name="TextBox 50"/>
            <p:cNvSpPr txBox="1"/>
            <p:nvPr/>
          </p:nvSpPr>
          <p:spPr>
            <a:xfrm>
              <a:off x="2692768" y="5197587"/>
              <a:ext cx="2778139" cy="767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FTB-1 Pro</a:t>
              </a:r>
            </a:p>
          </p:txBody>
        </p:sp>
      </p:grpSp>
      <p:pic>
        <p:nvPicPr>
          <p:cNvPr id="18" name="Obráze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25" y="1327185"/>
            <a:ext cx="1125116" cy="816865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25" y="1338634"/>
            <a:ext cx="1565828" cy="834499"/>
          </a:xfrm>
          <a:prstGeom prst="rect">
            <a:avLst/>
          </a:prstGeom>
        </p:spPr>
      </p:pic>
      <p:sp>
        <p:nvSpPr>
          <p:cNvPr id="20" name="Zástupný symbol pro zápatí 3">
            <a:extLst>
              <a:ext uri="{FF2B5EF4-FFF2-40B4-BE49-F238E27FC236}">
                <a16:creationId xmlns:a16="http://schemas.microsoft.com/office/drawing/2014/main" id="{06BF597D-B691-48AE-B7EB-9D6DD3BADB6D}"/>
              </a:ext>
            </a:extLst>
          </p:cNvPr>
          <p:cNvSpPr txBox="1">
            <a:spLocks/>
          </p:cNvSpPr>
          <p:nvPr/>
        </p:nvSpPr>
        <p:spPr>
          <a:xfrm>
            <a:off x="251520" y="6475777"/>
            <a:ext cx="889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prstClr val="white"/>
                </a:solidFill>
                <a:latin typeface="Tahoma"/>
              </a:rPr>
              <a:t>AKADEMIE VLÁKNOVÉ OPTIKY A OPTICKÝCH KOMUNIKACÍ ®                         www.profiber.eu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0013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94F1DC-2CF4-482D-B806-CE73C4EF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4" y="1196752"/>
            <a:ext cx="8953652" cy="15121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br>
              <a:rPr lang="cs-CZ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(s)končí cyklus </a:t>
            </a:r>
            <a:b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ESD – srovnávač - deklarovaná rychlost - Netmetr.cz - reklamace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b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83369D-E2B2-4431-94E1-78DB211E6F9C}"/>
              </a:ext>
            </a:extLst>
          </p:cNvPr>
          <p:cNvSpPr txBox="1"/>
          <p:nvPr/>
        </p:nvSpPr>
        <p:spPr>
          <a:xfrm>
            <a:off x="486699" y="3503885"/>
            <a:ext cx="81369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ČTÚ vydal příručku pro </a:t>
            </a:r>
            <a:r>
              <a:rPr lang="cs-CZ" u="sng" dirty="0">
                <a:solidFill>
                  <a:srgbClr val="0033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spotřebitele/ uživatele </a:t>
            </a:r>
            <a:r>
              <a:rPr lang="cs-CZ" u="sng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internetu</a:t>
            </a: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b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jaká je kvalita služby a možnost reklamace kvality</a:t>
            </a:r>
          </a:p>
          <a:p>
            <a:pPr>
              <a:spcBef>
                <a:spcPts val="1200"/>
              </a:spcBef>
            </a:pP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30EB9CC5-4D53-4B01-ACEA-58A7E11C24F5}"/>
              </a:ext>
            </a:extLst>
          </p:cNvPr>
          <p:cNvSpPr txBox="1">
            <a:spLocks/>
          </p:cNvSpPr>
          <p:nvPr/>
        </p:nvSpPr>
        <p:spPr>
          <a:xfrm>
            <a:off x="251520" y="6475777"/>
            <a:ext cx="889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prstClr val="white"/>
                </a:solidFill>
                <a:latin typeface="Tahoma"/>
              </a:rPr>
              <a:t>AKADEMIE VLÁKNOVÉ OPTIKY A OPTICKÝCH KOMUNIKACÍ ®                         www.profiber.eu                         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8EBCDB8D-FAE8-4F55-9F4C-3D454D5C27FB}"/>
              </a:ext>
            </a:extLst>
          </p:cNvPr>
          <p:cNvSpPr txBox="1">
            <a:spLocks/>
          </p:cNvSpPr>
          <p:nvPr/>
        </p:nvSpPr>
        <p:spPr>
          <a:xfrm>
            <a:off x="1331640" y="39762"/>
            <a:ext cx="729754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ČTÚ a ochrana spotřebitele</a:t>
            </a:r>
          </a:p>
        </p:txBody>
      </p:sp>
    </p:spTree>
    <p:extLst>
      <p:ext uri="{BB962C8B-B14F-4D97-AF65-F5344CB8AC3E}">
        <p14:creationId xmlns:p14="http://schemas.microsoft.com/office/powerpoint/2010/main" val="16821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C83369D-E2B2-4431-94E1-78DB211E6F9C}"/>
              </a:ext>
            </a:extLst>
          </p:cNvPr>
          <p:cNvSpPr txBox="1"/>
          <p:nvPr/>
        </p:nvSpPr>
        <p:spPr>
          <a:xfrm>
            <a:off x="629308" y="1344369"/>
            <a:ext cx="81369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Obavy sektoru z přecenění úlohy webového testu </a:t>
            </a:r>
            <a:r>
              <a:rPr lang="cs-CZ" sz="1800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https://www.netmetr.cz/cs/</a:t>
            </a: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 subjektivní chyby, kterou tento webový test vykazuje)</a:t>
            </a:r>
          </a:p>
          <a:p>
            <a:pPr>
              <a:spcBef>
                <a:spcPts val="1200"/>
              </a:spcBef>
            </a:pPr>
            <a:endParaRPr lang="cs-CZ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CB7851-FE54-4CCD-8D31-430D3B08C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1587"/>
            <a:ext cx="9144000" cy="3744417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A2AD50A-EA27-4A28-BE7F-06166F32F852}"/>
              </a:ext>
            </a:extLst>
          </p:cNvPr>
          <p:cNvCxnSpPr>
            <a:cxnSpLocks/>
          </p:cNvCxnSpPr>
          <p:nvPr/>
        </p:nvCxnSpPr>
        <p:spPr>
          <a:xfrm flipH="1">
            <a:off x="3563888" y="1989994"/>
            <a:ext cx="792088" cy="1871054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Obdélník 11">
            <a:extLst>
              <a:ext uri="{FF2B5EF4-FFF2-40B4-BE49-F238E27FC236}">
                <a16:creationId xmlns:a16="http://schemas.microsoft.com/office/drawing/2014/main" id="{65E3552D-8B8C-4739-9CB2-E2F3C6A0311D}"/>
              </a:ext>
            </a:extLst>
          </p:cNvPr>
          <p:cNvSpPr/>
          <p:nvPr/>
        </p:nvSpPr>
        <p:spPr>
          <a:xfrm>
            <a:off x="2812447" y="4005064"/>
            <a:ext cx="1152128" cy="1928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C8796EA-F975-40FF-9C6C-AE4A5819ACEA}"/>
              </a:ext>
            </a:extLst>
          </p:cNvPr>
          <p:cNvCxnSpPr>
            <a:cxnSpLocks/>
          </p:cNvCxnSpPr>
          <p:nvPr/>
        </p:nvCxnSpPr>
        <p:spPr>
          <a:xfrm>
            <a:off x="4355976" y="1989994"/>
            <a:ext cx="2664296" cy="2159087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D20A2865-CDB8-48C3-BE91-5122D45360CE}"/>
              </a:ext>
            </a:extLst>
          </p:cNvPr>
          <p:cNvSpPr/>
          <p:nvPr/>
        </p:nvSpPr>
        <p:spPr>
          <a:xfrm>
            <a:off x="6516216" y="4149081"/>
            <a:ext cx="1152128" cy="1734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zápatí 3">
            <a:extLst>
              <a:ext uri="{FF2B5EF4-FFF2-40B4-BE49-F238E27FC236}">
                <a16:creationId xmlns:a16="http://schemas.microsoft.com/office/drawing/2014/main" id="{30EB9CC5-4D53-4B01-ACEA-58A7E11C24F5}"/>
              </a:ext>
            </a:extLst>
          </p:cNvPr>
          <p:cNvSpPr txBox="1">
            <a:spLocks/>
          </p:cNvSpPr>
          <p:nvPr/>
        </p:nvSpPr>
        <p:spPr>
          <a:xfrm>
            <a:off x="251520" y="6475777"/>
            <a:ext cx="8892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prstClr val="white"/>
                </a:solidFill>
                <a:latin typeface="Tahoma"/>
              </a:rPr>
              <a:t>AKADEMIE VLÁKNOVÉ OPTIKY A OPTICKÝCH KOMUNIKACÍ ®                         www.profiber.eu                         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8EBCDB8D-FAE8-4F55-9F4C-3D454D5C27FB}"/>
              </a:ext>
            </a:extLst>
          </p:cNvPr>
          <p:cNvSpPr txBox="1">
            <a:spLocks/>
          </p:cNvSpPr>
          <p:nvPr/>
        </p:nvSpPr>
        <p:spPr>
          <a:xfrm>
            <a:off x="1331640" y="39762"/>
            <a:ext cx="729754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Linka 1000 Mbit/s</a:t>
            </a:r>
          </a:p>
        </p:txBody>
      </p:sp>
    </p:spTree>
    <p:extLst>
      <p:ext uri="{BB962C8B-B14F-4D97-AF65-F5344CB8AC3E}">
        <p14:creationId xmlns:p14="http://schemas.microsoft.com/office/powerpoint/2010/main" val="22576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F76C31-07D2-41C9-ABFC-37DC48B12112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7775848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prstClr val="white"/>
                </a:solidFill>
              </a:rPr>
              <a:t>AKADEMIE VLÁKNOVÉ OPTIKY A OPTICKÝCH KOMUNIKACÍ ®                         www.profiber.eu                        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27F1D5A-3175-40B8-A437-F546259995EC}"/>
              </a:ext>
            </a:extLst>
          </p:cNvPr>
          <p:cNvSpPr txBox="1">
            <a:spLocks/>
          </p:cNvSpPr>
          <p:nvPr/>
        </p:nvSpPr>
        <p:spPr>
          <a:xfrm>
            <a:off x="1331640" y="39762"/>
            <a:ext cx="729754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Linka 500Mbit/s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22E2A89-7163-4AEC-B3B2-0933BEE9F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09" y="1806693"/>
            <a:ext cx="9180000" cy="37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2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C4E009-503C-4B19-A6AE-13B11EA8FAD0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7775848" cy="365125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solidFill>
                  <a:prstClr val="white"/>
                </a:solidFill>
              </a:rPr>
              <a:t>AKADEMIE VLÁKNOVÉ OPTIKY A OPTICKÝCH KOMUNIKACÍ ®                         www.profiber.eu                        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89479EC-C465-4C8F-B92B-12023507ABC9}"/>
              </a:ext>
            </a:extLst>
          </p:cNvPr>
          <p:cNvSpPr txBox="1">
            <a:spLocks/>
          </p:cNvSpPr>
          <p:nvPr/>
        </p:nvSpPr>
        <p:spPr>
          <a:xfrm>
            <a:off x="1331640" y="39762"/>
            <a:ext cx="729754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Linka 300 Mbit/s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5A35822-020F-4513-BD43-309CA8274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152"/>
            <a:ext cx="9144000" cy="370008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84F575B-7577-4ACD-BB43-983DF6C0F9C1}"/>
              </a:ext>
            </a:extLst>
          </p:cNvPr>
          <p:cNvSpPr txBox="1"/>
          <p:nvPr/>
        </p:nvSpPr>
        <p:spPr>
          <a:xfrm>
            <a:off x="6372200" y="5948075"/>
            <a:ext cx="2440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Downstream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12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shapovaný</a:t>
            </a:r>
            <a:r>
              <a:rPr lang="cs-CZ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340M</a:t>
            </a:r>
          </a:p>
        </p:txBody>
      </p:sp>
    </p:spTree>
    <p:extLst>
      <p:ext uri="{BB962C8B-B14F-4D97-AF65-F5344CB8AC3E}">
        <p14:creationId xmlns:p14="http://schemas.microsoft.com/office/powerpoint/2010/main" val="39280566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v5 [jen pro čtení]" id="{742EF230-E0BF-4D05-9561-756C8DF06E96}" vid="{25F770CF-03FF-4502-8C8A-B0BA84512E6F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6D615065F9944395EE73E3FF8CDC83" ma:contentTypeVersion="11" ma:contentTypeDescription="Vytvoří nový dokument" ma:contentTypeScope="" ma:versionID="1cbfbf786ea16de5007b9206920c282a">
  <xsd:schema xmlns:xsd="http://www.w3.org/2001/XMLSchema" xmlns:xs="http://www.w3.org/2001/XMLSchema" xmlns:p="http://schemas.microsoft.com/office/2006/metadata/properties" xmlns:ns2="c784d88e-ff0a-4253-b5f0-5892185b95b9" targetNamespace="http://schemas.microsoft.com/office/2006/metadata/properties" ma:root="true" ma:fieldsID="06f939a07452faf4920f59e2851de7fe" ns2:_="">
    <xsd:import namespace="c784d88e-ff0a-4253-b5f0-5892185b95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4d88e-ff0a-4253-b5f0-5892185b95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2C3B26-3A6D-447F-A1DA-202DC8E736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8E6515-FD0F-47E1-AFF9-8ADF3F59B6B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0EA37A-007E-43DF-8547-D9266DF038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84d88e-ff0a-4253-b5f0-5892185b95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Sales_Meeting_10-2020_DT</Template>
  <TotalTime>606</TotalTime>
  <Words>605</Words>
  <Application>Microsoft Office PowerPoint</Application>
  <PresentationFormat>Předvádění na obrazovce (4:3)</PresentationFormat>
  <Paragraphs>81</Paragraphs>
  <Slides>10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Motiv systému Office</vt:lpstr>
      <vt:lpstr>Prezentace aplikace PowerPoint</vt:lpstr>
      <vt:lpstr>ČTÚ měření rychlosti</vt:lpstr>
      <vt:lpstr>Prezentace aplikace PowerPoint</vt:lpstr>
      <vt:lpstr>Prezentace aplikace PowerPoint</vt:lpstr>
      <vt:lpstr>Měření kvality připojení k internetu</vt:lpstr>
      <vt:lpstr> Kde (s)končí cyklus  ESD – srovnávač - deklarovaná rychlost - Netmetr.cz - reklamace?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Tichý</dc:creator>
  <cp:lastModifiedBy>Jan Brouček</cp:lastModifiedBy>
  <cp:revision>18</cp:revision>
  <cp:lastPrinted>2016-03-03T10:47:26Z</cp:lastPrinted>
  <dcterms:created xsi:type="dcterms:W3CDTF">2021-05-05T08:20:01Z</dcterms:created>
  <dcterms:modified xsi:type="dcterms:W3CDTF">2021-06-25T16:21:50Z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0x010100776D615065F9944395EE73E3FF8CDC83</vt:lpwstr>
  </property>
</Properties>
</file>