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13" r:id="rId2"/>
    <p:sldId id="276" r:id="rId3"/>
    <p:sldId id="363" r:id="rId4"/>
    <p:sldId id="414" r:id="rId5"/>
    <p:sldId id="415" r:id="rId6"/>
    <p:sldId id="416" r:id="rId7"/>
    <p:sldId id="417" r:id="rId8"/>
    <p:sldId id="418" r:id="rId9"/>
    <p:sldId id="421" r:id="rId10"/>
    <p:sldId id="422" r:id="rId11"/>
    <p:sldId id="392" r:id="rId12"/>
    <p:sldId id="39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29" userDrawn="1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orient="horz" pos="40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8351"/>
    <a:srgbClr val="D9EDFB"/>
    <a:srgbClr val="D9F5FB"/>
    <a:srgbClr val="E41F25"/>
    <a:srgbClr val="2D2556"/>
    <a:srgbClr val="971C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44" autoAdjust="0"/>
    <p:restoredTop sz="94629" autoAdjust="0"/>
  </p:normalViewPr>
  <p:slideViewPr>
    <p:cSldViewPr snapToGrid="0" showGuides="1">
      <p:cViewPr varScale="1">
        <p:scale>
          <a:sx n="78" d="100"/>
          <a:sy n="78" d="100"/>
        </p:scale>
        <p:origin x="1219" y="62"/>
      </p:cViewPr>
      <p:guideLst>
        <p:guide pos="529"/>
        <p:guide orient="horz" pos="2160"/>
        <p:guide orient="horz" pos="400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8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361086251548851"/>
          <c:y val="6.8485072178477685E-2"/>
          <c:w val="0.68303122485192702"/>
          <c:h val="0.8770427329396325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Populace</c:v>
                </c:pt>
              </c:strCache>
            </c:strRef>
          </c:tx>
          <c:spPr>
            <a:solidFill>
              <a:srgbClr val="0B5E6D">
                <a:lumMod val="60000"/>
                <a:lumOff val="40000"/>
              </a:srgbClr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8768-41D5-8872-073227F0556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8768-41D5-8872-073227F0556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8768-41D5-8872-073227F0556C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8768-41D5-8872-073227F0556C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8768-41D5-8872-073227F0556C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8768-41D5-8872-073227F0556C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8768-41D5-8872-073227F0556C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8768-41D5-8872-073227F0556C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8768-41D5-8872-073227F0556C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8768-41D5-8872-073227F0556C}"/>
              </c:ext>
            </c:extLst>
          </c:dPt>
          <c:dLbls>
            <c:numFmt formatCode="0;;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Sheet1!$A$2:$B$20</c:f>
              <c:multiLvlStrCache>
                <c:ptCount val="19"/>
                <c:lvl>
                  <c:pt idx="0">
                    <c:v>Muž</c:v>
                  </c:pt>
                  <c:pt idx="1">
                    <c:v>Žena</c:v>
                  </c:pt>
                  <c:pt idx="3">
                    <c:v>18-29 let</c:v>
                  </c:pt>
                  <c:pt idx="4">
                    <c:v>30-44 let</c:v>
                  </c:pt>
                  <c:pt idx="5">
                    <c:v>45-64 let</c:v>
                  </c:pt>
                  <c:pt idx="7">
                    <c:v>Bez maturity</c:v>
                  </c:pt>
                  <c:pt idx="8">
                    <c:v>Maturita</c:v>
                  </c:pt>
                  <c:pt idx="9">
                    <c:v>VŠ</c:v>
                  </c:pt>
                  <c:pt idx="11">
                    <c:v>Do 4.999 obyv.</c:v>
                  </c:pt>
                  <c:pt idx="12">
                    <c:v>5.000-19.999 obyv.</c:v>
                  </c:pt>
                  <c:pt idx="13">
                    <c:v>20.000-99.999 obyv.</c:v>
                  </c:pt>
                  <c:pt idx="14">
                    <c:v>100.000 a více obyv.</c:v>
                  </c:pt>
                  <c:pt idx="16">
                    <c:v>Praha</c:v>
                  </c:pt>
                  <c:pt idx="17">
                    <c:v>Čechy</c:v>
                  </c:pt>
                  <c:pt idx="18">
                    <c:v>Morava</c:v>
                  </c:pt>
                </c:lvl>
                <c:lvl>
                  <c:pt idx="0">
                    <c:v>Pohlaví</c:v>
                  </c:pt>
                  <c:pt idx="2">
                    <c:v> </c:v>
                  </c:pt>
                  <c:pt idx="3">
                    <c:v>Věk</c:v>
                  </c:pt>
                  <c:pt idx="6">
                    <c:v> </c:v>
                  </c:pt>
                  <c:pt idx="7">
                    <c:v>Vzdělání</c:v>
                  </c:pt>
                  <c:pt idx="10">
                    <c:v> </c:v>
                  </c:pt>
                  <c:pt idx="11">
                    <c:v>Velikost obce</c:v>
                  </c:pt>
                  <c:pt idx="15">
                    <c:v> </c:v>
                  </c:pt>
                  <c:pt idx="16">
                    <c:v>Region</c:v>
                  </c:pt>
                </c:lvl>
              </c:multiLvlStrCache>
            </c:multiLvl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50.684931509999998</c:v>
                </c:pt>
                <c:pt idx="1">
                  <c:v>49.315068490000002</c:v>
                </c:pt>
                <c:pt idx="3">
                  <c:v>22.309197650000002</c:v>
                </c:pt>
                <c:pt idx="4">
                  <c:v>38.356164380000003</c:v>
                </c:pt>
                <c:pt idx="5">
                  <c:v>39.334637960000002</c:v>
                </c:pt>
                <c:pt idx="7">
                  <c:v>35.812133070000002</c:v>
                </c:pt>
                <c:pt idx="8">
                  <c:v>39.530332680000001</c:v>
                </c:pt>
                <c:pt idx="9">
                  <c:v>24.657534250000001</c:v>
                </c:pt>
                <c:pt idx="11">
                  <c:v>38.551859100000001</c:v>
                </c:pt>
                <c:pt idx="12">
                  <c:v>18.199608609999999</c:v>
                </c:pt>
                <c:pt idx="13">
                  <c:v>21.917808220000001</c:v>
                </c:pt>
                <c:pt idx="14">
                  <c:v>21.330724069999999</c:v>
                </c:pt>
                <c:pt idx="16">
                  <c:v>13.307240699999999</c:v>
                </c:pt>
                <c:pt idx="17">
                  <c:v>53.620352250000003</c:v>
                </c:pt>
                <c:pt idx="18">
                  <c:v>33.072407050000002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2-4930-9BDE-E71A2002115D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Uživatelé</c:v>
                </c:pt>
              </c:strCache>
            </c:strRef>
          </c:tx>
          <c:spPr>
            <a:solidFill>
              <a:srgbClr val="0B5E6D"/>
            </a:solidFill>
          </c:spPr>
          <c:invertIfNegative val="0"/>
          <c:dLbls>
            <c:numFmt formatCode="0;;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Sheet1!$A$2:$B$20</c:f>
              <c:multiLvlStrCache>
                <c:ptCount val="19"/>
                <c:lvl>
                  <c:pt idx="0">
                    <c:v>Muž</c:v>
                  </c:pt>
                  <c:pt idx="1">
                    <c:v>Žena</c:v>
                  </c:pt>
                  <c:pt idx="3">
                    <c:v>18-29 let</c:v>
                  </c:pt>
                  <c:pt idx="4">
                    <c:v>30-44 let</c:v>
                  </c:pt>
                  <c:pt idx="5">
                    <c:v>45-64 let</c:v>
                  </c:pt>
                  <c:pt idx="7">
                    <c:v>Bez maturity</c:v>
                  </c:pt>
                  <c:pt idx="8">
                    <c:v>Maturita</c:v>
                  </c:pt>
                  <c:pt idx="9">
                    <c:v>VŠ</c:v>
                  </c:pt>
                  <c:pt idx="11">
                    <c:v>Do 4.999 obyv.</c:v>
                  </c:pt>
                  <c:pt idx="12">
                    <c:v>5.000-19.999 obyv.</c:v>
                  </c:pt>
                  <c:pt idx="13">
                    <c:v>20.000-99.999 obyv.</c:v>
                  </c:pt>
                  <c:pt idx="14">
                    <c:v>100.000 a více obyv.</c:v>
                  </c:pt>
                  <c:pt idx="16">
                    <c:v>Praha</c:v>
                  </c:pt>
                  <c:pt idx="17">
                    <c:v>Čechy</c:v>
                  </c:pt>
                  <c:pt idx="18">
                    <c:v>Morava</c:v>
                  </c:pt>
                </c:lvl>
                <c:lvl>
                  <c:pt idx="0">
                    <c:v>Pohlaví</c:v>
                  </c:pt>
                  <c:pt idx="2">
                    <c:v> </c:v>
                  </c:pt>
                  <c:pt idx="3">
                    <c:v>Věk</c:v>
                  </c:pt>
                  <c:pt idx="6">
                    <c:v> </c:v>
                  </c:pt>
                  <c:pt idx="7">
                    <c:v>Vzdělání</c:v>
                  </c:pt>
                  <c:pt idx="10">
                    <c:v> </c:v>
                  </c:pt>
                  <c:pt idx="11">
                    <c:v>Velikost obce</c:v>
                  </c:pt>
                  <c:pt idx="15">
                    <c:v> </c:v>
                  </c:pt>
                  <c:pt idx="16">
                    <c:v>Region</c:v>
                  </c:pt>
                </c:lvl>
              </c:multiLvlStrCache>
            </c:multiLvlStr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53.984575839999998</c:v>
                </c:pt>
                <c:pt idx="1">
                  <c:v>46.015424160000002</c:v>
                </c:pt>
                <c:pt idx="3">
                  <c:v>20.308483290000002</c:v>
                </c:pt>
                <c:pt idx="4">
                  <c:v>38.04627249</c:v>
                </c:pt>
                <c:pt idx="5">
                  <c:v>41.645244220000002</c:v>
                </c:pt>
                <c:pt idx="7">
                  <c:v>33.676092539999999</c:v>
                </c:pt>
                <c:pt idx="8">
                  <c:v>39.331619539999998</c:v>
                </c:pt>
                <c:pt idx="9">
                  <c:v>26.992287919999999</c:v>
                </c:pt>
                <c:pt idx="11">
                  <c:v>39.331619539999998</c:v>
                </c:pt>
                <c:pt idx="12">
                  <c:v>17.480719789999998</c:v>
                </c:pt>
                <c:pt idx="13">
                  <c:v>22.879177380000002</c:v>
                </c:pt>
                <c:pt idx="14">
                  <c:v>20.308483290000002</c:v>
                </c:pt>
                <c:pt idx="16">
                  <c:v>11.56812339</c:v>
                </c:pt>
                <c:pt idx="17">
                  <c:v>53.727506429999998</c:v>
                </c:pt>
                <c:pt idx="18">
                  <c:v>34.704370179999998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E77-4ED1-953D-03EED6BFD0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195557632"/>
        <c:axId val="193204224"/>
      </c:barChart>
      <c:catAx>
        <c:axId val="1955576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100"/>
            </a:pPr>
            <a:endParaRPr lang="cs-CZ"/>
          </a:p>
        </c:txPr>
        <c:crossAx val="193204224"/>
        <c:crosses val="autoZero"/>
        <c:auto val="1"/>
        <c:lblAlgn val="ctr"/>
        <c:lblOffset val="300"/>
        <c:noMultiLvlLbl val="0"/>
      </c:catAx>
      <c:valAx>
        <c:axId val="193204224"/>
        <c:scaling>
          <c:orientation val="minMax"/>
          <c:max val="6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">
                <a:solidFill>
                  <a:schemeClr val="bg1"/>
                </a:solidFill>
              </a:defRPr>
            </a:pPr>
            <a:endParaRPr lang="cs-CZ"/>
          </a:p>
        </c:txPr>
        <c:crossAx val="195557632"/>
        <c:crosses val="max"/>
        <c:crossBetween val="between"/>
        <c:majorUnit val="20"/>
      </c:valAx>
      <c:spPr>
        <a:noFill/>
      </c:spPr>
    </c:plotArea>
    <c:legend>
      <c:legendPos val="t"/>
      <c:layout>
        <c:manualLayout>
          <c:xMode val="edge"/>
          <c:yMode val="edge"/>
          <c:x val="0"/>
          <c:y val="0"/>
          <c:w val="1"/>
          <c:h val="4.2536294291338574E-2"/>
        </c:manualLayout>
      </c:layout>
      <c:overlay val="0"/>
      <c:txPr>
        <a:bodyPr/>
        <a:lstStyle/>
        <a:p>
          <a:pPr>
            <a:defRPr sz="110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cs-CZ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775408118828197"/>
          <c:y val="0.18969009795255154"/>
          <c:w val="0.45858252023429807"/>
          <c:h val="0.59725835049333953"/>
        </c:manualLayout>
      </c:layout>
      <c:doughnut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18F3-4F33-88F2-13832C543D7E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18F3-4F33-88F2-13832C543D7E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18F3-4F33-88F2-13832C543D7E}"/>
              </c:ext>
            </c:extLst>
          </c:dPt>
          <c:dLbls>
            <c:dLbl>
              <c:idx val="0"/>
              <c:layout>
                <c:manualLayout>
                  <c:x val="7.7727952167414044E-2"/>
                  <c:y val="0.10902011680726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B1E-4930-BD25-A817EDC92CB1}"/>
                </c:ext>
              </c:extLst>
            </c:dLbl>
            <c:dLbl>
              <c:idx val="1"/>
              <c:layout>
                <c:manualLayout>
                  <c:x val="-9.5665171898355758E-2"/>
                  <c:y val="-8.306294613887085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F3-4F33-88F2-13832C543D7E}"/>
                </c:ext>
              </c:extLst>
            </c:dLbl>
            <c:dLbl>
              <c:idx val="2"/>
              <c:layout>
                <c:manualLayout>
                  <c:x val="-3.188839063278525E-2"/>
                  <c:y val="-0.12459441920830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F3-4F33-88F2-13832C543D7E}"/>
                </c:ext>
              </c:extLst>
            </c:dLbl>
            <c:dLbl>
              <c:idx val="3"/>
              <c:layout>
                <c:manualLayout>
                  <c:x val="0"/>
                  <c:y val="-0.1297858533419857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F3-4F33-88F2-13832C543D7E}"/>
                </c:ext>
              </c:extLst>
            </c:dLbl>
            <c:numFmt formatCode="0;;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List1!$A$1:$A$4</c:f>
              <c:strCache>
                <c:ptCount val="4"/>
                <c:pt idx="0">
                  <c:v>Pevné</c:v>
                </c:pt>
                <c:pt idx="1">
                  <c:v>Mobilní</c:v>
                </c:pt>
                <c:pt idx="2">
                  <c:v>Data</c:v>
                </c:pt>
                <c:pt idx="3">
                  <c:v>Ne</c:v>
                </c:pt>
              </c:strCache>
            </c:strRef>
          </c:cat>
          <c:val>
            <c:numRef>
              <c:f>List1!$B$1:$B$4</c:f>
              <c:numCache>
                <c:formatCode>General</c:formatCode>
                <c:ptCount val="4"/>
                <c:pt idx="0">
                  <c:v>76.1252446183953</c:v>
                </c:pt>
                <c:pt idx="1">
                  <c:v>15.264187866927593</c:v>
                </c:pt>
                <c:pt idx="2">
                  <c:v>7.8277886497064575</c:v>
                </c:pt>
                <c:pt idx="3">
                  <c:v>0.78277886497064575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F3-4F33-88F2-13832C543D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775408118828197"/>
          <c:y val="0.18969009795255154"/>
          <c:w val="0.45858252023429807"/>
          <c:h val="0.59725835049333953"/>
        </c:manualLayout>
      </c:layout>
      <c:doughnutChart>
        <c:varyColors val="1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B31B-42DC-AA22-B3123E195566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18F3-4F33-88F2-13832C543D7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3-18F3-4F33-88F2-13832C543D7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5-18F3-4F33-88F2-13832C543D7E}"/>
              </c:ext>
            </c:extLst>
          </c:dPt>
          <c:dLbls>
            <c:dLbl>
              <c:idx val="0"/>
              <c:layout>
                <c:manualLayout>
                  <c:x val="6.3776781265570501E-2"/>
                  <c:y val="8.046722907203124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1B-42DC-AA22-B3123E195566}"/>
                </c:ext>
              </c:extLst>
            </c:dLbl>
            <c:dLbl>
              <c:idx val="1"/>
              <c:layout>
                <c:manualLayout>
                  <c:x val="-5.3811659192825115E-2"/>
                  <c:y val="-8.046722907203114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F3-4F33-88F2-13832C543D7E}"/>
                </c:ext>
              </c:extLst>
            </c:dLbl>
            <c:dLbl>
              <c:idx val="2"/>
              <c:layout>
                <c:manualLayout>
                  <c:x val="-3.188839063278525E-2"/>
                  <c:y val="-0.12459441920830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F3-4F33-88F2-13832C543D7E}"/>
                </c:ext>
              </c:extLst>
            </c:dLbl>
            <c:dLbl>
              <c:idx val="3"/>
              <c:layout>
                <c:manualLayout>
                  <c:x val="0"/>
                  <c:y val="-0.1297858533419857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F3-4F33-88F2-13832C543D7E}"/>
                </c:ext>
              </c:extLst>
            </c:dLbl>
            <c:numFmt formatCode="0;;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List1!$A$1:$A$2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List1!$B$1:$B$2</c:f>
              <c:numCache>
                <c:formatCode>General</c:formatCode>
                <c:ptCount val="2"/>
                <c:pt idx="0">
                  <c:v>81.233933161953729</c:v>
                </c:pt>
                <c:pt idx="1">
                  <c:v>18.766066838046271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F3-4F33-88F2-13832C543D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610077327777975E-3"/>
          <c:y val="6.6879100484596554E-2"/>
          <c:w val="0.99173899226722217"/>
          <c:h val="0.7387824170087878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</c:spPr>
          <c:invertIfNegative val="0"/>
          <c:dPt>
            <c:idx val="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0D43-4C3C-BAE7-B17A08DDDDF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0D43-4C3C-BAE7-B17A08DDDDF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0D43-4C3C-BAE7-B17A08DDDDF5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0D43-4C3C-BAE7-B17A08DDDDF5}"/>
              </c:ext>
            </c:extLst>
          </c:dPt>
          <c:dLbls>
            <c:numFmt formatCode="0;;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Sheet1!$A$1:$A$7</c:f>
              <c:strCache>
                <c:ptCount val="7"/>
                <c:pt idx="0">
                  <c:v>O2</c:v>
                </c:pt>
                <c:pt idx="1">
                  <c:v>Vodafone</c:v>
                </c:pt>
                <c:pt idx="2">
                  <c:v>T-Mobile</c:v>
                </c:pt>
                <c:pt idx="3">
                  <c:v>Poda</c:v>
                </c:pt>
                <c:pt idx="4">
                  <c:v>Starnet</c:v>
                </c:pt>
                <c:pt idx="5">
                  <c:v>Jiný</c:v>
                </c:pt>
                <c:pt idx="6">
                  <c:v>Nevím</c:v>
                </c:pt>
              </c:strCache>
            </c:strRef>
          </c:cat>
          <c:val>
            <c:numRef>
              <c:f>Sheet1!$B$1:$B$7</c:f>
              <c:numCache>
                <c:formatCode>General</c:formatCode>
                <c:ptCount val="7"/>
                <c:pt idx="0">
                  <c:v>20.565552699228792</c:v>
                </c:pt>
                <c:pt idx="1">
                  <c:v>14.395886889460154</c:v>
                </c:pt>
                <c:pt idx="2">
                  <c:v>11.311053984575835</c:v>
                </c:pt>
                <c:pt idx="3">
                  <c:v>3.8560411311053984</c:v>
                </c:pt>
                <c:pt idx="4">
                  <c:v>3.0848329048843186</c:v>
                </c:pt>
                <c:pt idx="5">
                  <c:v>42.416452442159382</c:v>
                </c:pt>
                <c:pt idx="6">
                  <c:v>4.3701799485861184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C2-4E53-9CCF-EF1FB4104C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4269568"/>
        <c:axId val="194271104"/>
      </c:barChart>
      <c:catAx>
        <c:axId val="194269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cs-CZ"/>
          </a:p>
        </c:txPr>
        <c:crossAx val="194271104"/>
        <c:crosses val="autoZero"/>
        <c:auto val="1"/>
        <c:lblAlgn val="ctr"/>
        <c:lblOffset val="100"/>
        <c:noMultiLvlLbl val="0"/>
      </c:catAx>
      <c:valAx>
        <c:axId val="194271104"/>
        <c:scaling>
          <c:orientation val="minMax"/>
          <c:max val="6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">
                <a:solidFill>
                  <a:schemeClr val="bg1"/>
                </a:solidFill>
              </a:defRPr>
            </a:pPr>
            <a:endParaRPr lang="cs-CZ"/>
          </a:p>
        </c:txPr>
        <c:crossAx val="194269568"/>
        <c:crosses val="autoZero"/>
        <c:crossBetween val="between"/>
        <c:majorUnit val="1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775408118828197"/>
          <c:y val="0.18969009795255154"/>
          <c:w val="0.45858252023429807"/>
          <c:h val="0.59725835049333953"/>
        </c:manualLayout>
      </c:layout>
      <c:doughnut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18F3-4F33-88F2-13832C543D7E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18F3-4F33-88F2-13832C543D7E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18F3-4F33-88F2-13832C543D7E}"/>
              </c:ext>
            </c:extLst>
          </c:dPt>
          <c:dLbls>
            <c:dLbl>
              <c:idx val="0"/>
              <c:layout>
                <c:manualLayout>
                  <c:x val="0.10762331838565023"/>
                  <c:y val="2.85528877352368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B0-4292-87BF-777B17A443EF}"/>
                </c:ext>
              </c:extLst>
            </c:dLbl>
            <c:dLbl>
              <c:idx val="1"/>
              <c:layout>
                <c:manualLayout>
                  <c:x val="-0.1474838066766318"/>
                  <c:y val="-4.412719013627514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F3-4F33-88F2-13832C543D7E}"/>
                </c:ext>
              </c:extLst>
            </c:dLbl>
            <c:dLbl>
              <c:idx val="2"/>
              <c:layout>
                <c:manualLayout>
                  <c:x val="-7.9720976581963088E-2"/>
                  <c:y val="-8.306294613887085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F3-4F33-88F2-13832C543D7E}"/>
                </c:ext>
              </c:extLst>
            </c:dLbl>
            <c:dLbl>
              <c:idx val="3"/>
              <c:layout>
                <c:manualLayout>
                  <c:x val="0"/>
                  <c:y val="-0.1297858533419857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F3-4F33-88F2-13832C543D7E}"/>
                </c:ext>
              </c:extLst>
            </c:dLbl>
            <c:numFmt formatCode="0;;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List1!$A$1:$A$4</c:f>
              <c:strCache>
                <c:ptCount val="4"/>
                <c:pt idx="0">
                  <c:v>Naprosto nezbytné</c:v>
                </c:pt>
                <c:pt idx="1">
                  <c:v>Obešli bychom se bez něj, ale byla by to komplikace</c:v>
                </c:pt>
                <c:pt idx="2">
                  <c:v>Výhoda, ale
není zásadní</c:v>
                </c:pt>
                <c:pt idx="3">
                  <c:v>Kdybychom jej neměli, ani to nepoznáme</c:v>
                </c:pt>
              </c:strCache>
            </c:strRef>
          </c:cat>
          <c:val>
            <c:numRef>
              <c:f>List1!$B$1:$B$4</c:f>
              <c:numCache>
                <c:formatCode>General</c:formatCode>
                <c:ptCount val="4"/>
                <c:pt idx="0">
                  <c:v>58.097686375321331</c:v>
                </c:pt>
                <c:pt idx="1">
                  <c:v>28.791773778920309</c:v>
                </c:pt>
                <c:pt idx="2">
                  <c:v>12.596401028277635</c:v>
                </c:pt>
                <c:pt idx="3">
                  <c:v>0.51413881748071977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F3-4F33-88F2-13832C543D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610077327777975E-3"/>
          <c:y val="0.38841083865165782"/>
          <c:w val="0.99173899226722217"/>
          <c:h val="0.4172508903616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Skutečná cena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</c:spPr>
          <c:invertIfNegative val="0"/>
          <c:dLbls>
            <c:numFmt formatCode="0;;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Do 100 Kč</c:v>
                </c:pt>
                <c:pt idx="1">
                  <c:v>101-200 Kč</c:v>
                </c:pt>
                <c:pt idx="2">
                  <c:v>201-300 Kč</c:v>
                </c:pt>
                <c:pt idx="3">
                  <c:v>301-400 Kč</c:v>
                </c:pt>
                <c:pt idx="4">
                  <c:v>401-500 Kč</c:v>
                </c:pt>
                <c:pt idx="5">
                  <c:v>501-750 Kč</c:v>
                </c:pt>
                <c:pt idx="6">
                  <c:v>751-1.000 Kč</c:v>
                </c:pt>
                <c:pt idx="7">
                  <c:v>Nad 1.000 Kč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0.5</c:v>
                </c:pt>
                <c:pt idx="1">
                  <c:v>3.3419023136246784</c:v>
                </c:pt>
                <c:pt idx="2">
                  <c:v>23.650385604113112</c:v>
                </c:pt>
                <c:pt idx="3">
                  <c:v>25.96401028277635</c:v>
                </c:pt>
                <c:pt idx="4">
                  <c:v>23.907455012853472</c:v>
                </c:pt>
                <c:pt idx="5">
                  <c:v>11.568123393316196</c:v>
                </c:pt>
                <c:pt idx="6">
                  <c:v>4.3701799485861184</c:v>
                </c:pt>
                <c:pt idx="7">
                  <c:v>1.7994858611825193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C2-4E53-9CCF-EF1FB4104CE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Považují za výhodnou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c:spPr>
          <c:invertIfNegative val="0"/>
          <c:dLbls>
            <c:numFmt formatCode="0;;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Do 100 Kč</c:v>
                </c:pt>
                <c:pt idx="1">
                  <c:v>101-200 Kč</c:v>
                </c:pt>
                <c:pt idx="2">
                  <c:v>201-300 Kč</c:v>
                </c:pt>
                <c:pt idx="3">
                  <c:v>301-400 Kč</c:v>
                </c:pt>
                <c:pt idx="4">
                  <c:v>401-500 Kč</c:v>
                </c:pt>
                <c:pt idx="5">
                  <c:v>501-750 Kč</c:v>
                </c:pt>
                <c:pt idx="6">
                  <c:v>751-1.000 Kč</c:v>
                </c:pt>
                <c:pt idx="7">
                  <c:v>Nad 1.000 Kč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3.3419023136246784</c:v>
                </c:pt>
                <c:pt idx="1">
                  <c:v>15.424164524421593</c:v>
                </c:pt>
                <c:pt idx="2">
                  <c:v>35.475578406169667</c:v>
                </c:pt>
                <c:pt idx="3">
                  <c:v>19.280205655526991</c:v>
                </c:pt>
                <c:pt idx="4">
                  <c:v>8.4832904884318765</c:v>
                </c:pt>
                <c:pt idx="5">
                  <c:v>1.7994858611825193</c:v>
                </c:pt>
                <c:pt idx="6">
                  <c:v>1.7994858611825193</c:v>
                </c:pt>
                <c:pt idx="7">
                  <c:v>0.51413881748071977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BA-41DF-834B-1B340B3FF6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7642880"/>
        <c:axId val="197644672"/>
      </c:barChart>
      <c:catAx>
        <c:axId val="197642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/>
            </a:pPr>
            <a:endParaRPr lang="cs-CZ"/>
          </a:p>
        </c:txPr>
        <c:crossAx val="197644672"/>
        <c:crosses val="autoZero"/>
        <c:auto val="1"/>
        <c:lblAlgn val="ctr"/>
        <c:lblOffset val="100"/>
        <c:noMultiLvlLbl val="0"/>
      </c:catAx>
      <c:valAx>
        <c:axId val="197644672"/>
        <c:scaling>
          <c:orientation val="minMax"/>
          <c:max val="40"/>
          <c:min val="0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">
                <a:solidFill>
                  <a:schemeClr val="bg1"/>
                </a:solidFill>
              </a:defRPr>
            </a:pPr>
            <a:endParaRPr lang="cs-CZ"/>
          </a:p>
        </c:txPr>
        <c:crossAx val="197642880"/>
        <c:crosses val="autoZero"/>
        <c:crossBetween val="between"/>
        <c:majorUnit val="1"/>
      </c:valAx>
      <c:spPr>
        <a:noFill/>
        <a:ln>
          <a:noFill/>
        </a:ln>
      </c:spPr>
    </c:plotArea>
    <c:legend>
      <c:legendPos val="l"/>
      <c:layout>
        <c:manualLayout>
          <c:xMode val="edge"/>
          <c:yMode val="edge"/>
          <c:x val="0"/>
          <c:y val="0.31927319922128489"/>
          <c:w val="1"/>
          <c:h val="6.9575232362664594E-2"/>
        </c:manualLayout>
      </c:layout>
      <c:overlay val="1"/>
      <c:txPr>
        <a:bodyPr/>
        <a:lstStyle/>
        <a:p>
          <a:pPr>
            <a:defRPr sz="100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121350862532321E-2"/>
          <c:y val="0.11933165395208142"/>
          <c:w val="0.8876051928486518"/>
          <c:h val="0.72390011598971937"/>
        </c:manualLayout>
      </c:layout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 Příliš drahé</c:v>
                </c:pt>
              </c:strCache>
            </c:strRef>
          </c:tx>
          <c:spPr>
            <a:ln w="1905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List1!$A$2:$A$83</c:f>
              <c:numCache>
                <c:formatCode>General</c:formatCode>
                <c:ptCount val="8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10</c:v>
                </c:pt>
                <c:pt idx="5">
                  <c:v>15</c:v>
                </c:pt>
                <c:pt idx="6">
                  <c:v>20</c:v>
                </c:pt>
                <c:pt idx="7">
                  <c:v>40</c:v>
                </c:pt>
                <c:pt idx="8">
                  <c:v>49</c:v>
                </c:pt>
                <c:pt idx="9">
                  <c:v>50</c:v>
                </c:pt>
                <c:pt idx="10">
                  <c:v>75</c:v>
                </c:pt>
                <c:pt idx="11">
                  <c:v>88</c:v>
                </c:pt>
                <c:pt idx="12">
                  <c:v>90</c:v>
                </c:pt>
                <c:pt idx="13">
                  <c:v>99</c:v>
                </c:pt>
                <c:pt idx="14">
                  <c:v>100</c:v>
                </c:pt>
                <c:pt idx="15">
                  <c:v>112</c:v>
                </c:pt>
                <c:pt idx="16">
                  <c:v>149</c:v>
                </c:pt>
                <c:pt idx="17">
                  <c:v>150</c:v>
                </c:pt>
                <c:pt idx="18">
                  <c:v>188</c:v>
                </c:pt>
                <c:pt idx="19">
                  <c:v>190</c:v>
                </c:pt>
                <c:pt idx="20">
                  <c:v>199</c:v>
                </c:pt>
                <c:pt idx="21">
                  <c:v>200</c:v>
                </c:pt>
                <c:pt idx="22">
                  <c:v>220</c:v>
                </c:pt>
                <c:pt idx="23">
                  <c:v>230</c:v>
                </c:pt>
                <c:pt idx="24">
                  <c:v>249</c:v>
                </c:pt>
                <c:pt idx="25">
                  <c:v>250</c:v>
                </c:pt>
                <c:pt idx="26">
                  <c:v>260</c:v>
                </c:pt>
                <c:pt idx="27">
                  <c:v>280</c:v>
                </c:pt>
                <c:pt idx="28">
                  <c:v>288</c:v>
                </c:pt>
                <c:pt idx="29">
                  <c:v>290</c:v>
                </c:pt>
                <c:pt idx="30">
                  <c:v>299</c:v>
                </c:pt>
                <c:pt idx="31">
                  <c:v>300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349</c:v>
                </c:pt>
                <c:pt idx="36">
                  <c:v>350</c:v>
                </c:pt>
                <c:pt idx="37">
                  <c:v>360</c:v>
                </c:pt>
                <c:pt idx="38">
                  <c:v>369</c:v>
                </c:pt>
                <c:pt idx="39">
                  <c:v>399</c:v>
                </c:pt>
                <c:pt idx="40">
                  <c:v>400</c:v>
                </c:pt>
                <c:pt idx="41">
                  <c:v>401</c:v>
                </c:pt>
                <c:pt idx="42">
                  <c:v>410</c:v>
                </c:pt>
                <c:pt idx="43">
                  <c:v>420</c:v>
                </c:pt>
                <c:pt idx="44">
                  <c:v>450</c:v>
                </c:pt>
                <c:pt idx="45">
                  <c:v>490</c:v>
                </c:pt>
                <c:pt idx="46">
                  <c:v>499</c:v>
                </c:pt>
                <c:pt idx="47">
                  <c:v>500</c:v>
                </c:pt>
                <c:pt idx="48">
                  <c:v>501</c:v>
                </c:pt>
                <c:pt idx="49">
                  <c:v>550</c:v>
                </c:pt>
                <c:pt idx="50">
                  <c:v>560</c:v>
                </c:pt>
                <c:pt idx="51">
                  <c:v>580</c:v>
                </c:pt>
                <c:pt idx="52">
                  <c:v>599</c:v>
                </c:pt>
                <c:pt idx="53">
                  <c:v>600</c:v>
                </c:pt>
                <c:pt idx="54">
                  <c:v>610</c:v>
                </c:pt>
                <c:pt idx="55">
                  <c:v>629</c:v>
                </c:pt>
                <c:pt idx="56">
                  <c:v>630</c:v>
                </c:pt>
                <c:pt idx="57">
                  <c:v>650</c:v>
                </c:pt>
                <c:pt idx="58">
                  <c:v>699</c:v>
                </c:pt>
                <c:pt idx="59">
                  <c:v>700</c:v>
                </c:pt>
                <c:pt idx="60">
                  <c:v>709</c:v>
                </c:pt>
                <c:pt idx="61">
                  <c:v>750</c:v>
                </c:pt>
                <c:pt idx="62">
                  <c:v>799</c:v>
                </c:pt>
                <c:pt idx="63">
                  <c:v>800</c:v>
                </c:pt>
                <c:pt idx="64">
                  <c:v>850</c:v>
                </c:pt>
                <c:pt idx="65">
                  <c:v>899</c:v>
                </c:pt>
                <c:pt idx="66">
                  <c:v>900</c:v>
                </c:pt>
                <c:pt idx="67">
                  <c:v>950</c:v>
                </c:pt>
                <c:pt idx="68">
                  <c:v>1000</c:v>
                </c:pt>
                <c:pt idx="69">
                  <c:v>1100</c:v>
                </c:pt>
                <c:pt idx="70">
                  <c:v>1200</c:v>
                </c:pt>
                <c:pt idx="71">
                  <c:v>1300</c:v>
                </c:pt>
                <c:pt idx="72">
                  <c:v>1400</c:v>
                </c:pt>
                <c:pt idx="73">
                  <c:v>1500</c:v>
                </c:pt>
                <c:pt idx="74">
                  <c:v>1600</c:v>
                </c:pt>
                <c:pt idx="75">
                  <c:v>1700</c:v>
                </c:pt>
                <c:pt idx="76">
                  <c:v>1800</c:v>
                </c:pt>
                <c:pt idx="77">
                  <c:v>2000</c:v>
                </c:pt>
                <c:pt idx="78">
                  <c:v>2500</c:v>
                </c:pt>
                <c:pt idx="79">
                  <c:v>2800</c:v>
                </c:pt>
                <c:pt idx="80">
                  <c:v>3000</c:v>
                </c:pt>
                <c:pt idx="81">
                  <c:v>4000</c:v>
                </c:pt>
              </c:numCache>
            </c:numRef>
          </c:xVal>
          <c:yVal>
            <c:numRef>
              <c:f>List1!$B$2:$B$83</c:f>
              <c:numCache>
                <c:formatCode>0.0</c:formatCode>
                <c:ptCount val="8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0.29850746</c:v>
                </c:pt>
                <c:pt idx="22">
                  <c:v>0.29850746</c:v>
                </c:pt>
                <c:pt idx="23">
                  <c:v>0.29850746</c:v>
                </c:pt>
                <c:pt idx="24">
                  <c:v>0.29850746</c:v>
                </c:pt>
                <c:pt idx="25">
                  <c:v>0.59701492</c:v>
                </c:pt>
                <c:pt idx="26">
                  <c:v>0.59701492</c:v>
                </c:pt>
                <c:pt idx="27">
                  <c:v>0.59701492</c:v>
                </c:pt>
                <c:pt idx="28">
                  <c:v>0.59701492</c:v>
                </c:pt>
                <c:pt idx="29">
                  <c:v>0.59701492</c:v>
                </c:pt>
                <c:pt idx="30">
                  <c:v>0.59701492</c:v>
                </c:pt>
                <c:pt idx="31">
                  <c:v>3.28358208</c:v>
                </c:pt>
                <c:pt idx="32">
                  <c:v>3.28358208</c:v>
                </c:pt>
                <c:pt idx="33">
                  <c:v>3.28358208</c:v>
                </c:pt>
                <c:pt idx="34">
                  <c:v>3.28358208</c:v>
                </c:pt>
                <c:pt idx="35">
                  <c:v>3.28358208</c:v>
                </c:pt>
                <c:pt idx="36">
                  <c:v>5.9701492399999996</c:v>
                </c:pt>
                <c:pt idx="37">
                  <c:v>5.9701492399999996</c:v>
                </c:pt>
                <c:pt idx="38">
                  <c:v>5.9701492399999996</c:v>
                </c:pt>
                <c:pt idx="39">
                  <c:v>6.5671641699999999</c:v>
                </c:pt>
                <c:pt idx="40">
                  <c:v>16.7164179</c:v>
                </c:pt>
                <c:pt idx="41">
                  <c:v>17.014925359999999</c:v>
                </c:pt>
                <c:pt idx="42">
                  <c:v>17.313432819999999</c:v>
                </c:pt>
                <c:pt idx="43">
                  <c:v>17.313432819999999</c:v>
                </c:pt>
                <c:pt idx="44">
                  <c:v>18.507462669999999</c:v>
                </c:pt>
                <c:pt idx="45">
                  <c:v>18.805970129999999</c:v>
                </c:pt>
                <c:pt idx="46">
                  <c:v>18.805970129999999</c:v>
                </c:pt>
                <c:pt idx="47">
                  <c:v>43.582089529999998</c:v>
                </c:pt>
                <c:pt idx="48">
                  <c:v>43.880596990000001</c:v>
                </c:pt>
                <c:pt idx="49">
                  <c:v>45.373134300000004</c:v>
                </c:pt>
                <c:pt idx="50">
                  <c:v>45.373134300000004</c:v>
                </c:pt>
                <c:pt idx="51">
                  <c:v>45.373134300000004</c:v>
                </c:pt>
                <c:pt idx="52">
                  <c:v>45.373134300000004</c:v>
                </c:pt>
                <c:pt idx="53">
                  <c:v>60.895522360000001</c:v>
                </c:pt>
                <c:pt idx="54">
                  <c:v>61.194029820000004</c:v>
                </c:pt>
                <c:pt idx="55">
                  <c:v>61.194029820000004</c:v>
                </c:pt>
                <c:pt idx="56">
                  <c:v>61.194029820000004</c:v>
                </c:pt>
                <c:pt idx="57">
                  <c:v>61.791044750000005</c:v>
                </c:pt>
                <c:pt idx="58">
                  <c:v>61.791044750000005</c:v>
                </c:pt>
                <c:pt idx="59">
                  <c:v>67.462686540000007</c:v>
                </c:pt>
                <c:pt idx="60">
                  <c:v>67.761194000000003</c:v>
                </c:pt>
                <c:pt idx="61">
                  <c:v>68.059701459999999</c:v>
                </c:pt>
                <c:pt idx="62">
                  <c:v>68.358208919999996</c:v>
                </c:pt>
                <c:pt idx="63">
                  <c:v>75.820895489999998</c:v>
                </c:pt>
                <c:pt idx="64">
                  <c:v>75.820895489999998</c:v>
                </c:pt>
                <c:pt idx="65">
                  <c:v>76.716417879999995</c:v>
                </c:pt>
                <c:pt idx="66">
                  <c:v>78.805970119999998</c:v>
                </c:pt>
                <c:pt idx="67">
                  <c:v>78.805970119999998</c:v>
                </c:pt>
                <c:pt idx="68">
                  <c:v>91.940298479999996</c:v>
                </c:pt>
                <c:pt idx="69">
                  <c:v>92.238805939999992</c:v>
                </c:pt>
                <c:pt idx="70">
                  <c:v>93.134328329999988</c:v>
                </c:pt>
                <c:pt idx="71">
                  <c:v>93.134328329999988</c:v>
                </c:pt>
                <c:pt idx="72">
                  <c:v>93.432835789999984</c:v>
                </c:pt>
                <c:pt idx="73">
                  <c:v>95.522388029999988</c:v>
                </c:pt>
                <c:pt idx="74">
                  <c:v>95.522388029999988</c:v>
                </c:pt>
                <c:pt idx="75">
                  <c:v>95.522388029999988</c:v>
                </c:pt>
                <c:pt idx="76">
                  <c:v>95.820895489999984</c:v>
                </c:pt>
                <c:pt idx="77">
                  <c:v>98.208955189999983</c:v>
                </c:pt>
                <c:pt idx="78">
                  <c:v>98.507462649999979</c:v>
                </c:pt>
                <c:pt idx="79">
                  <c:v>98.507462649999979</c:v>
                </c:pt>
                <c:pt idx="80">
                  <c:v>99.402985039999976</c:v>
                </c:pt>
                <c:pt idx="81">
                  <c:v>99.999999969999976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E20-4755-A216-6A12C4F023CE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 Podezřele levné</c:v>
                </c:pt>
              </c:strCache>
            </c:strRef>
          </c:tx>
          <c:spPr>
            <a:ln w="19050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c:spPr>
          <c:marker>
            <c:symbol val="none"/>
          </c:marker>
          <c:xVal>
            <c:numRef>
              <c:f>List1!$A$2:$A$83</c:f>
              <c:numCache>
                <c:formatCode>General</c:formatCode>
                <c:ptCount val="8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10</c:v>
                </c:pt>
                <c:pt idx="5">
                  <c:v>15</c:v>
                </c:pt>
                <c:pt idx="6">
                  <c:v>20</c:v>
                </c:pt>
                <c:pt idx="7">
                  <c:v>40</c:v>
                </c:pt>
                <c:pt idx="8">
                  <c:v>49</c:v>
                </c:pt>
                <c:pt idx="9">
                  <c:v>50</c:v>
                </c:pt>
                <c:pt idx="10">
                  <c:v>75</c:v>
                </c:pt>
                <c:pt idx="11">
                  <c:v>88</c:v>
                </c:pt>
                <c:pt idx="12">
                  <c:v>90</c:v>
                </c:pt>
                <c:pt idx="13">
                  <c:v>99</c:v>
                </c:pt>
                <c:pt idx="14">
                  <c:v>100</c:v>
                </c:pt>
                <c:pt idx="15">
                  <c:v>112</c:v>
                </c:pt>
                <c:pt idx="16">
                  <c:v>149</c:v>
                </c:pt>
                <c:pt idx="17">
                  <c:v>150</c:v>
                </c:pt>
                <c:pt idx="18">
                  <c:v>188</c:v>
                </c:pt>
                <c:pt idx="19">
                  <c:v>190</c:v>
                </c:pt>
                <c:pt idx="20">
                  <c:v>199</c:v>
                </c:pt>
                <c:pt idx="21">
                  <c:v>200</c:v>
                </c:pt>
                <c:pt idx="22">
                  <c:v>220</c:v>
                </c:pt>
                <c:pt idx="23">
                  <c:v>230</c:v>
                </c:pt>
                <c:pt idx="24">
                  <c:v>249</c:v>
                </c:pt>
                <c:pt idx="25">
                  <c:v>250</c:v>
                </c:pt>
                <c:pt idx="26">
                  <c:v>260</c:v>
                </c:pt>
                <c:pt idx="27">
                  <c:v>280</c:v>
                </c:pt>
                <c:pt idx="28">
                  <c:v>288</c:v>
                </c:pt>
                <c:pt idx="29">
                  <c:v>290</c:v>
                </c:pt>
                <c:pt idx="30">
                  <c:v>299</c:v>
                </c:pt>
                <c:pt idx="31">
                  <c:v>300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349</c:v>
                </c:pt>
                <c:pt idx="36">
                  <c:v>350</c:v>
                </c:pt>
                <c:pt idx="37">
                  <c:v>360</c:v>
                </c:pt>
                <c:pt idx="38">
                  <c:v>369</c:v>
                </c:pt>
                <c:pt idx="39">
                  <c:v>399</c:v>
                </c:pt>
                <c:pt idx="40">
                  <c:v>400</c:v>
                </c:pt>
                <c:pt idx="41">
                  <c:v>401</c:v>
                </c:pt>
                <c:pt idx="42">
                  <c:v>410</c:v>
                </c:pt>
                <c:pt idx="43">
                  <c:v>420</c:v>
                </c:pt>
                <c:pt idx="44">
                  <c:v>450</c:v>
                </c:pt>
                <c:pt idx="45">
                  <c:v>490</c:v>
                </c:pt>
                <c:pt idx="46">
                  <c:v>499</c:v>
                </c:pt>
                <c:pt idx="47">
                  <c:v>500</c:v>
                </c:pt>
                <c:pt idx="48">
                  <c:v>501</c:v>
                </c:pt>
                <c:pt idx="49">
                  <c:v>550</c:v>
                </c:pt>
                <c:pt idx="50">
                  <c:v>560</c:v>
                </c:pt>
                <c:pt idx="51">
                  <c:v>580</c:v>
                </c:pt>
                <c:pt idx="52">
                  <c:v>599</c:v>
                </c:pt>
                <c:pt idx="53">
                  <c:v>600</c:v>
                </c:pt>
                <c:pt idx="54">
                  <c:v>610</c:v>
                </c:pt>
                <c:pt idx="55">
                  <c:v>629</c:v>
                </c:pt>
                <c:pt idx="56">
                  <c:v>630</c:v>
                </c:pt>
                <c:pt idx="57">
                  <c:v>650</c:v>
                </c:pt>
                <c:pt idx="58">
                  <c:v>699</c:v>
                </c:pt>
                <c:pt idx="59">
                  <c:v>700</c:v>
                </c:pt>
                <c:pt idx="60">
                  <c:v>709</c:v>
                </c:pt>
                <c:pt idx="61">
                  <c:v>750</c:v>
                </c:pt>
                <c:pt idx="62">
                  <c:v>799</c:v>
                </c:pt>
                <c:pt idx="63">
                  <c:v>800</c:v>
                </c:pt>
                <c:pt idx="64">
                  <c:v>850</c:v>
                </c:pt>
                <c:pt idx="65">
                  <c:v>899</c:v>
                </c:pt>
                <c:pt idx="66">
                  <c:v>900</c:v>
                </c:pt>
                <c:pt idx="67">
                  <c:v>950</c:v>
                </c:pt>
                <c:pt idx="68">
                  <c:v>1000</c:v>
                </c:pt>
                <c:pt idx="69">
                  <c:v>1100</c:v>
                </c:pt>
                <c:pt idx="70">
                  <c:v>1200</c:v>
                </c:pt>
                <c:pt idx="71">
                  <c:v>1300</c:v>
                </c:pt>
                <c:pt idx="72">
                  <c:v>1400</c:v>
                </c:pt>
                <c:pt idx="73">
                  <c:v>1500</c:v>
                </c:pt>
                <c:pt idx="74">
                  <c:v>1600</c:v>
                </c:pt>
                <c:pt idx="75">
                  <c:v>1700</c:v>
                </c:pt>
                <c:pt idx="76">
                  <c:v>1800</c:v>
                </c:pt>
                <c:pt idx="77">
                  <c:v>2000</c:v>
                </c:pt>
                <c:pt idx="78">
                  <c:v>2500</c:v>
                </c:pt>
                <c:pt idx="79">
                  <c:v>2800</c:v>
                </c:pt>
                <c:pt idx="80">
                  <c:v>3000</c:v>
                </c:pt>
                <c:pt idx="81">
                  <c:v>4000</c:v>
                </c:pt>
              </c:numCache>
            </c:numRef>
          </c:xVal>
          <c:yVal>
            <c:numRef>
              <c:f>List1!$C$2:$C$83</c:f>
              <c:numCache>
                <c:formatCode>0.0</c:formatCode>
                <c:ptCount val="82"/>
                <c:pt idx="0">
                  <c:v>99.999999970000005</c:v>
                </c:pt>
                <c:pt idx="1">
                  <c:v>93.134328330000002</c:v>
                </c:pt>
                <c:pt idx="2">
                  <c:v>92.537313400000002</c:v>
                </c:pt>
                <c:pt idx="3">
                  <c:v>92.238805940000006</c:v>
                </c:pt>
                <c:pt idx="4">
                  <c:v>91.94029848000001</c:v>
                </c:pt>
                <c:pt idx="5">
                  <c:v>90.447761170000007</c:v>
                </c:pt>
                <c:pt idx="6">
                  <c:v>90.149253710000011</c:v>
                </c:pt>
                <c:pt idx="7">
                  <c:v>88.656716400000008</c:v>
                </c:pt>
                <c:pt idx="8">
                  <c:v>88.358208940000011</c:v>
                </c:pt>
                <c:pt idx="9">
                  <c:v>88.059701480000015</c:v>
                </c:pt>
                <c:pt idx="10">
                  <c:v>82.38805969000002</c:v>
                </c:pt>
                <c:pt idx="11">
                  <c:v>82.089552230000024</c:v>
                </c:pt>
                <c:pt idx="12">
                  <c:v>82.089552230000024</c:v>
                </c:pt>
                <c:pt idx="13">
                  <c:v>81.492537300000023</c:v>
                </c:pt>
                <c:pt idx="14">
                  <c:v>80.298507450000017</c:v>
                </c:pt>
                <c:pt idx="15">
                  <c:v>48.656716410000008</c:v>
                </c:pt>
                <c:pt idx="16">
                  <c:v>48.656716410000008</c:v>
                </c:pt>
                <c:pt idx="17">
                  <c:v>48.656716410000008</c:v>
                </c:pt>
                <c:pt idx="18">
                  <c:v>40.89552238000001</c:v>
                </c:pt>
                <c:pt idx="19">
                  <c:v>40.89552238000001</c:v>
                </c:pt>
                <c:pt idx="20">
                  <c:v>40.597014920000007</c:v>
                </c:pt>
                <c:pt idx="21">
                  <c:v>39.999999990000006</c:v>
                </c:pt>
                <c:pt idx="22">
                  <c:v>18.208955210000003</c:v>
                </c:pt>
                <c:pt idx="23">
                  <c:v>17.910447750000003</c:v>
                </c:pt>
                <c:pt idx="24">
                  <c:v>17.910447750000003</c:v>
                </c:pt>
                <c:pt idx="25">
                  <c:v>17.910447750000003</c:v>
                </c:pt>
                <c:pt idx="26">
                  <c:v>11.940298500000001</c:v>
                </c:pt>
                <c:pt idx="27">
                  <c:v>11.940298500000001</c:v>
                </c:pt>
                <c:pt idx="28">
                  <c:v>11.940298500000001</c:v>
                </c:pt>
                <c:pt idx="29">
                  <c:v>11.940298500000001</c:v>
                </c:pt>
                <c:pt idx="30">
                  <c:v>11.641791040000001</c:v>
                </c:pt>
                <c:pt idx="31">
                  <c:v>11.343283580000001</c:v>
                </c:pt>
                <c:pt idx="32">
                  <c:v>1.7910447700000001</c:v>
                </c:pt>
                <c:pt idx="33">
                  <c:v>1.7910447700000001</c:v>
                </c:pt>
                <c:pt idx="34">
                  <c:v>1.7910447700000001</c:v>
                </c:pt>
                <c:pt idx="35">
                  <c:v>1.7910447700000001</c:v>
                </c:pt>
                <c:pt idx="36">
                  <c:v>1.7910447700000001</c:v>
                </c:pt>
                <c:pt idx="37">
                  <c:v>1.4925373100000001</c:v>
                </c:pt>
                <c:pt idx="38">
                  <c:v>1.4925373100000001</c:v>
                </c:pt>
                <c:pt idx="39">
                  <c:v>1.4925373100000001</c:v>
                </c:pt>
                <c:pt idx="40">
                  <c:v>1.4925373100000001</c:v>
                </c:pt>
                <c:pt idx="41">
                  <c:v>0.89552238000000006</c:v>
                </c:pt>
                <c:pt idx="42">
                  <c:v>0.89552238000000006</c:v>
                </c:pt>
                <c:pt idx="43">
                  <c:v>0.89552238000000006</c:v>
                </c:pt>
                <c:pt idx="44">
                  <c:v>0.89552238000000006</c:v>
                </c:pt>
                <c:pt idx="45">
                  <c:v>0.59701492</c:v>
                </c:pt>
                <c:pt idx="46">
                  <c:v>0.59701492</c:v>
                </c:pt>
                <c:pt idx="47">
                  <c:v>0.59701492</c:v>
                </c:pt>
                <c:pt idx="48">
                  <c:v>0.29850746</c:v>
                </c:pt>
                <c:pt idx="49">
                  <c:v>0.29850746</c:v>
                </c:pt>
                <c:pt idx="50">
                  <c:v>0.29850746</c:v>
                </c:pt>
                <c:pt idx="51">
                  <c:v>0.29850746</c:v>
                </c:pt>
                <c:pt idx="52">
                  <c:v>0.29850746</c:v>
                </c:pt>
                <c:pt idx="53">
                  <c:v>0.29850746</c:v>
                </c:pt>
                <c:pt idx="54">
                  <c:v>0.29850746</c:v>
                </c:pt>
                <c:pt idx="55">
                  <c:v>0.29850746</c:v>
                </c:pt>
                <c:pt idx="56">
                  <c:v>0.29850746</c:v>
                </c:pt>
                <c:pt idx="57">
                  <c:v>0.29850746</c:v>
                </c:pt>
                <c:pt idx="58">
                  <c:v>0.29850746</c:v>
                </c:pt>
                <c:pt idx="59">
                  <c:v>0.29850746</c:v>
                </c:pt>
                <c:pt idx="60">
                  <c:v>0.29850746</c:v>
                </c:pt>
                <c:pt idx="61">
                  <c:v>0.29850746</c:v>
                </c:pt>
                <c:pt idx="62">
                  <c:v>0.29850746</c:v>
                </c:pt>
                <c:pt idx="63">
                  <c:v>0.29850746</c:v>
                </c:pt>
                <c:pt idx="64">
                  <c:v>0.29850746</c:v>
                </c:pt>
                <c:pt idx="65">
                  <c:v>0.29850746</c:v>
                </c:pt>
                <c:pt idx="66">
                  <c:v>0.29850746</c:v>
                </c:pt>
                <c:pt idx="67">
                  <c:v>0.29850746</c:v>
                </c:pt>
                <c:pt idx="68">
                  <c:v>0.29850746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E20-4755-A216-6A12C4F023CE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 Drahé, ale přijatelné</c:v>
                </c:pt>
              </c:strCache>
            </c:strRef>
          </c:tx>
          <c:spPr>
            <a:ln w="19050">
              <a:solidFill>
                <a:schemeClr val="accent3">
                  <a:lumMod val="60000"/>
                  <a:lumOff val="40000"/>
                </a:schemeClr>
              </a:solidFill>
              <a:prstDash val="dash"/>
            </a:ln>
          </c:spPr>
          <c:marker>
            <c:symbol val="none"/>
          </c:marker>
          <c:xVal>
            <c:numRef>
              <c:f>List1!$A$2:$A$83</c:f>
              <c:numCache>
                <c:formatCode>General</c:formatCode>
                <c:ptCount val="8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10</c:v>
                </c:pt>
                <c:pt idx="5">
                  <c:v>15</c:v>
                </c:pt>
                <c:pt idx="6">
                  <c:v>20</c:v>
                </c:pt>
                <c:pt idx="7">
                  <c:v>40</c:v>
                </c:pt>
                <c:pt idx="8">
                  <c:v>49</c:v>
                </c:pt>
                <c:pt idx="9">
                  <c:v>50</c:v>
                </c:pt>
                <c:pt idx="10">
                  <c:v>75</c:v>
                </c:pt>
                <c:pt idx="11">
                  <c:v>88</c:v>
                </c:pt>
                <c:pt idx="12">
                  <c:v>90</c:v>
                </c:pt>
                <c:pt idx="13">
                  <c:v>99</c:v>
                </c:pt>
                <c:pt idx="14">
                  <c:v>100</c:v>
                </c:pt>
                <c:pt idx="15">
                  <c:v>112</c:v>
                </c:pt>
                <c:pt idx="16">
                  <c:v>149</c:v>
                </c:pt>
                <c:pt idx="17">
                  <c:v>150</c:v>
                </c:pt>
                <c:pt idx="18">
                  <c:v>188</c:v>
                </c:pt>
                <c:pt idx="19">
                  <c:v>190</c:v>
                </c:pt>
                <c:pt idx="20">
                  <c:v>199</c:v>
                </c:pt>
                <c:pt idx="21">
                  <c:v>200</c:v>
                </c:pt>
                <c:pt idx="22">
                  <c:v>220</c:v>
                </c:pt>
                <c:pt idx="23">
                  <c:v>230</c:v>
                </c:pt>
                <c:pt idx="24">
                  <c:v>249</c:v>
                </c:pt>
                <c:pt idx="25">
                  <c:v>250</c:v>
                </c:pt>
                <c:pt idx="26">
                  <c:v>260</c:v>
                </c:pt>
                <c:pt idx="27">
                  <c:v>280</c:v>
                </c:pt>
                <c:pt idx="28">
                  <c:v>288</c:v>
                </c:pt>
                <c:pt idx="29">
                  <c:v>290</c:v>
                </c:pt>
                <c:pt idx="30">
                  <c:v>299</c:v>
                </c:pt>
                <c:pt idx="31">
                  <c:v>300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349</c:v>
                </c:pt>
                <c:pt idx="36">
                  <c:v>350</c:v>
                </c:pt>
                <c:pt idx="37">
                  <c:v>360</c:v>
                </c:pt>
                <c:pt idx="38">
                  <c:v>369</c:v>
                </c:pt>
                <c:pt idx="39">
                  <c:v>399</c:v>
                </c:pt>
                <c:pt idx="40">
                  <c:v>400</c:v>
                </c:pt>
                <c:pt idx="41">
                  <c:v>401</c:v>
                </c:pt>
                <c:pt idx="42">
                  <c:v>410</c:v>
                </c:pt>
                <c:pt idx="43">
                  <c:v>420</c:v>
                </c:pt>
                <c:pt idx="44">
                  <c:v>450</c:v>
                </c:pt>
                <c:pt idx="45">
                  <c:v>490</c:v>
                </c:pt>
                <c:pt idx="46">
                  <c:v>499</c:v>
                </c:pt>
                <c:pt idx="47">
                  <c:v>500</c:v>
                </c:pt>
                <c:pt idx="48">
                  <c:v>501</c:v>
                </c:pt>
                <c:pt idx="49">
                  <c:v>550</c:v>
                </c:pt>
                <c:pt idx="50">
                  <c:v>560</c:v>
                </c:pt>
                <c:pt idx="51">
                  <c:v>580</c:v>
                </c:pt>
                <c:pt idx="52">
                  <c:v>599</c:v>
                </c:pt>
                <c:pt idx="53">
                  <c:v>600</c:v>
                </c:pt>
                <c:pt idx="54">
                  <c:v>610</c:v>
                </c:pt>
                <c:pt idx="55">
                  <c:v>629</c:v>
                </c:pt>
                <c:pt idx="56">
                  <c:v>630</c:v>
                </c:pt>
                <c:pt idx="57">
                  <c:v>650</c:v>
                </c:pt>
                <c:pt idx="58">
                  <c:v>699</c:v>
                </c:pt>
                <c:pt idx="59">
                  <c:v>700</c:v>
                </c:pt>
                <c:pt idx="60">
                  <c:v>709</c:v>
                </c:pt>
                <c:pt idx="61">
                  <c:v>750</c:v>
                </c:pt>
                <c:pt idx="62">
                  <c:v>799</c:v>
                </c:pt>
                <c:pt idx="63">
                  <c:v>800</c:v>
                </c:pt>
                <c:pt idx="64">
                  <c:v>850</c:v>
                </c:pt>
                <c:pt idx="65">
                  <c:v>899</c:v>
                </c:pt>
                <c:pt idx="66">
                  <c:v>900</c:v>
                </c:pt>
                <c:pt idx="67">
                  <c:v>950</c:v>
                </c:pt>
                <c:pt idx="68">
                  <c:v>1000</c:v>
                </c:pt>
                <c:pt idx="69">
                  <c:v>1100</c:v>
                </c:pt>
                <c:pt idx="70">
                  <c:v>1200</c:v>
                </c:pt>
                <c:pt idx="71">
                  <c:v>1300</c:v>
                </c:pt>
                <c:pt idx="72">
                  <c:v>1400</c:v>
                </c:pt>
                <c:pt idx="73">
                  <c:v>1500</c:v>
                </c:pt>
                <c:pt idx="74">
                  <c:v>1600</c:v>
                </c:pt>
                <c:pt idx="75">
                  <c:v>1700</c:v>
                </c:pt>
                <c:pt idx="76">
                  <c:v>1800</c:v>
                </c:pt>
                <c:pt idx="77">
                  <c:v>2000</c:v>
                </c:pt>
                <c:pt idx="78">
                  <c:v>2500</c:v>
                </c:pt>
                <c:pt idx="79">
                  <c:v>2800</c:v>
                </c:pt>
                <c:pt idx="80">
                  <c:v>3000</c:v>
                </c:pt>
                <c:pt idx="81">
                  <c:v>4000</c:v>
                </c:pt>
              </c:numCache>
            </c:numRef>
          </c:xVal>
          <c:yVal>
            <c:numRef>
              <c:f>List1!$D$2:$D$83</c:f>
              <c:numCache>
                <c:formatCode>0.0</c:formatCode>
                <c:ptCount val="8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0.29850746</c:v>
                </c:pt>
                <c:pt idx="18">
                  <c:v>0.59701492</c:v>
                </c:pt>
                <c:pt idx="19">
                  <c:v>0.59701492</c:v>
                </c:pt>
                <c:pt idx="20">
                  <c:v>0.59701492</c:v>
                </c:pt>
                <c:pt idx="21">
                  <c:v>1.7910447700000001</c:v>
                </c:pt>
                <c:pt idx="22">
                  <c:v>1.7910447700000001</c:v>
                </c:pt>
                <c:pt idx="23">
                  <c:v>2.0895522300000002</c:v>
                </c:pt>
                <c:pt idx="24">
                  <c:v>2.0895522300000002</c:v>
                </c:pt>
                <c:pt idx="25">
                  <c:v>3.8805970100000002</c:v>
                </c:pt>
                <c:pt idx="26">
                  <c:v>4.1791044700000004</c:v>
                </c:pt>
                <c:pt idx="27">
                  <c:v>4.1791044700000004</c:v>
                </c:pt>
                <c:pt idx="28">
                  <c:v>4.1791044700000004</c:v>
                </c:pt>
                <c:pt idx="29">
                  <c:v>4.1791044700000004</c:v>
                </c:pt>
                <c:pt idx="30">
                  <c:v>5.3731343200000001</c:v>
                </c:pt>
                <c:pt idx="31">
                  <c:v>9.5522388000000014</c:v>
                </c:pt>
                <c:pt idx="32">
                  <c:v>9.8507462600000011</c:v>
                </c:pt>
                <c:pt idx="33">
                  <c:v>11.044776110000001</c:v>
                </c:pt>
                <c:pt idx="34">
                  <c:v>11.044776110000001</c:v>
                </c:pt>
                <c:pt idx="35">
                  <c:v>11.343283570000001</c:v>
                </c:pt>
                <c:pt idx="36">
                  <c:v>19.999999989999999</c:v>
                </c:pt>
                <c:pt idx="37">
                  <c:v>20.298507449999999</c:v>
                </c:pt>
                <c:pt idx="38">
                  <c:v>20.597014909999999</c:v>
                </c:pt>
                <c:pt idx="39">
                  <c:v>20.895522369999998</c:v>
                </c:pt>
                <c:pt idx="40">
                  <c:v>33.731343269999996</c:v>
                </c:pt>
                <c:pt idx="41">
                  <c:v>33.731343269999996</c:v>
                </c:pt>
                <c:pt idx="42">
                  <c:v>34.02985073</c:v>
                </c:pt>
                <c:pt idx="43">
                  <c:v>34.328358190000003</c:v>
                </c:pt>
                <c:pt idx="44">
                  <c:v>42.388059680000005</c:v>
                </c:pt>
                <c:pt idx="45">
                  <c:v>42.388059680000005</c:v>
                </c:pt>
                <c:pt idx="46">
                  <c:v>43.880596990000008</c:v>
                </c:pt>
                <c:pt idx="47">
                  <c:v>60.895522360000008</c:v>
                </c:pt>
                <c:pt idx="48">
                  <c:v>60.895522360000008</c:v>
                </c:pt>
                <c:pt idx="49">
                  <c:v>64.776119370000004</c:v>
                </c:pt>
                <c:pt idx="50">
                  <c:v>65.07462683</c:v>
                </c:pt>
                <c:pt idx="51">
                  <c:v>65.373134289999996</c:v>
                </c:pt>
                <c:pt idx="52">
                  <c:v>65.671641749999992</c:v>
                </c:pt>
                <c:pt idx="53">
                  <c:v>77.611940259999997</c:v>
                </c:pt>
                <c:pt idx="54">
                  <c:v>77.611940259999997</c:v>
                </c:pt>
                <c:pt idx="55">
                  <c:v>77.910447719999993</c:v>
                </c:pt>
                <c:pt idx="56">
                  <c:v>78.20895517999999</c:v>
                </c:pt>
                <c:pt idx="57">
                  <c:v>79.402985029999996</c:v>
                </c:pt>
                <c:pt idx="58">
                  <c:v>79.701492489999993</c:v>
                </c:pt>
                <c:pt idx="59">
                  <c:v>85.671641739999998</c:v>
                </c:pt>
                <c:pt idx="60">
                  <c:v>85.671641739999998</c:v>
                </c:pt>
                <c:pt idx="61">
                  <c:v>86.567164129999995</c:v>
                </c:pt>
                <c:pt idx="62">
                  <c:v>86.865671589999991</c:v>
                </c:pt>
                <c:pt idx="63">
                  <c:v>90.746268599999993</c:v>
                </c:pt>
                <c:pt idx="64">
                  <c:v>91.94029845</c:v>
                </c:pt>
                <c:pt idx="65">
                  <c:v>91.94029845</c:v>
                </c:pt>
                <c:pt idx="66">
                  <c:v>92.835820839999997</c:v>
                </c:pt>
                <c:pt idx="67">
                  <c:v>93.134328299999993</c:v>
                </c:pt>
                <c:pt idx="68">
                  <c:v>95.522387999999992</c:v>
                </c:pt>
                <c:pt idx="69">
                  <c:v>96.119402929999993</c:v>
                </c:pt>
                <c:pt idx="70">
                  <c:v>96.716417859999993</c:v>
                </c:pt>
                <c:pt idx="71">
                  <c:v>97.313432789999993</c:v>
                </c:pt>
                <c:pt idx="72">
                  <c:v>97.313432789999993</c:v>
                </c:pt>
                <c:pt idx="73">
                  <c:v>98.20895517999999</c:v>
                </c:pt>
                <c:pt idx="74">
                  <c:v>98.507462639999986</c:v>
                </c:pt>
                <c:pt idx="75">
                  <c:v>99.104477569999986</c:v>
                </c:pt>
                <c:pt idx="76">
                  <c:v>99.104477569999986</c:v>
                </c:pt>
                <c:pt idx="77">
                  <c:v>99.104477569999986</c:v>
                </c:pt>
                <c:pt idx="78">
                  <c:v>99.402985029999982</c:v>
                </c:pt>
                <c:pt idx="79">
                  <c:v>99.701492489999978</c:v>
                </c:pt>
                <c:pt idx="80">
                  <c:v>99.999999949999975</c:v>
                </c:pt>
                <c:pt idx="81">
                  <c:v>99.999999949999975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BE20-4755-A216-6A12C4F023CE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 Výhodné</c:v>
                </c:pt>
              </c:strCache>
            </c:strRef>
          </c:tx>
          <c:spPr>
            <a:ln w="19050">
              <a:solidFill>
                <a:schemeClr val="accent3"/>
              </a:solidFill>
            </a:ln>
          </c:spPr>
          <c:marker>
            <c:symbol val="none"/>
          </c:marker>
          <c:xVal>
            <c:numRef>
              <c:f>List1!$A$2:$A$83</c:f>
              <c:numCache>
                <c:formatCode>General</c:formatCode>
                <c:ptCount val="8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10</c:v>
                </c:pt>
                <c:pt idx="5">
                  <c:v>15</c:v>
                </c:pt>
                <c:pt idx="6">
                  <c:v>20</c:v>
                </c:pt>
                <c:pt idx="7">
                  <c:v>40</c:v>
                </c:pt>
                <c:pt idx="8">
                  <c:v>49</c:v>
                </c:pt>
                <c:pt idx="9">
                  <c:v>50</c:v>
                </c:pt>
                <c:pt idx="10">
                  <c:v>75</c:v>
                </c:pt>
                <c:pt idx="11">
                  <c:v>88</c:v>
                </c:pt>
                <c:pt idx="12">
                  <c:v>90</c:v>
                </c:pt>
                <c:pt idx="13">
                  <c:v>99</c:v>
                </c:pt>
                <c:pt idx="14">
                  <c:v>100</c:v>
                </c:pt>
                <c:pt idx="15">
                  <c:v>112</c:v>
                </c:pt>
                <c:pt idx="16">
                  <c:v>149</c:v>
                </c:pt>
                <c:pt idx="17">
                  <c:v>150</c:v>
                </c:pt>
                <c:pt idx="18">
                  <c:v>188</c:v>
                </c:pt>
                <c:pt idx="19">
                  <c:v>190</c:v>
                </c:pt>
                <c:pt idx="20">
                  <c:v>199</c:v>
                </c:pt>
                <c:pt idx="21">
                  <c:v>200</c:v>
                </c:pt>
                <c:pt idx="22">
                  <c:v>220</c:v>
                </c:pt>
                <c:pt idx="23">
                  <c:v>230</c:v>
                </c:pt>
                <c:pt idx="24">
                  <c:v>249</c:v>
                </c:pt>
                <c:pt idx="25">
                  <c:v>250</c:v>
                </c:pt>
                <c:pt idx="26">
                  <c:v>260</c:v>
                </c:pt>
                <c:pt idx="27">
                  <c:v>280</c:v>
                </c:pt>
                <c:pt idx="28">
                  <c:v>288</c:v>
                </c:pt>
                <c:pt idx="29">
                  <c:v>290</c:v>
                </c:pt>
                <c:pt idx="30">
                  <c:v>299</c:v>
                </c:pt>
                <c:pt idx="31">
                  <c:v>300</c:v>
                </c:pt>
                <c:pt idx="32">
                  <c:v>320</c:v>
                </c:pt>
                <c:pt idx="33">
                  <c:v>330</c:v>
                </c:pt>
                <c:pt idx="34">
                  <c:v>340</c:v>
                </c:pt>
                <c:pt idx="35">
                  <c:v>349</c:v>
                </c:pt>
                <c:pt idx="36">
                  <c:v>350</c:v>
                </c:pt>
                <c:pt idx="37">
                  <c:v>360</c:v>
                </c:pt>
                <c:pt idx="38">
                  <c:v>369</c:v>
                </c:pt>
                <c:pt idx="39">
                  <c:v>399</c:v>
                </c:pt>
                <c:pt idx="40">
                  <c:v>400</c:v>
                </c:pt>
                <c:pt idx="41">
                  <c:v>401</c:v>
                </c:pt>
                <c:pt idx="42">
                  <c:v>410</c:v>
                </c:pt>
                <c:pt idx="43">
                  <c:v>420</c:v>
                </c:pt>
                <c:pt idx="44">
                  <c:v>450</c:v>
                </c:pt>
                <c:pt idx="45">
                  <c:v>490</c:v>
                </c:pt>
                <c:pt idx="46">
                  <c:v>499</c:v>
                </c:pt>
                <c:pt idx="47">
                  <c:v>500</c:v>
                </c:pt>
                <c:pt idx="48">
                  <c:v>501</c:v>
                </c:pt>
                <c:pt idx="49">
                  <c:v>550</c:v>
                </c:pt>
                <c:pt idx="50">
                  <c:v>560</c:v>
                </c:pt>
                <c:pt idx="51">
                  <c:v>580</c:v>
                </c:pt>
                <c:pt idx="52">
                  <c:v>599</c:v>
                </c:pt>
                <c:pt idx="53">
                  <c:v>600</c:v>
                </c:pt>
                <c:pt idx="54">
                  <c:v>610</c:v>
                </c:pt>
                <c:pt idx="55">
                  <c:v>629</c:v>
                </c:pt>
                <c:pt idx="56">
                  <c:v>630</c:v>
                </c:pt>
                <c:pt idx="57">
                  <c:v>650</c:v>
                </c:pt>
                <c:pt idx="58">
                  <c:v>699</c:v>
                </c:pt>
                <c:pt idx="59">
                  <c:v>700</c:v>
                </c:pt>
                <c:pt idx="60">
                  <c:v>709</c:v>
                </c:pt>
                <c:pt idx="61">
                  <c:v>750</c:v>
                </c:pt>
                <c:pt idx="62">
                  <c:v>799</c:v>
                </c:pt>
                <c:pt idx="63">
                  <c:v>800</c:v>
                </c:pt>
                <c:pt idx="64">
                  <c:v>850</c:v>
                </c:pt>
                <c:pt idx="65">
                  <c:v>899</c:v>
                </c:pt>
                <c:pt idx="66">
                  <c:v>900</c:v>
                </c:pt>
                <c:pt idx="67">
                  <c:v>950</c:v>
                </c:pt>
                <c:pt idx="68">
                  <c:v>1000</c:v>
                </c:pt>
                <c:pt idx="69">
                  <c:v>1100</c:v>
                </c:pt>
                <c:pt idx="70">
                  <c:v>1200</c:v>
                </c:pt>
                <c:pt idx="71">
                  <c:v>1300</c:v>
                </c:pt>
                <c:pt idx="72">
                  <c:v>1400</c:v>
                </c:pt>
                <c:pt idx="73">
                  <c:v>1500</c:v>
                </c:pt>
                <c:pt idx="74">
                  <c:v>1600</c:v>
                </c:pt>
                <c:pt idx="75">
                  <c:v>1700</c:v>
                </c:pt>
                <c:pt idx="76">
                  <c:v>1800</c:v>
                </c:pt>
                <c:pt idx="77">
                  <c:v>2000</c:v>
                </c:pt>
                <c:pt idx="78">
                  <c:v>2500</c:v>
                </c:pt>
                <c:pt idx="79">
                  <c:v>2800</c:v>
                </c:pt>
                <c:pt idx="80">
                  <c:v>3000</c:v>
                </c:pt>
                <c:pt idx="81">
                  <c:v>4000</c:v>
                </c:pt>
              </c:numCache>
            </c:numRef>
          </c:xVal>
          <c:yVal>
            <c:numRef>
              <c:f>List1!$E$2:$E$83</c:f>
              <c:numCache>
                <c:formatCode>0.0</c:formatCode>
                <c:ptCount val="82"/>
                <c:pt idx="0">
                  <c:v>99.999999980000013</c:v>
                </c:pt>
                <c:pt idx="1">
                  <c:v>99.999999980000013</c:v>
                </c:pt>
                <c:pt idx="2">
                  <c:v>99.701492520000016</c:v>
                </c:pt>
                <c:pt idx="3">
                  <c:v>99.701492520000016</c:v>
                </c:pt>
                <c:pt idx="4">
                  <c:v>99.701492520000016</c:v>
                </c:pt>
                <c:pt idx="5">
                  <c:v>99.701492520000016</c:v>
                </c:pt>
                <c:pt idx="6">
                  <c:v>99.701492520000016</c:v>
                </c:pt>
                <c:pt idx="7">
                  <c:v>99.701492520000016</c:v>
                </c:pt>
                <c:pt idx="8">
                  <c:v>99.701492520000016</c:v>
                </c:pt>
                <c:pt idx="9">
                  <c:v>99.701492520000016</c:v>
                </c:pt>
                <c:pt idx="10">
                  <c:v>99.104477590000016</c:v>
                </c:pt>
                <c:pt idx="11">
                  <c:v>98.80597013000002</c:v>
                </c:pt>
                <c:pt idx="12">
                  <c:v>98.507462670000024</c:v>
                </c:pt>
                <c:pt idx="13">
                  <c:v>98.507462670000024</c:v>
                </c:pt>
                <c:pt idx="14">
                  <c:v>97.910447740000023</c:v>
                </c:pt>
                <c:pt idx="15">
                  <c:v>96.119402960000016</c:v>
                </c:pt>
                <c:pt idx="16">
                  <c:v>95.82089550000002</c:v>
                </c:pt>
                <c:pt idx="17">
                  <c:v>95.522388040000024</c:v>
                </c:pt>
                <c:pt idx="18">
                  <c:v>91.641791030000022</c:v>
                </c:pt>
                <c:pt idx="19">
                  <c:v>91.641791030000022</c:v>
                </c:pt>
                <c:pt idx="20">
                  <c:v>91.044776100000021</c:v>
                </c:pt>
                <c:pt idx="21">
                  <c:v>90.447761170000021</c:v>
                </c:pt>
                <c:pt idx="22">
                  <c:v>78.20895520000002</c:v>
                </c:pt>
                <c:pt idx="23">
                  <c:v>77.910447740000023</c:v>
                </c:pt>
                <c:pt idx="24">
                  <c:v>77.611940280000027</c:v>
                </c:pt>
                <c:pt idx="25">
                  <c:v>76.716417890000031</c:v>
                </c:pt>
                <c:pt idx="26">
                  <c:v>62.985074610000026</c:v>
                </c:pt>
                <c:pt idx="27">
                  <c:v>62.985074610000026</c:v>
                </c:pt>
                <c:pt idx="28">
                  <c:v>62.686567150000023</c:v>
                </c:pt>
                <c:pt idx="29">
                  <c:v>62.38805969000002</c:v>
                </c:pt>
                <c:pt idx="30">
                  <c:v>62.089552230000017</c:v>
                </c:pt>
                <c:pt idx="31">
                  <c:v>61.791044770000013</c:v>
                </c:pt>
                <c:pt idx="32">
                  <c:v>37.014925370000014</c:v>
                </c:pt>
                <c:pt idx="33">
                  <c:v>36.716417910000011</c:v>
                </c:pt>
                <c:pt idx="34">
                  <c:v>36.417910450000008</c:v>
                </c:pt>
                <c:pt idx="35">
                  <c:v>36.119402990000005</c:v>
                </c:pt>
                <c:pt idx="36">
                  <c:v>35.820895530000001</c:v>
                </c:pt>
                <c:pt idx="37">
                  <c:v>25.970149259999999</c:v>
                </c:pt>
                <c:pt idx="38">
                  <c:v>25.970149259999999</c:v>
                </c:pt>
                <c:pt idx="39">
                  <c:v>25.970149259999999</c:v>
                </c:pt>
                <c:pt idx="40">
                  <c:v>25.373134329999999</c:v>
                </c:pt>
                <c:pt idx="41">
                  <c:v>14.626865670000001</c:v>
                </c:pt>
                <c:pt idx="42">
                  <c:v>14.626865670000001</c:v>
                </c:pt>
                <c:pt idx="43">
                  <c:v>14.626865670000001</c:v>
                </c:pt>
                <c:pt idx="44">
                  <c:v>14.626865670000001</c:v>
                </c:pt>
                <c:pt idx="45">
                  <c:v>12.537313430000001</c:v>
                </c:pt>
                <c:pt idx="46">
                  <c:v>12.537313430000001</c:v>
                </c:pt>
                <c:pt idx="47">
                  <c:v>12.238805970000001</c:v>
                </c:pt>
                <c:pt idx="48">
                  <c:v>4.7761194000000007</c:v>
                </c:pt>
                <c:pt idx="49">
                  <c:v>4.7761194000000007</c:v>
                </c:pt>
                <c:pt idx="50">
                  <c:v>4.7761194000000007</c:v>
                </c:pt>
                <c:pt idx="51">
                  <c:v>4.7761194000000007</c:v>
                </c:pt>
                <c:pt idx="52">
                  <c:v>4.7761194000000007</c:v>
                </c:pt>
                <c:pt idx="53">
                  <c:v>4.7761194000000007</c:v>
                </c:pt>
                <c:pt idx="54">
                  <c:v>2.9850746200000002</c:v>
                </c:pt>
                <c:pt idx="55">
                  <c:v>2.9850746200000002</c:v>
                </c:pt>
                <c:pt idx="56">
                  <c:v>2.9850746200000002</c:v>
                </c:pt>
                <c:pt idx="57">
                  <c:v>2.9850746200000002</c:v>
                </c:pt>
                <c:pt idx="58">
                  <c:v>2.9850746200000002</c:v>
                </c:pt>
                <c:pt idx="59">
                  <c:v>2.9850746200000002</c:v>
                </c:pt>
                <c:pt idx="60">
                  <c:v>2.9850746200000002</c:v>
                </c:pt>
                <c:pt idx="61">
                  <c:v>2.9850746200000002</c:v>
                </c:pt>
                <c:pt idx="62">
                  <c:v>2.6865671600000001</c:v>
                </c:pt>
                <c:pt idx="63">
                  <c:v>2.6865671600000001</c:v>
                </c:pt>
                <c:pt idx="64">
                  <c:v>1.7910447700000001</c:v>
                </c:pt>
                <c:pt idx="65">
                  <c:v>1.7910447700000001</c:v>
                </c:pt>
                <c:pt idx="66">
                  <c:v>1.4925373100000001</c:v>
                </c:pt>
                <c:pt idx="67">
                  <c:v>0.89552238000000006</c:v>
                </c:pt>
                <c:pt idx="68">
                  <c:v>0.89552238000000006</c:v>
                </c:pt>
                <c:pt idx="69">
                  <c:v>0.59701492</c:v>
                </c:pt>
                <c:pt idx="70">
                  <c:v>0.59701492</c:v>
                </c:pt>
                <c:pt idx="71">
                  <c:v>0.59701492</c:v>
                </c:pt>
                <c:pt idx="72">
                  <c:v>0.59701492</c:v>
                </c:pt>
                <c:pt idx="73">
                  <c:v>0.59701492</c:v>
                </c:pt>
                <c:pt idx="74">
                  <c:v>0.29850746</c:v>
                </c:pt>
                <c:pt idx="75">
                  <c:v>0.29850746</c:v>
                </c:pt>
                <c:pt idx="76">
                  <c:v>0.29850746</c:v>
                </c:pt>
                <c:pt idx="77">
                  <c:v>0.29850746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BE20-4755-A216-6A12C4F023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325952"/>
        <c:axId val="135340032"/>
      </c:scatterChart>
      <c:valAx>
        <c:axId val="135325952"/>
        <c:scaling>
          <c:orientation val="minMax"/>
          <c:max val="550"/>
          <c:min val="250"/>
        </c:scaling>
        <c:delete val="0"/>
        <c:axPos val="b"/>
        <c:numFmt formatCode="#,##0\ &quot;Kč&quot;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/>
            </a:pPr>
            <a:endParaRPr lang="cs-CZ"/>
          </a:p>
        </c:txPr>
        <c:crossAx val="135340032"/>
        <c:crosses val="autoZero"/>
        <c:crossBetween val="midCat"/>
        <c:majorUnit val="50"/>
        <c:minorUnit val="1"/>
      </c:valAx>
      <c:valAx>
        <c:axId val="135340032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numFmt formatCode="0&quot; %&quot;;;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/>
            </a:pPr>
            <a:endParaRPr lang="cs-CZ"/>
          </a:p>
        </c:txPr>
        <c:crossAx val="135325952"/>
        <c:crosses val="autoZero"/>
        <c:crossBetween val="midCat"/>
        <c:majorUnit val="25"/>
        <c:minorUnit val="25"/>
      </c:valAx>
    </c:plotArea>
    <c:legend>
      <c:legendPos val="r"/>
      <c:layout>
        <c:manualLayout>
          <c:xMode val="edge"/>
          <c:yMode val="edge"/>
          <c:x val="4.9747144835592854E-4"/>
          <c:y val="0"/>
          <c:w val="0.99551647972254587"/>
          <c:h val="0.11992539868272468"/>
        </c:manualLayout>
      </c:layout>
      <c:overlay val="0"/>
      <c:txPr>
        <a:bodyPr/>
        <a:lstStyle/>
        <a:p>
          <a:pPr>
            <a:defRPr sz="100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610077327777975E-3"/>
          <c:y val="0.19373196793198846"/>
          <c:w val="0.99173899226722217"/>
          <c:h val="0.6119295938603407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Příliš drahé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Do 100 Kč</c:v>
                </c:pt>
                <c:pt idx="1">
                  <c:v>101-200 Kč</c:v>
                </c:pt>
                <c:pt idx="2">
                  <c:v>201-300 Kč</c:v>
                </c:pt>
                <c:pt idx="3">
                  <c:v>301-400 Kč</c:v>
                </c:pt>
                <c:pt idx="4">
                  <c:v>401-500 Kč</c:v>
                </c:pt>
                <c:pt idx="5">
                  <c:v>501-750 Kč</c:v>
                </c:pt>
                <c:pt idx="6">
                  <c:v>751-1.000 Kč</c:v>
                </c:pt>
                <c:pt idx="7">
                  <c:v>Nad 1.000 Kč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</c:v>
                </c:pt>
                <c:pt idx="1">
                  <c:v>0.25706941</c:v>
                </c:pt>
                <c:pt idx="2">
                  <c:v>2.5706940899999999</c:v>
                </c:pt>
                <c:pt idx="3">
                  <c:v>11.56812339</c:v>
                </c:pt>
                <c:pt idx="4">
                  <c:v>23.136246790000001</c:v>
                </c:pt>
                <c:pt idx="5">
                  <c:v>21.079691520000001</c:v>
                </c:pt>
                <c:pt idx="6">
                  <c:v>20.565552700000001</c:v>
                </c:pt>
                <c:pt idx="7">
                  <c:v>6.9408740399999997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C2-4E53-9CCF-EF1FB4104CE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Podezřele levné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Do 100 Kč</c:v>
                </c:pt>
                <c:pt idx="1">
                  <c:v>101-200 Kč</c:v>
                </c:pt>
                <c:pt idx="2">
                  <c:v>201-300 Kč</c:v>
                </c:pt>
                <c:pt idx="3">
                  <c:v>301-400 Kč</c:v>
                </c:pt>
                <c:pt idx="4">
                  <c:v>401-500 Kč</c:v>
                </c:pt>
                <c:pt idx="5">
                  <c:v>501-750 Kč</c:v>
                </c:pt>
                <c:pt idx="6">
                  <c:v>751-1.000 Kč</c:v>
                </c:pt>
                <c:pt idx="7">
                  <c:v>Nad 1.000 Kč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44.215938299999998</c:v>
                </c:pt>
                <c:pt idx="1">
                  <c:v>26.22107969</c:v>
                </c:pt>
                <c:pt idx="2">
                  <c:v>14.13881748</c:v>
                </c:pt>
                <c:pt idx="3">
                  <c:v>0.77120823000000005</c:v>
                </c:pt>
                <c:pt idx="4">
                  <c:v>0.51413882</c:v>
                </c:pt>
                <c:pt idx="5">
                  <c:v>0</c:v>
                </c:pt>
                <c:pt idx="6">
                  <c:v>0.25706941</c:v>
                </c:pt>
                <c:pt idx="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BA-41DF-834B-1B340B3FF69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Drahé, ale přijatelné</c:v>
                </c:pt>
              </c:strCache>
            </c:strRef>
          </c:tx>
          <c:spPr>
            <a:ln>
              <a:solidFill>
                <a:schemeClr val="accent3">
                  <a:lumMod val="60000"/>
                  <a:lumOff val="40000"/>
                </a:schemeClr>
              </a:solidFill>
              <a:prstDash val="dash"/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Do 100 Kč</c:v>
                </c:pt>
                <c:pt idx="1">
                  <c:v>101-200 Kč</c:v>
                </c:pt>
                <c:pt idx="2">
                  <c:v>201-300 Kč</c:v>
                </c:pt>
                <c:pt idx="3">
                  <c:v>301-400 Kč</c:v>
                </c:pt>
                <c:pt idx="4">
                  <c:v>401-500 Kč</c:v>
                </c:pt>
                <c:pt idx="5">
                  <c:v>501-750 Kč</c:v>
                </c:pt>
                <c:pt idx="6">
                  <c:v>751-1.000 Kč</c:v>
                </c:pt>
                <c:pt idx="7">
                  <c:v>Nad 1.000 Kč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0</c:v>
                </c:pt>
                <c:pt idx="1">
                  <c:v>1.5424164499999999</c:v>
                </c:pt>
                <c:pt idx="2">
                  <c:v>6.68380463</c:v>
                </c:pt>
                <c:pt idx="3">
                  <c:v>20.822622110000001</c:v>
                </c:pt>
                <c:pt idx="4">
                  <c:v>23.393316200000001</c:v>
                </c:pt>
                <c:pt idx="5">
                  <c:v>22.107969149999999</c:v>
                </c:pt>
                <c:pt idx="6">
                  <c:v>7.7120822599999999</c:v>
                </c:pt>
                <c:pt idx="7">
                  <c:v>3.8560411299999999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BA-41DF-834B-1B340B3FF69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Výhodné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Sheet1!$A$2:$A$9</c:f>
              <c:strCache>
                <c:ptCount val="8"/>
                <c:pt idx="0">
                  <c:v>Do 100 Kč</c:v>
                </c:pt>
                <c:pt idx="1">
                  <c:v>101-200 Kč</c:v>
                </c:pt>
                <c:pt idx="2">
                  <c:v>201-300 Kč</c:v>
                </c:pt>
                <c:pt idx="3">
                  <c:v>301-400 Kč</c:v>
                </c:pt>
                <c:pt idx="4">
                  <c:v>401-500 Kč</c:v>
                </c:pt>
                <c:pt idx="5">
                  <c:v>501-750 Kč</c:v>
                </c:pt>
                <c:pt idx="6">
                  <c:v>751-1.000 Kč</c:v>
                </c:pt>
                <c:pt idx="7">
                  <c:v>Nad 1.000 Kč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3.34190231</c:v>
                </c:pt>
                <c:pt idx="1">
                  <c:v>15.42416452</c:v>
                </c:pt>
                <c:pt idx="2">
                  <c:v>35.475578409999997</c:v>
                </c:pt>
                <c:pt idx="3">
                  <c:v>19.28020566</c:v>
                </c:pt>
                <c:pt idx="4">
                  <c:v>8.4832904899999999</c:v>
                </c:pt>
                <c:pt idx="5">
                  <c:v>1.7994858600000001</c:v>
                </c:pt>
                <c:pt idx="6">
                  <c:v>1.7994858600000001</c:v>
                </c:pt>
                <c:pt idx="7">
                  <c:v>0.51413882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CBA-41DF-834B-1B340B3FF6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5972224"/>
        <c:axId val="146906112"/>
      </c:lineChart>
      <c:catAx>
        <c:axId val="14597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cs-CZ"/>
          </a:p>
        </c:txPr>
        <c:crossAx val="146906112"/>
        <c:crosses val="autoZero"/>
        <c:auto val="1"/>
        <c:lblAlgn val="ctr"/>
        <c:lblOffset val="100"/>
        <c:noMultiLvlLbl val="0"/>
      </c:catAx>
      <c:valAx>
        <c:axId val="146906112"/>
        <c:scaling>
          <c:orientation val="minMax"/>
          <c:max val="50"/>
          <c:min val="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numFmt formatCode="0&quot; %&quot;;;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>
                <a:solidFill>
                  <a:schemeClr val="tx1"/>
                </a:solidFill>
              </a:defRPr>
            </a:pPr>
            <a:endParaRPr lang="cs-CZ"/>
          </a:p>
        </c:txPr>
        <c:crossAx val="145972224"/>
        <c:crosses val="autoZero"/>
        <c:crossBetween val="between"/>
        <c:majorUnit val="10"/>
      </c:valAx>
      <c:spPr>
        <a:noFill/>
        <a:ln>
          <a:noFill/>
        </a:ln>
      </c:spPr>
    </c:plotArea>
    <c:legend>
      <c:legendPos val="l"/>
      <c:layout>
        <c:manualLayout>
          <c:xMode val="edge"/>
          <c:yMode val="edge"/>
          <c:x val="0"/>
          <c:y val="0"/>
          <c:w val="1"/>
          <c:h val="0.10475898330298289"/>
        </c:manualLayout>
      </c:layout>
      <c:overlay val="1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0.94957</cdr:y>
    </cdr:from>
    <cdr:to>
      <cdr:x>0.99958</cdr:x>
      <cdr:y>1</cdr:y>
    </cdr:to>
    <cdr:sp macro="" textlink="">
      <cdr:nvSpPr>
        <cdr:cNvPr id="2" name="Obdélník 1"/>
        <cdr:cNvSpPr/>
      </cdr:nvSpPr>
      <cdr:spPr>
        <a:xfrm xmlns:a="http://schemas.openxmlformats.org/drawingml/2006/main">
          <a:off x="0" y="4630866"/>
          <a:ext cx="5179424" cy="24593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Všichni respondenti, n=511 / 389</a:t>
          </a:r>
          <a:r>
            <a:rPr lang="en-US" sz="1000" dirty="0">
              <a:solidFill>
                <a:schemeClr val="tx1"/>
              </a:solidFill>
            </a:rPr>
            <a:t> [</a:t>
          </a:r>
          <a:r>
            <a:rPr lang="cs-CZ" sz="1000" dirty="0">
              <a:solidFill>
                <a:schemeClr val="tx1"/>
              </a:solidFill>
            </a:rPr>
            <a:t>údaje v %</a:t>
          </a:r>
          <a:r>
            <a:rPr lang="en-US" sz="1000" dirty="0">
              <a:solidFill>
                <a:schemeClr val="tx1"/>
              </a:solidFill>
            </a:rPr>
            <a:t>]</a:t>
          </a:r>
          <a:endParaRPr lang="cs-CZ" sz="1000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0.00042</cdr:x>
      <cdr:y>0.9117</cdr:y>
    </cdr:from>
    <cdr:to>
      <cdr:x>1</cdr:x>
      <cdr:y>1</cdr:y>
    </cdr:to>
    <cdr:sp macro="" textlink="">
      <cdr:nvSpPr>
        <cdr:cNvPr id="2" name="Obdélník 1"/>
        <cdr:cNvSpPr/>
      </cdr:nvSpPr>
      <cdr:spPr>
        <a:xfrm xmlns:a="http://schemas.openxmlformats.org/drawingml/2006/main">
          <a:off x="50800" y="4511452"/>
          <a:ext cx="6369549" cy="43202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Využíváte ve Vaší domácnosti internetové připojení? Pokud ano, jaké?</a:t>
          </a:r>
        </a:p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Všichni respondenti, n=511</a:t>
          </a:r>
          <a:r>
            <a:rPr lang="en-US" sz="1000" dirty="0">
              <a:solidFill>
                <a:schemeClr val="tx1"/>
              </a:solidFill>
            </a:rPr>
            <a:t> [</a:t>
          </a:r>
          <a:r>
            <a:rPr lang="cs-CZ" sz="1000" dirty="0">
              <a:solidFill>
                <a:schemeClr val="tx1"/>
              </a:solidFill>
            </a:rPr>
            <a:t>údaje v %</a:t>
          </a:r>
          <a:r>
            <a:rPr lang="en-US" sz="1000" dirty="0">
              <a:solidFill>
                <a:schemeClr val="tx1"/>
              </a:solidFill>
            </a:rPr>
            <a:t>]</a:t>
          </a:r>
          <a:endParaRPr lang="cs-CZ" sz="1000" dirty="0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0.00042</cdr:x>
      <cdr:y>0.9117</cdr:y>
    </cdr:from>
    <cdr:to>
      <cdr:x>1</cdr:x>
      <cdr:y>1</cdr:y>
    </cdr:to>
    <cdr:sp macro="" textlink="">
      <cdr:nvSpPr>
        <cdr:cNvPr id="2" name="Obdélník 1"/>
        <cdr:cNvSpPr/>
      </cdr:nvSpPr>
      <cdr:spPr>
        <a:xfrm xmlns:a="http://schemas.openxmlformats.org/drawingml/2006/main">
          <a:off x="50800" y="4511452"/>
          <a:ext cx="6369549" cy="43202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Rozhodujete či spolurozhodujete o výběru poskytovatele internetového připojení ve Vaší domácnosti?</a:t>
          </a:r>
        </a:p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Uživatelé pevného připojení, n=389</a:t>
          </a:r>
          <a:r>
            <a:rPr lang="en-US" sz="1000" dirty="0">
              <a:solidFill>
                <a:schemeClr val="tx1"/>
              </a:solidFill>
            </a:rPr>
            <a:t> [</a:t>
          </a:r>
          <a:r>
            <a:rPr lang="cs-CZ" sz="1000" dirty="0">
              <a:solidFill>
                <a:schemeClr val="tx1"/>
              </a:solidFill>
            </a:rPr>
            <a:t>údaje v %</a:t>
          </a:r>
          <a:r>
            <a:rPr lang="en-US" sz="1000" dirty="0">
              <a:solidFill>
                <a:schemeClr val="tx1"/>
              </a:solidFill>
            </a:rPr>
            <a:t>]</a:t>
          </a:r>
          <a:endParaRPr lang="cs-CZ" sz="1000" dirty="0">
            <a:solidFill>
              <a:schemeClr val="tx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0.9117</cdr:y>
    </cdr:from>
    <cdr:to>
      <cdr:x>1</cdr:x>
      <cdr:y>1</cdr:y>
    </cdr:to>
    <cdr:sp macro="" textlink="">
      <cdr:nvSpPr>
        <cdr:cNvPr id="2" name="Obdélník 1"/>
        <cdr:cNvSpPr/>
      </cdr:nvSpPr>
      <cdr:spPr>
        <a:xfrm xmlns:a="http://schemas.openxmlformats.org/drawingml/2006/main">
          <a:off x="0" y="4198686"/>
          <a:ext cx="6357938" cy="4066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Od jakého poskytovatele Vaše pevné internetové připojení je?</a:t>
          </a:r>
        </a:p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Uživatelé pevného připojení, n=389</a:t>
          </a:r>
          <a:r>
            <a:rPr lang="en-US" sz="1000" dirty="0">
              <a:solidFill>
                <a:schemeClr val="tx1"/>
              </a:solidFill>
            </a:rPr>
            <a:t> [</a:t>
          </a:r>
          <a:r>
            <a:rPr lang="cs-CZ" sz="1000" dirty="0">
              <a:solidFill>
                <a:schemeClr val="tx1"/>
              </a:solidFill>
            </a:rPr>
            <a:t>údaje v %</a:t>
          </a:r>
          <a:r>
            <a:rPr lang="en-US" sz="1000" dirty="0">
              <a:solidFill>
                <a:schemeClr val="tx1"/>
              </a:solidFill>
            </a:rPr>
            <a:t>]</a:t>
          </a:r>
          <a:endParaRPr lang="cs-CZ" sz="1000" dirty="0">
            <a:solidFill>
              <a:schemeClr val="tx1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0.00042</cdr:x>
      <cdr:y>0.9117</cdr:y>
    </cdr:from>
    <cdr:to>
      <cdr:x>1</cdr:x>
      <cdr:y>1</cdr:y>
    </cdr:to>
    <cdr:sp macro="" textlink="">
      <cdr:nvSpPr>
        <cdr:cNvPr id="2" name="Obdélník 1"/>
        <cdr:cNvSpPr/>
      </cdr:nvSpPr>
      <cdr:spPr>
        <a:xfrm xmlns:a="http://schemas.openxmlformats.org/drawingml/2006/main">
          <a:off x="50800" y="4511452"/>
          <a:ext cx="6369549" cy="43202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Který z následujících výroků nejlépe popisuje Vaši situaci? Pevné internetové připojení v domácnosti...</a:t>
          </a:r>
        </a:p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Uživatelé pevného připojení, n=389</a:t>
          </a:r>
          <a:r>
            <a:rPr lang="en-US" sz="1000" dirty="0">
              <a:solidFill>
                <a:schemeClr val="tx1"/>
              </a:solidFill>
            </a:rPr>
            <a:t> [</a:t>
          </a:r>
          <a:r>
            <a:rPr lang="cs-CZ" sz="1000" dirty="0">
              <a:solidFill>
                <a:schemeClr val="tx1"/>
              </a:solidFill>
            </a:rPr>
            <a:t>údaje v %</a:t>
          </a:r>
          <a:r>
            <a:rPr lang="en-US" sz="1000" dirty="0">
              <a:solidFill>
                <a:schemeClr val="tx1"/>
              </a:solidFill>
            </a:rPr>
            <a:t>]</a:t>
          </a:r>
          <a:endParaRPr lang="cs-CZ" sz="1000" dirty="0">
            <a:solidFill>
              <a:schemeClr val="tx1"/>
            </a:solidFill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0.9117</cdr:y>
    </cdr:from>
    <cdr:to>
      <cdr:x>1</cdr:x>
      <cdr:y>1</cdr:y>
    </cdr:to>
    <cdr:sp macro="" textlink="">
      <cdr:nvSpPr>
        <cdr:cNvPr id="2" name="Obdélník 1"/>
        <cdr:cNvSpPr/>
      </cdr:nvSpPr>
      <cdr:spPr>
        <a:xfrm xmlns:a="http://schemas.openxmlformats.org/drawingml/2006/main">
          <a:off x="0" y="4198686"/>
          <a:ext cx="6357938" cy="4066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Jakou částku měsíčně platíte za pevné internetové připojení?</a:t>
          </a:r>
        </a:p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Jakou měsíční částku za pevné internetové připojení byste považovali za výhodnou?</a:t>
          </a:r>
        </a:p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Uživatelé pevného připojení, n=389</a:t>
          </a:r>
          <a:r>
            <a:rPr lang="en-US" sz="1000" dirty="0">
              <a:solidFill>
                <a:schemeClr val="tx1"/>
              </a:solidFill>
            </a:rPr>
            <a:t> [</a:t>
          </a:r>
          <a:r>
            <a:rPr lang="cs-CZ" sz="1000" dirty="0">
              <a:solidFill>
                <a:schemeClr val="tx1"/>
              </a:solidFill>
            </a:rPr>
            <a:t>údaje v %</a:t>
          </a:r>
          <a:r>
            <a:rPr lang="en-GB" sz="1000" dirty="0">
              <a:solidFill>
                <a:schemeClr val="tx1"/>
              </a:solidFill>
            </a:rPr>
            <a:t>, </a:t>
          </a:r>
          <a:r>
            <a:rPr lang="cs-CZ" sz="1000" dirty="0">
              <a:solidFill>
                <a:schemeClr val="tx1"/>
              </a:solidFill>
            </a:rPr>
            <a:t>částky v Kč</a:t>
          </a:r>
          <a:r>
            <a:rPr lang="en-US" sz="1000" dirty="0">
              <a:solidFill>
                <a:schemeClr val="tx1"/>
              </a:solidFill>
            </a:rPr>
            <a:t>]</a:t>
          </a:r>
          <a:endParaRPr lang="cs-CZ" sz="1000" dirty="0">
            <a:solidFill>
              <a:schemeClr val="tx1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2.60209E-17</cdr:x>
      <cdr:y>0.9117</cdr:y>
    </cdr:from>
    <cdr:to>
      <cdr:x>1</cdr:x>
      <cdr:y>1</cdr:y>
    </cdr:to>
    <cdr:sp macro="" textlink="">
      <cdr:nvSpPr>
        <cdr:cNvPr id="3" name="Obdélník 2"/>
        <cdr:cNvSpPr/>
      </cdr:nvSpPr>
      <cdr:spPr>
        <a:xfrm xmlns:a="http://schemas.openxmlformats.org/drawingml/2006/main">
          <a:off x="50800" y="4511452"/>
          <a:ext cx="6372225" cy="43202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Van </a:t>
          </a:r>
          <a:r>
            <a:rPr lang="cs-CZ" sz="1000" noProof="1">
              <a:solidFill>
                <a:schemeClr val="tx1"/>
              </a:solidFill>
            </a:rPr>
            <a:t>Westendorpova</a:t>
          </a:r>
          <a:r>
            <a:rPr lang="cs-CZ" sz="1000" dirty="0">
              <a:solidFill>
                <a:schemeClr val="tx1"/>
              </a:solidFill>
            </a:rPr>
            <a:t> cenová citlivost</a:t>
          </a:r>
        </a:p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Uživatelé pevného připojení, n=389</a:t>
          </a:r>
          <a:r>
            <a:rPr lang="en-US" sz="1000" dirty="0">
              <a:solidFill>
                <a:schemeClr val="tx1"/>
              </a:solidFill>
            </a:rPr>
            <a:t> [</a:t>
          </a:r>
          <a:r>
            <a:rPr lang="cs-CZ" sz="1000" dirty="0">
              <a:solidFill>
                <a:schemeClr val="tx1"/>
              </a:solidFill>
            </a:rPr>
            <a:t>údaje v %</a:t>
          </a:r>
          <a:r>
            <a:rPr lang="en-US" sz="1000" dirty="0">
              <a:solidFill>
                <a:schemeClr val="tx1"/>
              </a:solidFill>
            </a:rPr>
            <a:t>]</a:t>
          </a:r>
          <a:endParaRPr lang="cs-CZ" sz="1000" dirty="0">
            <a:solidFill>
              <a:schemeClr val="tx1"/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0.9117</cdr:y>
    </cdr:from>
    <cdr:to>
      <cdr:x>1</cdr:x>
      <cdr:y>1</cdr:y>
    </cdr:to>
    <cdr:sp macro="" textlink="">
      <cdr:nvSpPr>
        <cdr:cNvPr id="2" name="Obdélník 1"/>
        <cdr:cNvSpPr/>
      </cdr:nvSpPr>
      <cdr:spPr>
        <a:xfrm xmlns:a="http://schemas.openxmlformats.org/drawingml/2006/main">
          <a:off x="0" y="4198686"/>
          <a:ext cx="6357938" cy="4066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Jaká částka by pro Vás byla již příliš vysoká, abyste zvažovali změnu ISP? / Jaká částka by pro Vás byla tak nízká, abyste pochybovali o jeho kvalitě? /</a:t>
          </a:r>
        </a:p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Jaká částka by pro Vás byla sice už vysoká, ale stále ještě přijatelná? / Jakou částku byste považovali za výhodnou?</a:t>
          </a:r>
        </a:p>
        <a:p xmlns:a="http://schemas.openxmlformats.org/drawingml/2006/main">
          <a:pPr algn="r"/>
          <a:r>
            <a:rPr lang="cs-CZ" sz="1000" dirty="0">
              <a:solidFill>
                <a:schemeClr val="tx1"/>
              </a:solidFill>
            </a:rPr>
            <a:t>Uživatelé pevného připojení, n=389 [údaje v %]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endParaRPr lang="cs-CZ">
              <a:latin typeface="Work Sans" panose="00000500000000000000" pitchFamily="2" charset="-18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fld id="{8394A3BF-B644-41F3-8238-607877CAB855}" type="datetime1">
              <a:rPr lang="cs-CZ" smtClean="0">
                <a:latin typeface="Work Sans" panose="00000500000000000000" pitchFamily="2" charset="-18"/>
              </a:rPr>
              <a:t>16.06.2022</a:t>
            </a:fld>
            <a:endParaRPr lang="cs-CZ">
              <a:latin typeface="Work Sans" panose="00000500000000000000" pitchFamily="2" charset="-18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endParaRPr lang="cs-CZ">
              <a:latin typeface="Work Sans" panose="00000500000000000000" pitchFamily="2" charset="-18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6405563" y="8685213"/>
            <a:ext cx="45085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 algn="ctr"/>
            <a:fld id="{8087F5C0-C47B-4ADC-B674-E6137BD85A29}" type="slidenum">
              <a:rPr lang="cs-CZ" smtClean="0">
                <a:latin typeface="Work Sans" panose="00000500000000000000" pitchFamily="2" charset="-18"/>
              </a:rPr>
              <a:pPr algn="ctr"/>
              <a:t>‹#›</a:t>
            </a:fld>
            <a:endParaRPr lang="cs-CZ" dirty="0">
              <a:latin typeface="Work Sans" panose="00000500000000000000" pitchFamily="2" charset="-18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812" y="8792463"/>
            <a:ext cx="242751" cy="24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15369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latin typeface="Work Sans" panose="00000500000000000000" pitchFamily="2" charset="-18"/>
              </a:defRPr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atin typeface="Work Sans" panose="00000500000000000000" pitchFamily="2" charset="-18"/>
              </a:defRPr>
            </a:lvl1pPr>
          </a:lstStyle>
          <a:p>
            <a:fld id="{141CE7D5-8ED1-43DE-9449-4BCE61212868}" type="datetime1">
              <a:rPr lang="cs-CZ" smtClean="0"/>
              <a:t>16.06.2022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latin typeface="Work Sans" panose="00000500000000000000" pitchFamily="2" charset="-18"/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6476999" y="8685213"/>
            <a:ext cx="379413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atin typeface="Work Sans" panose="00000500000000000000" pitchFamily="2" charset="-18"/>
              </a:defRPr>
            </a:lvl1pPr>
          </a:lstStyle>
          <a:p>
            <a:fld id="{D92F8A01-12EE-46DB-B110-E7D69DA3B29F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249" y="8792463"/>
            <a:ext cx="242751" cy="24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4905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Work Sans" panose="00000500000000000000" pitchFamily="2" charset="-18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Work Sans" panose="00000500000000000000" pitchFamily="2" charset="-18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Work Sans" panose="00000500000000000000" pitchFamily="2" charset="-18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Work Sans" panose="00000500000000000000" pitchFamily="2" charset="-18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Work Sans" panose="00000500000000000000" pitchFamily="2" charset="-18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2F8A01-12EE-46DB-B110-E7D69DA3B29F}" type="slidenum">
              <a:rPr lang="cs-CZ" smtClean="0"/>
              <a:t>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C6996FA-1CDC-416E-BE42-EA658195C279}" type="datetime1">
              <a:rPr lang="cs-CZ" smtClean="0"/>
              <a:t>16.06.2022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718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6A8D0-430C-4FEB-880C-F863A6DF525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946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6A8D0-430C-4FEB-880C-F863A6DF525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946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6A8D0-430C-4FEB-880C-F863A6DF525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946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stemmark.cz/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://www.stemmark.cz/" TargetMode="Externa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 userDrawn="1"/>
        </p:nvGrpSpPr>
        <p:grpSpPr>
          <a:xfrm>
            <a:off x="0" y="0"/>
            <a:ext cx="4714875" cy="1924050"/>
            <a:chOff x="0" y="0"/>
            <a:chExt cx="4714875" cy="1924050"/>
          </a:xfrm>
        </p:grpSpPr>
        <p:sp>
          <p:nvSpPr>
            <p:cNvPr id="11" name="Obdélník 10"/>
            <p:cNvSpPr/>
            <p:nvPr userDrawn="1"/>
          </p:nvSpPr>
          <p:spPr>
            <a:xfrm>
              <a:off x="0" y="0"/>
              <a:ext cx="4714875" cy="1924050"/>
            </a:xfrm>
            <a:prstGeom prst="rect">
              <a:avLst/>
            </a:prstGeom>
            <a:solidFill>
              <a:schemeClr val="tx1">
                <a:alpha val="15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9" name="Freeform 5"/>
            <p:cNvSpPr>
              <a:spLocks noEditPoints="1"/>
            </p:cNvSpPr>
            <p:nvPr userDrawn="1"/>
          </p:nvSpPr>
          <p:spPr bwMode="auto">
            <a:xfrm>
              <a:off x="838200" y="666405"/>
              <a:ext cx="2902493" cy="543167"/>
            </a:xfrm>
            <a:custGeom>
              <a:avLst/>
              <a:gdLst>
                <a:gd name="T0" fmla="*/ 4524 w 6308"/>
                <a:gd name="T1" fmla="*/ 647 h 1178"/>
                <a:gd name="T2" fmla="*/ 229 w 6308"/>
                <a:gd name="T3" fmla="*/ 463 h 1178"/>
                <a:gd name="T4" fmla="*/ 6 w 6308"/>
                <a:gd name="T5" fmla="*/ 692 h 1178"/>
                <a:gd name="T6" fmla="*/ 228 w 6308"/>
                <a:gd name="T7" fmla="*/ 370 h 1178"/>
                <a:gd name="T8" fmla="*/ 345 w 6308"/>
                <a:gd name="T9" fmla="*/ 186 h 1178"/>
                <a:gd name="T10" fmla="*/ 2374 w 6308"/>
                <a:gd name="T11" fmla="*/ 740 h 1178"/>
                <a:gd name="T12" fmla="*/ 3945 w 6308"/>
                <a:gd name="T13" fmla="*/ 667 h 1178"/>
                <a:gd name="T14" fmla="*/ 1244 w 6308"/>
                <a:gd name="T15" fmla="*/ 740 h 1178"/>
                <a:gd name="T16" fmla="*/ 1469 w 6308"/>
                <a:gd name="T17" fmla="*/ 379 h 1178"/>
                <a:gd name="T18" fmla="*/ 5257 w 6308"/>
                <a:gd name="T19" fmla="*/ 741 h 1178"/>
                <a:gd name="T20" fmla="*/ 5563 w 6308"/>
                <a:gd name="T21" fmla="*/ 139 h 1178"/>
                <a:gd name="T22" fmla="*/ 988 w 6308"/>
                <a:gd name="T23" fmla="*/ 153 h 1178"/>
                <a:gd name="T24" fmla="*/ 6146 w 6308"/>
                <a:gd name="T25" fmla="*/ 670 h 1178"/>
                <a:gd name="T26" fmla="*/ 5919 w 6308"/>
                <a:gd name="T27" fmla="*/ 111 h 1178"/>
                <a:gd name="T28" fmla="*/ 5345 w 6308"/>
                <a:gd name="T29" fmla="*/ 130 h 1178"/>
                <a:gd name="T30" fmla="*/ 5277 w 6308"/>
                <a:gd name="T31" fmla="*/ 131 h 1178"/>
                <a:gd name="T32" fmla="*/ 3230 w 6308"/>
                <a:gd name="T33" fmla="*/ 959 h 1178"/>
                <a:gd name="T34" fmla="*/ 2183 w 6308"/>
                <a:gd name="T35" fmla="*/ 1139 h 1178"/>
                <a:gd name="T36" fmla="*/ 5867 w 6308"/>
                <a:gd name="T37" fmla="*/ 1107 h 1178"/>
                <a:gd name="T38" fmla="*/ 1817 w 6308"/>
                <a:gd name="T39" fmla="*/ 993 h 1178"/>
                <a:gd name="T40" fmla="*/ 1924 w 6308"/>
                <a:gd name="T41" fmla="*/ 1103 h 1178"/>
                <a:gd name="T42" fmla="*/ 1933 w 6308"/>
                <a:gd name="T43" fmla="*/ 988 h 1178"/>
                <a:gd name="T44" fmla="*/ 6298 w 6308"/>
                <a:gd name="T45" fmla="*/ 1128 h 1178"/>
                <a:gd name="T46" fmla="*/ 6185 w 6308"/>
                <a:gd name="T47" fmla="*/ 1102 h 1178"/>
                <a:gd name="T48" fmla="*/ 308 w 6308"/>
                <a:gd name="T49" fmla="*/ 1138 h 1178"/>
                <a:gd name="T50" fmla="*/ 5415 w 6308"/>
                <a:gd name="T51" fmla="*/ 1138 h 1178"/>
                <a:gd name="T52" fmla="*/ 5490 w 6308"/>
                <a:gd name="T53" fmla="*/ 965 h 1178"/>
                <a:gd name="T54" fmla="*/ 578 w 6308"/>
                <a:gd name="T55" fmla="*/ 1059 h 1178"/>
                <a:gd name="T56" fmla="*/ 776 w 6308"/>
                <a:gd name="T57" fmla="*/ 967 h 1178"/>
                <a:gd name="T58" fmla="*/ 798 w 6308"/>
                <a:gd name="T59" fmla="*/ 1042 h 1178"/>
                <a:gd name="T60" fmla="*/ 2666 w 6308"/>
                <a:gd name="T61" fmla="*/ 1049 h 1178"/>
                <a:gd name="T62" fmla="*/ 2619 w 6308"/>
                <a:gd name="T63" fmla="*/ 979 h 1178"/>
                <a:gd name="T64" fmla="*/ 3295 w 6308"/>
                <a:gd name="T65" fmla="*/ 967 h 1178"/>
                <a:gd name="T66" fmla="*/ 3647 w 6308"/>
                <a:gd name="T67" fmla="*/ 966 h 1178"/>
                <a:gd name="T68" fmla="*/ 3707 w 6308"/>
                <a:gd name="T69" fmla="*/ 976 h 1178"/>
                <a:gd name="T70" fmla="*/ 3844 w 6308"/>
                <a:gd name="T71" fmla="*/ 1105 h 1178"/>
                <a:gd name="T72" fmla="*/ 3968 w 6308"/>
                <a:gd name="T73" fmla="*/ 1060 h 1178"/>
                <a:gd name="T74" fmla="*/ 4536 w 6308"/>
                <a:gd name="T75" fmla="*/ 1006 h 1178"/>
                <a:gd name="T76" fmla="*/ 4575 w 6308"/>
                <a:gd name="T77" fmla="*/ 986 h 1178"/>
                <a:gd name="T78" fmla="*/ 5179 w 6308"/>
                <a:gd name="T79" fmla="*/ 1053 h 1178"/>
                <a:gd name="T80" fmla="*/ 20 w 6308"/>
                <a:gd name="T81" fmla="*/ 1138 h 1178"/>
                <a:gd name="T82" fmla="*/ 205 w 6308"/>
                <a:gd name="T83" fmla="*/ 1130 h 1178"/>
                <a:gd name="T84" fmla="*/ 985 w 6308"/>
                <a:gd name="T85" fmla="*/ 1058 h 1178"/>
                <a:gd name="T86" fmla="*/ 1029 w 6308"/>
                <a:gd name="T87" fmla="*/ 1056 h 1178"/>
                <a:gd name="T88" fmla="*/ 1164 w 6308"/>
                <a:gd name="T89" fmla="*/ 968 h 1178"/>
                <a:gd name="T90" fmla="*/ 1247 w 6308"/>
                <a:gd name="T91" fmla="*/ 1011 h 1178"/>
                <a:gd name="T92" fmla="*/ 1388 w 6308"/>
                <a:gd name="T93" fmla="*/ 1104 h 1178"/>
                <a:gd name="T94" fmla="*/ 1542 w 6308"/>
                <a:gd name="T95" fmla="*/ 1093 h 1178"/>
                <a:gd name="T96" fmla="*/ 1693 w 6308"/>
                <a:gd name="T97" fmla="*/ 1030 h 1178"/>
                <a:gd name="T98" fmla="*/ 2366 w 6308"/>
                <a:gd name="T99" fmla="*/ 1052 h 1178"/>
                <a:gd name="T100" fmla="*/ 2992 w 6308"/>
                <a:gd name="T101" fmla="*/ 1137 h 1178"/>
                <a:gd name="T102" fmla="*/ 3424 w 6308"/>
                <a:gd name="T103" fmla="*/ 985 h 1178"/>
                <a:gd name="T104" fmla="*/ 3485 w 6308"/>
                <a:gd name="T105" fmla="*/ 1025 h 1178"/>
                <a:gd name="T106" fmla="*/ 4116 w 6308"/>
                <a:gd name="T107" fmla="*/ 1091 h 1178"/>
                <a:gd name="T108" fmla="*/ 4269 w 6308"/>
                <a:gd name="T109" fmla="*/ 967 h 1178"/>
                <a:gd name="T110" fmla="*/ 4681 w 6308"/>
                <a:gd name="T111" fmla="*/ 1137 h 1178"/>
                <a:gd name="T112" fmla="*/ 4777 w 6308"/>
                <a:gd name="T113" fmla="*/ 1049 h 1178"/>
                <a:gd name="T114" fmla="*/ 5282 w 6308"/>
                <a:gd name="T115" fmla="*/ 1046 h 1178"/>
                <a:gd name="T116" fmla="*/ 5668 w 6308"/>
                <a:gd name="T117" fmla="*/ 1049 h 1178"/>
                <a:gd name="T118" fmla="*/ 5677 w 6308"/>
                <a:gd name="T119" fmla="*/ 967 h 1178"/>
                <a:gd name="T120" fmla="*/ 2140 w 6308"/>
                <a:gd name="T121" fmla="*/ 978 h 1178"/>
                <a:gd name="T122" fmla="*/ 5938 w 6308"/>
                <a:gd name="T123" fmla="*/ 978 h 1178"/>
                <a:gd name="T124" fmla="*/ 5122 w 6308"/>
                <a:gd name="T125" fmla="*/ 1104 h 1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308" h="1178">
                  <a:moveTo>
                    <a:pt x="2599" y="0"/>
                  </a:moveTo>
                  <a:lnTo>
                    <a:pt x="2599" y="768"/>
                  </a:lnTo>
                  <a:lnTo>
                    <a:pt x="3367" y="768"/>
                  </a:lnTo>
                  <a:lnTo>
                    <a:pt x="3367" y="0"/>
                  </a:lnTo>
                  <a:lnTo>
                    <a:pt x="2599" y="0"/>
                  </a:lnTo>
                  <a:close/>
                  <a:moveTo>
                    <a:pt x="2668" y="69"/>
                  </a:moveTo>
                  <a:lnTo>
                    <a:pt x="3207" y="69"/>
                  </a:lnTo>
                  <a:lnTo>
                    <a:pt x="3188" y="79"/>
                  </a:lnTo>
                  <a:lnTo>
                    <a:pt x="3167" y="90"/>
                  </a:lnTo>
                  <a:lnTo>
                    <a:pt x="3156" y="95"/>
                  </a:lnTo>
                  <a:lnTo>
                    <a:pt x="3146" y="102"/>
                  </a:lnTo>
                  <a:lnTo>
                    <a:pt x="3135" y="108"/>
                  </a:lnTo>
                  <a:lnTo>
                    <a:pt x="3124" y="115"/>
                  </a:lnTo>
                  <a:lnTo>
                    <a:pt x="3113" y="123"/>
                  </a:lnTo>
                  <a:lnTo>
                    <a:pt x="3102" y="130"/>
                  </a:lnTo>
                  <a:lnTo>
                    <a:pt x="3091" y="138"/>
                  </a:lnTo>
                  <a:lnTo>
                    <a:pt x="3080" y="147"/>
                  </a:lnTo>
                  <a:lnTo>
                    <a:pt x="3070" y="155"/>
                  </a:lnTo>
                  <a:lnTo>
                    <a:pt x="3059" y="164"/>
                  </a:lnTo>
                  <a:lnTo>
                    <a:pt x="3049" y="174"/>
                  </a:lnTo>
                  <a:lnTo>
                    <a:pt x="3039" y="184"/>
                  </a:lnTo>
                  <a:lnTo>
                    <a:pt x="3030" y="194"/>
                  </a:lnTo>
                  <a:lnTo>
                    <a:pt x="3021" y="203"/>
                  </a:lnTo>
                  <a:lnTo>
                    <a:pt x="3014" y="214"/>
                  </a:lnTo>
                  <a:lnTo>
                    <a:pt x="3006" y="225"/>
                  </a:lnTo>
                  <a:lnTo>
                    <a:pt x="2999" y="236"/>
                  </a:lnTo>
                  <a:lnTo>
                    <a:pt x="2993" y="248"/>
                  </a:lnTo>
                  <a:lnTo>
                    <a:pt x="2987" y="260"/>
                  </a:lnTo>
                  <a:lnTo>
                    <a:pt x="2981" y="272"/>
                  </a:lnTo>
                  <a:lnTo>
                    <a:pt x="2975" y="284"/>
                  </a:lnTo>
                  <a:lnTo>
                    <a:pt x="2970" y="297"/>
                  </a:lnTo>
                  <a:lnTo>
                    <a:pt x="2965" y="310"/>
                  </a:lnTo>
                  <a:lnTo>
                    <a:pt x="2959" y="323"/>
                  </a:lnTo>
                  <a:lnTo>
                    <a:pt x="2950" y="349"/>
                  </a:lnTo>
                  <a:lnTo>
                    <a:pt x="2940" y="375"/>
                  </a:lnTo>
                  <a:lnTo>
                    <a:pt x="2934" y="395"/>
                  </a:lnTo>
                  <a:lnTo>
                    <a:pt x="2927" y="414"/>
                  </a:lnTo>
                  <a:lnTo>
                    <a:pt x="2920" y="433"/>
                  </a:lnTo>
                  <a:lnTo>
                    <a:pt x="2913" y="452"/>
                  </a:lnTo>
                  <a:lnTo>
                    <a:pt x="2909" y="460"/>
                  </a:lnTo>
                  <a:lnTo>
                    <a:pt x="2905" y="469"/>
                  </a:lnTo>
                  <a:lnTo>
                    <a:pt x="2901" y="477"/>
                  </a:lnTo>
                  <a:lnTo>
                    <a:pt x="2897" y="485"/>
                  </a:lnTo>
                  <a:lnTo>
                    <a:pt x="2892" y="493"/>
                  </a:lnTo>
                  <a:lnTo>
                    <a:pt x="2888" y="500"/>
                  </a:lnTo>
                  <a:lnTo>
                    <a:pt x="2883" y="507"/>
                  </a:lnTo>
                  <a:lnTo>
                    <a:pt x="2879" y="514"/>
                  </a:lnTo>
                  <a:lnTo>
                    <a:pt x="2874" y="520"/>
                  </a:lnTo>
                  <a:lnTo>
                    <a:pt x="2869" y="526"/>
                  </a:lnTo>
                  <a:lnTo>
                    <a:pt x="2864" y="532"/>
                  </a:lnTo>
                  <a:lnTo>
                    <a:pt x="2859" y="537"/>
                  </a:lnTo>
                  <a:lnTo>
                    <a:pt x="2853" y="543"/>
                  </a:lnTo>
                  <a:lnTo>
                    <a:pt x="2847" y="548"/>
                  </a:lnTo>
                  <a:lnTo>
                    <a:pt x="2842" y="553"/>
                  </a:lnTo>
                  <a:lnTo>
                    <a:pt x="2836" y="558"/>
                  </a:lnTo>
                  <a:lnTo>
                    <a:pt x="2823" y="568"/>
                  </a:lnTo>
                  <a:lnTo>
                    <a:pt x="2810" y="577"/>
                  </a:lnTo>
                  <a:lnTo>
                    <a:pt x="2797" y="586"/>
                  </a:lnTo>
                  <a:lnTo>
                    <a:pt x="2783" y="594"/>
                  </a:lnTo>
                  <a:lnTo>
                    <a:pt x="2769" y="602"/>
                  </a:lnTo>
                  <a:lnTo>
                    <a:pt x="2754" y="609"/>
                  </a:lnTo>
                  <a:lnTo>
                    <a:pt x="2739" y="616"/>
                  </a:lnTo>
                  <a:lnTo>
                    <a:pt x="2725" y="622"/>
                  </a:lnTo>
                  <a:lnTo>
                    <a:pt x="2711" y="628"/>
                  </a:lnTo>
                  <a:lnTo>
                    <a:pt x="2696" y="633"/>
                  </a:lnTo>
                  <a:lnTo>
                    <a:pt x="2682" y="638"/>
                  </a:lnTo>
                  <a:lnTo>
                    <a:pt x="2668" y="642"/>
                  </a:lnTo>
                  <a:lnTo>
                    <a:pt x="2668" y="69"/>
                  </a:lnTo>
                  <a:close/>
                  <a:moveTo>
                    <a:pt x="4720" y="81"/>
                  </a:moveTo>
                  <a:lnTo>
                    <a:pt x="4424" y="743"/>
                  </a:lnTo>
                  <a:lnTo>
                    <a:pt x="4428" y="742"/>
                  </a:lnTo>
                  <a:lnTo>
                    <a:pt x="4433" y="741"/>
                  </a:lnTo>
                  <a:lnTo>
                    <a:pt x="4437" y="741"/>
                  </a:lnTo>
                  <a:lnTo>
                    <a:pt x="4442" y="741"/>
                  </a:lnTo>
                  <a:lnTo>
                    <a:pt x="4446" y="740"/>
                  </a:lnTo>
                  <a:lnTo>
                    <a:pt x="4450" y="740"/>
                  </a:lnTo>
                  <a:lnTo>
                    <a:pt x="4455" y="740"/>
                  </a:lnTo>
                  <a:lnTo>
                    <a:pt x="4459" y="740"/>
                  </a:lnTo>
                  <a:lnTo>
                    <a:pt x="4463" y="740"/>
                  </a:lnTo>
                  <a:lnTo>
                    <a:pt x="4468" y="740"/>
                  </a:lnTo>
                  <a:lnTo>
                    <a:pt x="4472" y="740"/>
                  </a:lnTo>
                  <a:lnTo>
                    <a:pt x="4476" y="740"/>
                  </a:lnTo>
                  <a:lnTo>
                    <a:pt x="4480" y="741"/>
                  </a:lnTo>
                  <a:lnTo>
                    <a:pt x="4484" y="741"/>
                  </a:lnTo>
                  <a:lnTo>
                    <a:pt x="4488" y="742"/>
                  </a:lnTo>
                  <a:lnTo>
                    <a:pt x="4492" y="743"/>
                  </a:lnTo>
                  <a:lnTo>
                    <a:pt x="4502" y="711"/>
                  </a:lnTo>
                  <a:lnTo>
                    <a:pt x="4513" y="678"/>
                  </a:lnTo>
                  <a:lnTo>
                    <a:pt x="4524" y="647"/>
                  </a:lnTo>
                  <a:lnTo>
                    <a:pt x="4536" y="615"/>
                  </a:lnTo>
                  <a:lnTo>
                    <a:pt x="4548" y="583"/>
                  </a:lnTo>
                  <a:lnTo>
                    <a:pt x="4560" y="552"/>
                  </a:lnTo>
                  <a:lnTo>
                    <a:pt x="4573" y="521"/>
                  </a:lnTo>
                  <a:lnTo>
                    <a:pt x="4585" y="489"/>
                  </a:lnTo>
                  <a:lnTo>
                    <a:pt x="4712" y="486"/>
                  </a:lnTo>
                  <a:lnTo>
                    <a:pt x="4826" y="489"/>
                  </a:lnTo>
                  <a:lnTo>
                    <a:pt x="4873" y="601"/>
                  </a:lnTo>
                  <a:lnTo>
                    <a:pt x="4915" y="715"/>
                  </a:lnTo>
                  <a:lnTo>
                    <a:pt x="4924" y="743"/>
                  </a:lnTo>
                  <a:lnTo>
                    <a:pt x="4930" y="742"/>
                  </a:lnTo>
                  <a:lnTo>
                    <a:pt x="4937" y="741"/>
                  </a:lnTo>
                  <a:lnTo>
                    <a:pt x="4943" y="741"/>
                  </a:lnTo>
                  <a:lnTo>
                    <a:pt x="4950" y="740"/>
                  </a:lnTo>
                  <a:lnTo>
                    <a:pt x="4957" y="740"/>
                  </a:lnTo>
                  <a:lnTo>
                    <a:pt x="4963" y="740"/>
                  </a:lnTo>
                  <a:lnTo>
                    <a:pt x="4970" y="740"/>
                  </a:lnTo>
                  <a:lnTo>
                    <a:pt x="4976" y="740"/>
                  </a:lnTo>
                  <a:lnTo>
                    <a:pt x="4982" y="740"/>
                  </a:lnTo>
                  <a:lnTo>
                    <a:pt x="4988" y="740"/>
                  </a:lnTo>
                  <a:lnTo>
                    <a:pt x="4994" y="740"/>
                  </a:lnTo>
                  <a:lnTo>
                    <a:pt x="5001" y="741"/>
                  </a:lnTo>
                  <a:lnTo>
                    <a:pt x="5007" y="741"/>
                  </a:lnTo>
                  <a:lnTo>
                    <a:pt x="5012" y="741"/>
                  </a:lnTo>
                  <a:lnTo>
                    <a:pt x="5019" y="742"/>
                  </a:lnTo>
                  <a:lnTo>
                    <a:pt x="5025" y="743"/>
                  </a:lnTo>
                  <a:lnTo>
                    <a:pt x="5008" y="709"/>
                  </a:lnTo>
                  <a:lnTo>
                    <a:pt x="4739" y="81"/>
                  </a:lnTo>
                  <a:lnTo>
                    <a:pt x="4720" y="81"/>
                  </a:lnTo>
                  <a:close/>
                  <a:moveTo>
                    <a:pt x="229" y="82"/>
                  </a:moveTo>
                  <a:lnTo>
                    <a:pt x="218" y="82"/>
                  </a:lnTo>
                  <a:lnTo>
                    <a:pt x="208" y="83"/>
                  </a:lnTo>
                  <a:lnTo>
                    <a:pt x="198" y="84"/>
                  </a:lnTo>
                  <a:lnTo>
                    <a:pt x="187" y="85"/>
                  </a:lnTo>
                  <a:lnTo>
                    <a:pt x="177" y="86"/>
                  </a:lnTo>
                  <a:lnTo>
                    <a:pt x="167" y="88"/>
                  </a:lnTo>
                  <a:lnTo>
                    <a:pt x="158" y="91"/>
                  </a:lnTo>
                  <a:lnTo>
                    <a:pt x="148" y="93"/>
                  </a:lnTo>
                  <a:lnTo>
                    <a:pt x="139" y="96"/>
                  </a:lnTo>
                  <a:lnTo>
                    <a:pt x="130" y="100"/>
                  </a:lnTo>
                  <a:lnTo>
                    <a:pt x="121" y="103"/>
                  </a:lnTo>
                  <a:lnTo>
                    <a:pt x="112" y="107"/>
                  </a:lnTo>
                  <a:lnTo>
                    <a:pt x="104" y="112"/>
                  </a:lnTo>
                  <a:lnTo>
                    <a:pt x="96" y="117"/>
                  </a:lnTo>
                  <a:lnTo>
                    <a:pt x="88" y="122"/>
                  </a:lnTo>
                  <a:lnTo>
                    <a:pt x="81" y="127"/>
                  </a:lnTo>
                  <a:lnTo>
                    <a:pt x="74" y="133"/>
                  </a:lnTo>
                  <a:lnTo>
                    <a:pt x="67" y="139"/>
                  </a:lnTo>
                  <a:lnTo>
                    <a:pt x="61" y="146"/>
                  </a:lnTo>
                  <a:lnTo>
                    <a:pt x="55" y="153"/>
                  </a:lnTo>
                  <a:lnTo>
                    <a:pt x="49" y="160"/>
                  </a:lnTo>
                  <a:lnTo>
                    <a:pt x="44" y="168"/>
                  </a:lnTo>
                  <a:lnTo>
                    <a:pt x="39" y="176"/>
                  </a:lnTo>
                  <a:lnTo>
                    <a:pt x="35" y="184"/>
                  </a:lnTo>
                  <a:lnTo>
                    <a:pt x="32" y="193"/>
                  </a:lnTo>
                  <a:lnTo>
                    <a:pt x="28" y="202"/>
                  </a:lnTo>
                  <a:lnTo>
                    <a:pt x="25" y="211"/>
                  </a:lnTo>
                  <a:lnTo>
                    <a:pt x="23" y="221"/>
                  </a:lnTo>
                  <a:lnTo>
                    <a:pt x="21" y="232"/>
                  </a:lnTo>
                  <a:lnTo>
                    <a:pt x="19" y="242"/>
                  </a:lnTo>
                  <a:lnTo>
                    <a:pt x="19" y="253"/>
                  </a:lnTo>
                  <a:lnTo>
                    <a:pt x="19" y="264"/>
                  </a:lnTo>
                  <a:lnTo>
                    <a:pt x="19" y="274"/>
                  </a:lnTo>
                  <a:lnTo>
                    <a:pt x="19" y="284"/>
                  </a:lnTo>
                  <a:lnTo>
                    <a:pt x="21" y="293"/>
                  </a:lnTo>
                  <a:lnTo>
                    <a:pt x="23" y="302"/>
                  </a:lnTo>
                  <a:lnTo>
                    <a:pt x="25" y="312"/>
                  </a:lnTo>
                  <a:lnTo>
                    <a:pt x="28" y="321"/>
                  </a:lnTo>
                  <a:lnTo>
                    <a:pt x="32" y="329"/>
                  </a:lnTo>
                  <a:lnTo>
                    <a:pt x="36" y="338"/>
                  </a:lnTo>
                  <a:lnTo>
                    <a:pt x="41" y="346"/>
                  </a:lnTo>
                  <a:lnTo>
                    <a:pt x="46" y="354"/>
                  </a:lnTo>
                  <a:lnTo>
                    <a:pt x="51" y="362"/>
                  </a:lnTo>
                  <a:lnTo>
                    <a:pt x="57" y="369"/>
                  </a:lnTo>
                  <a:lnTo>
                    <a:pt x="63" y="376"/>
                  </a:lnTo>
                  <a:lnTo>
                    <a:pt x="71" y="383"/>
                  </a:lnTo>
                  <a:lnTo>
                    <a:pt x="78" y="389"/>
                  </a:lnTo>
                  <a:lnTo>
                    <a:pt x="86" y="394"/>
                  </a:lnTo>
                  <a:lnTo>
                    <a:pt x="93" y="400"/>
                  </a:lnTo>
                  <a:lnTo>
                    <a:pt x="101" y="404"/>
                  </a:lnTo>
                  <a:lnTo>
                    <a:pt x="109" y="409"/>
                  </a:lnTo>
                  <a:lnTo>
                    <a:pt x="118" y="413"/>
                  </a:lnTo>
                  <a:lnTo>
                    <a:pt x="134" y="421"/>
                  </a:lnTo>
                  <a:lnTo>
                    <a:pt x="151" y="429"/>
                  </a:lnTo>
                  <a:lnTo>
                    <a:pt x="168" y="436"/>
                  </a:lnTo>
                  <a:lnTo>
                    <a:pt x="186" y="443"/>
                  </a:lnTo>
                  <a:lnTo>
                    <a:pt x="203" y="450"/>
                  </a:lnTo>
                  <a:lnTo>
                    <a:pt x="220" y="458"/>
                  </a:lnTo>
                  <a:lnTo>
                    <a:pt x="229" y="463"/>
                  </a:lnTo>
                  <a:lnTo>
                    <a:pt x="239" y="467"/>
                  </a:lnTo>
                  <a:lnTo>
                    <a:pt x="248" y="472"/>
                  </a:lnTo>
                  <a:lnTo>
                    <a:pt x="257" y="478"/>
                  </a:lnTo>
                  <a:lnTo>
                    <a:pt x="265" y="484"/>
                  </a:lnTo>
                  <a:lnTo>
                    <a:pt x="273" y="489"/>
                  </a:lnTo>
                  <a:lnTo>
                    <a:pt x="281" y="496"/>
                  </a:lnTo>
                  <a:lnTo>
                    <a:pt x="287" y="503"/>
                  </a:lnTo>
                  <a:lnTo>
                    <a:pt x="291" y="506"/>
                  </a:lnTo>
                  <a:lnTo>
                    <a:pt x="294" y="510"/>
                  </a:lnTo>
                  <a:lnTo>
                    <a:pt x="296" y="514"/>
                  </a:lnTo>
                  <a:lnTo>
                    <a:pt x="299" y="518"/>
                  </a:lnTo>
                  <a:lnTo>
                    <a:pt x="302" y="522"/>
                  </a:lnTo>
                  <a:lnTo>
                    <a:pt x="304" y="526"/>
                  </a:lnTo>
                  <a:lnTo>
                    <a:pt x="306" y="531"/>
                  </a:lnTo>
                  <a:lnTo>
                    <a:pt x="308" y="536"/>
                  </a:lnTo>
                  <a:lnTo>
                    <a:pt x="310" y="540"/>
                  </a:lnTo>
                  <a:lnTo>
                    <a:pt x="311" y="545"/>
                  </a:lnTo>
                  <a:lnTo>
                    <a:pt x="312" y="550"/>
                  </a:lnTo>
                  <a:lnTo>
                    <a:pt x="313" y="555"/>
                  </a:lnTo>
                  <a:lnTo>
                    <a:pt x="314" y="560"/>
                  </a:lnTo>
                  <a:lnTo>
                    <a:pt x="315" y="566"/>
                  </a:lnTo>
                  <a:lnTo>
                    <a:pt x="315" y="572"/>
                  </a:lnTo>
                  <a:lnTo>
                    <a:pt x="315" y="578"/>
                  </a:lnTo>
                  <a:lnTo>
                    <a:pt x="315" y="584"/>
                  </a:lnTo>
                  <a:lnTo>
                    <a:pt x="315" y="592"/>
                  </a:lnTo>
                  <a:lnTo>
                    <a:pt x="314" y="598"/>
                  </a:lnTo>
                  <a:lnTo>
                    <a:pt x="313" y="605"/>
                  </a:lnTo>
                  <a:lnTo>
                    <a:pt x="311" y="612"/>
                  </a:lnTo>
                  <a:lnTo>
                    <a:pt x="310" y="618"/>
                  </a:lnTo>
                  <a:lnTo>
                    <a:pt x="308" y="624"/>
                  </a:lnTo>
                  <a:lnTo>
                    <a:pt x="306" y="631"/>
                  </a:lnTo>
                  <a:lnTo>
                    <a:pt x="303" y="637"/>
                  </a:lnTo>
                  <a:lnTo>
                    <a:pt x="300" y="642"/>
                  </a:lnTo>
                  <a:lnTo>
                    <a:pt x="297" y="648"/>
                  </a:lnTo>
                  <a:lnTo>
                    <a:pt x="294" y="654"/>
                  </a:lnTo>
                  <a:lnTo>
                    <a:pt x="290" y="659"/>
                  </a:lnTo>
                  <a:lnTo>
                    <a:pt x="287" y="665"/>
                  </a:lnTo>
                  <a:lnTo>
                    <a:pt x="283" y="669"/>
                  </a:lnTo>
                  <a:lnTo>
                    <a:pt x="278" y="674"/>
                  </a:lnTo>
                  <a:lnTo>
                    <a:pt x="274" y="679"/>
                  </a:lnTo>
                  <a:lnTo>
                    <a:pt x="269" y="683"/>
                  </a:lnTo>
                  <a:lnTo>
                    <a:pt x="264" y="687"/>
                  </a:lnTo>
                  <a:lnTo>
                    <a:pt x="259" y="691"/>
                  </a:lnTo>
                  <a:lnTo>
                    <a:pt x="254" y="695"/>
                  </a:lnTo>
                  <a:lnTo>
                    <a:pt x="248" y="698"/>
                  </a:lnTo>
                  <a:lnTo>
                    <a:pt x="242" y="701"/>
                  </a:lnTo>
                  <a:lnTo>
                    <a:pt x="237" y="704"/>
                  </a:lnTo>
                  <a:lnTo>
                    <a:pt x="230" y="706"/>
                  </a:lnTo>
                  <a:lnTo>
                    <a:pt x="224" y="708"/>
                  </a:lnTo>
                  <a:lnTo>
                    <a:pt x="218" y="710"/>
                  </a:lnTo>
                  <a:lnTo>
                    <a:pt x="211" y="711"/>
                  </a:lnTo>
                  <a:lnTo>
                    <a:pt x="205" y="713"/>
                  </a:lnTo>
                  <a:lnTo>
                    <a:pt x="198" y="713"/>
                  </a:lnTo>
                  <a:lnTo>
                    <a:pt x="190" y="714"/>
                  </a:lnTo>
                  <a:lnTo>
                    <a:pt x="183" y="714"/>
                  </a:lnTo>
                  <a:lnTo>
                    <a:pt x="177" y="714"/>
                  </a:lnTo>
                  <a:lnTo>
                    <a:pt x="170" y="714"/>
                  </a:lnTo>
                  <a:lnTo>
                    <a:pt x="164" y="713"/>
                  </a:lnTo>
                  <a:lnTo>
                    <a:pt x="157" y="713"/>
                  </a:lnTo>
                  <a:lnTo>
                    <a:pt x="151" y="712"/>
                  </a:lnTo>
                  <a:lnTo>
                    <a:pt x="145" y="711"/>
                  </a:lnTo>
                  <a:lnTo>
                    <a:pt x="139" y="709"/>
                  </a:lnTo>
                  <a:lnTo>
                    <a:pt x="133" y="708"/>
                  </a:lnTo>
                  <a:lnTo>
                    <a:pt x="128" y="706"/>
                  </a:lnTo>
                  <a:lnTo>
                    <a:pt x="123" y="704"/>
                  </a:lnTo>
                  <a:lnTo>
                    <a:pt x="117" y="702"/>
                  </a:lnTo>
                  <a:lnTo>
                    <a:pt x="112" y="700"/>
                  </a:lnTo>
                  <a:lnTo>
                    <a:pt x="107" y="697"/>
                  </a:lnTo>
                  <a:lnTo>
                    <a:pt x="102" y="695"/>
                  </a:lnTo>
                  <a:lnTo>
                    <a:pt x="97" y="692"/>
                  </a:lnTo>
                  <a:lnTo>
                    <a:pt x="93" y="689"/>
                  </a:lnTo>
                  <a:lnTo>
                    <a:pt x="88" y="685"/>
                  </a:lnTo>
                  <a:lnTo>
                    <a:pt x="84" y="682"/>
                  </a:lnTo>
                  <a:lnTo>
                    <a:pt x="79" y="679"/>
                  </a:lnTo>
                  <a:lnTo>
                    <a:pt x="75" y="675"/>
                  </a:lnTo>
                  <a:lnTo>
                    <a:pt x="67" y="667"/>
                  </a:lnTo>
                  <a:lnTo>
                    <a:pt x="59" y="658"/>
                  </a:lnTo>
                  <a:lnTo>
                    <a:pt x="51" y="649"/>
                  </a:lnTo>
                  <a:lnTo>
                    <a:pt x="44" y="639"/>
                  </a:lnTo>
                  <a:lnTo>
                    <a:pt x="37" y="629"/>
                  </a:lnTo>
                  <a:lnTo>
                    <a:pt x="30" y="618"/>
                  </a:lnTo>
                  <a:lnTo>
                    <a:pt x="20" y="618"/>
                  </a:lnTo>
                  <a:lnTo>
                    <a:pt x="19" y="628"/>
                  </a:lnTo>
                  <a:lnTo>
                    <a:pt x="17" y="639"/>
                  </a:lnTo>
                  <a:lnTo>
                    <a:pt x="15" y="650"/>
                  </a:lnTo>
                  <a:lnTo>
                    <a:pt x="13" y="660"/>
                  </a:lnTo>
                  <a:lnTo>
                    <a:pt x="11" y="670"/>
                  </a:lnTo>
                  <a:lnTo>
                    <a:pt x="9" y="681"/>
                  </a:lnTo>
                  <a:lnTo>
                    <a:pt x="6" y="692"/>
                  </a:lnTo>
                  <a:lnTo>
                    <a:pt x="2" y="702"/>
                  </a:lnTo>
                  <a:lnTo>
                    <a:pt x="6" y="705"/>
                  </a:lnTo>
                  <a:lnTo>
                    <a:pt x="9" y="708"/>
                  </a:lnTo>
                  <a:lnTo>
                    <a:pt x="12" y="711"/>
                  </a:lnTo>
                  <a:lnTo>
                    <a:pt x="16" y="714"/>
                  </a:lnTo>
                  <a:lnTo>
                    <a:pt x="24" y="720"/>
                  </a:lnTo>
                  <a:lnTo>
                    <a:pt x="34" y="725"/>
                  </a:lnTo>
                  <a:lnTo>
                    <a:pt x="43" y="730"/>
                  </a:lnTo>
                  <a:lnTo>
                    <a:pt x="53" y="734"/>
                  </a:lnTo>
                  <a:lnTo>
                    <a:pt x="63" y="738"/>
                  </a:lnTo>
                  <a:lnTo>
                    <a:pt x="74" y="742"/>
                  </a:lnTo>
                  <a:lnTo>
                    <a:pt x="85" y="745"/>
                  </a:lnTo>
                  <a:lnTo>
                    <a:pt x="96" y="748"/>
                  </a:lnTo>
                  <a:lnTo>
                    <a:pt x="107" y="750"/>
                  </a:lnTo>
                  <a:lnTo>
                    <a:pt x="118" y="752"/>
                  </a:lnTo>
                  <a:lnTo>
                    <a:pt x="128" y="753"/>
                  </a:lnTo>
                  <a:lnTo>
                    <a:pt x="138" y="754"/>
                  </a:lnTo>
                  <a:lnTo>
                    <a:pt x="148" y="755"/>
                  </a:lnTo>
                  <a:lnTo>
                    <a:pt x="157" y="755"/>
                  </a:lnTo>
                  <a:lnTo>
                    <a:pt x="169" y="755"/>
                  </a:lnTo>
                  <a:lnTo>
                    <a:pt x="181" y="754"/>
                  </a:lnTo>
                  <a:lnTo>
                    <a:pt x="192" y="753"/>
                  </a:lnTo>
                  <a:lnTo>
                    <a:pt x="204" y="751"/>
                  </a:lnTo>
                  <a:lnTo>
                    <a:pt x="215" y="749"/>
                  </a:lnTo>
                  <a:lnTo>
                    <a:pt x="226" y="747"/>
                  </a:lnTo>
                  <a:lnTo>
                    <a:pt x="237" y="744"/>
                  </a:lnTo>
                  <a:lnTo>
                    <a:pt x="248" y="741"/>
                  </a:lnTo>
                  <a:lnTo>
                    <a:pt x="258" y="737"/>
                  </a:lnTo>
                  <a:lnTo>
                    <a:pt x="268" y="733"/>
                  </a:lnTo>
                  <a:lnTo>
                    <a:pt x="278" y="728"/>
                  </a:lnTo>
                  <a:lnTo>
                    <a:pt x="288" y="723"/>
                  </a:lnTo>
                  <a:lnTo>
                    <a:pt x="297" y="718"/>
                  </a:lnTo>
                  <a:lnTo>
                    <a:pt x="306" y="712"/>
                  </a:lnTo>
                  <a:lnTo>
                    <a:pt x="314" y="706"/>
                  </a:lnTo>
                  <a:lnTo>
                    <a:pt x="323" y="699"/>
                  </a:lnTo>
                  <a:lnTo>
                    <a:pt x="330" y="692"/>
                  </a:lnTo>
                  <a:lnTo>
                    <a:pt x="338" y="684"/>
                  </a:lnTo>
                  <a:lnTo>
                    <a:pt x="345" y="676"/>
                  </a:lnTo>
                  <a:lnTo>
                    <a:pt x="351" y="668"/>
                  </a:lnTo>
                  <a:lnTo>
                    <a:pt x="357" y="659"/>
                  </a:lnTo>
                  <a:lnTo>
                    <a:pt x="363" y="650"/>
                  </a:lnTo>
                  <a:lnTo>
                    <a:pt x="368" y="641"/>
                  </a:lnTo>
                  <a:lnTo>
                    <a:pt x="373" y="631"/>
                  </a:lnTo>
                  <a:lnTo>
                    <a:pt x="377" y="621"/>
                  </a:lnTo>
                  <a:lnTo>
                    <a:pt x="380" y="611"/>
                  </a:lnTo>
                  <a:lnTo>
                    <a:pt x="384" y="600"/>
                  </a:lnTo>
                  <a:lnTo>
                    <a:pt x="386" y="589"/>
                  </a:lnTo>
                  <a:lnTo>
                    <a:pt x="388" y="577"/>
                  </a:lnTo>
                  <a:lnTo>
                    <a:pt x="390" y="565"/>
                  </a:lnTo>
                  <a:lnTo>
                    <a:pt x="391" y="553"/>
                  </a:lnTo>
                  <a:lnTo>
                    <a:pt x="391" y="541"/>
                  </a:lnTo>
                  <a:lnTo>
                    <a:pt x="391" y="533"/>
                  </a:lnTo>
                  <a:lnTo>
                    <a:pt x="390" y="526"/>
                  </a:lnTo>
                  <a:lnTo>
                    <a:pt x="390" y="519"/>
                  </a:lnTo>
                  <a:lnTo>
                    <a:pt x="388" y="513"/>
                  </a:lnTo>
                  <a:lnTo>
                    <a:pt x="387" y="506"/>
                  </a:lnTo>
                  <a:lnTo>
                    <a:pt x="385" y="499"/>
                  </a:lnTo>
                  <a:lnTo>
                    <a:pt x="383" y="493"/>
                  </a:lnTo>
                  <a:lnTo>
                    <a:pt x="381" y="487"/>
                  </a:lnTo>
                  <a:lnTo>
                    <a:pt x="378" y="480"/>
                  </a:lnTo>
                  <a:lnTo>
                    <a:pt x="375" y="474"/>
                  </a:lnTo>
                  <a:lnTo>
                    <a:pt x="372" y="469"/>
                  </a:lnTo>
                  <a:lnTo>
                    <a:pt x="368" y="463"/>
                  </a:lnTo>
                  <a:lnTo>
                    <a:pt x="365" y="457"/>
                  </a:lnTo>
                  <a:lnTo>
                    <a:pt x="361" y="451"/>
                  </a:lnTo>
                  <a:lnTo>
                    <a:pt x="357" y="446"/>
                  </a:lnTo>
                  <a:lnTo>
                    <a:pt x="352" y="440"/>
                  </a:lnTo>
                  <a:lnTo>
                    <a:pt x="349" y="437"/>
                  </a:lnTo>
                  <a:lnTo>
                    <a:pt x="346" y="433"/>
                  </a:lnTo>
                  <a:lnTo>
                    <a:pt x="343" y="430"/>
                  </a:lnTo>
                  <a:lnTo>
                    <a:pt x="339" y="428"/>
                  </a:lnTo>
                  <a:lnTo>
                    <a:pt x="332" y="422"/>
                  </a:lnTo>
                  <a:lnTo>
                    <a:pt x="324" y="417"/>
                  </a:lnTo>
                  <a:lnTo>
                    <a:pt x="317" y="412"/>
                  </a:lnTo>
                  <a:lnTo>
                    <a:pt x="309" y="408"/>
                  </a:lnTo>
                  <a:lnTo>
                    <a:pt x="300" y="403"/>
                  </a:lnTo>
                  <a:lnTo>
                    <a:pt x="293" y="399"/>
                  </a:lnTo>
                  <a:lnTo>
                    <a:pt x="287" y="396"/>
                  </a:lnTo>
                  <a:lnTo>
                    <a:pt x="282" y="394"/>
                  </a:lnTo>
                  <a:lnTo>
                    <a:pt x="277" y="391"/>
                  </a:lnTo>
                  <a:lnTo>
                    <a:pt x="271" y="389"/>
                  </a:lnTo>
                  <a:lnTo>
                    <a:pt x="265" y="386"/>
                  </a:lnTo>
                  <a:lnTo>
                    <a:pt x="260" y="384"/>
                  </a:lnTo>
                  <a:lnTo>
                    <a:pt x="254" y="382"/>
                  </a:lnTo>
                  <a:lnTo>
                    <a:pt x="249" y="379"/>
                  </a:lnTo>
                  <a:lnTo>
                    <a:pt x="244" y="377"/>
                  </a:lnTo>
                  <a:lnTo>
                    <a:pt x="238" y="374"/>
                  </a:lnTo>
                  <a:lnTo>
                    <a:pt x="233" y="372"/>
                  </a:lnTo>
                  <a:lnTo>
                    <a:pt x="228" y="370"/>
                  </a:lnTo>
                  <a:lnTo>
                    <a:pt x="222" y="368"/>
                  </a:lnTo>
                  <a:lnTo>
                    <a:pt x="217" y="366"/>
                  </a:lnTo>
                  <a:lnTo>
                    <a:pt x="212" y="363"/>
                  </a:lnTo>
                  <a:lnTo>
                    <a:pt x="206" y="361"/>
                  </a:lnTo>
                  <a:lnTo>
                    <a:pt x="201" y="359"/>
                  </a:lnTo>
                  <a:lnTo>
                    <a:pt x="197" y="357"/>
                  </a:lnTo>
                  <a:lnTo>
                    <a:pt x="192" y="355"/>
                  </a:lnTo>
                  <a:lnTo>
                    <a:pt x="188" y="353"/>
                  </a:lnTo>
                  <a:lnTo>
                    <a:pt x="183" y="351"/>
                  </a:lnTo>
                  <a:lnTo>
                    <a:pt x="179" y="349"/>
                  </a:lnTo>
                  <a:lnTo>
                    <a:pt x="175" y="347"/>
                  </a:lnTo>
                  <a:lnTo>
                    <a:pt x="170" y="345"/>
                  </a:lnTo>
                  <a:lnTo>
                    <a:pt x="164" y="342"/>
                  </a:lnTo>
                  <a:lnTo>
                    <a:pt x="159" y="340"/>
                  </a:lnTo>
                  <a:lnTo>
                    <a:pt x="155" y="338"/>
                  </a:lnTo>
                  <a:lnTo>
                    <a:pt x="151" y="336"/>
                  </a:lnTo>
                  <a:lnTo>
                    <a:pt x="147" y="333"/>
                  </a:lnTo>
                  <a:lnTo>
                    <a:pt x="143" y="330"/>
                  </a:lnTo>
                  <a:lnTo>
                    <a:pt x="138" y="327"/>
                  </a:lnTo>
                  <a:lnTo>
                    <a:pt x="133" y="322"/>
                  </a:lnTo>
                  <a:lnTo>
                    <a:pt x="128" y="318"/>
                  </a:lnTo>
                  <a:lnTo>
                    <a:pt x="123" y="314"/>
                  </a:lnTo>
                  <a:lnTo>
                    <a:pt x="119" y="309"/>
                  </a:lnTo>
                  <a:lnTo>
                    <a:pt x="115" y="304"/>
                  </a:lnTo>
                  <a:lnTo>
                    <a:pt x="112" y="299"/>
                  </a:lnTo>
                  <a:lnTo>
                    <a:pt x="108" y="294"/>
                  </a:lnTo>
                  <a:lnTo>
                    <a:pt x="105" y="289"/>
                  </a:lnTo>
                  <a:lnTo>
                    <a:pt x="103" y="283"/>
                  </a:lnTo>
                  <a:lnTo>
                    <a:pt x="100" y="278"/>
                  </a:lnTo>
                  <a:lnTo>
                    <a:pt x="98" y="272"/>
                  </a:lnTo>
                  <a:lnTo>
                    <a:pt x="96" y="266"/>
                  </a:lnTo>
                  <a:lnTo>
                    <a:pt x="95" y="260"/>
                  </a:lnTo>
                  <a:lnTo>
                    <a:pt x="94" y="254"/>
                  </a:lnTo>
                  <a:lnTo>
                    <a:pt x="93" y="247"/>
                  </a:lnTo>
                  <a:lnTo>
                    <a:pt x="93" y="241"/>
                  </a:lnTo>
                  <a:lnTo>
                    <a:pt x="92" y="234"/>
                  </a:lnTo>
                  <a:lnTo>
                    <a:pt x="93" y="228"/>
                  </a:lnTo>
                  <a:lnTo>
                    <a:pt x="93" y="222"/>
                  </a:lnTo>
                  <a:lnTo>
                    <a:pt x="94" y="216"/>
                  </a:lnTo>
                  <a:lnTo>
                    <a:pt x="95" y="210"/>
                  </a:lnTo>
                  <a:lnTo>
                    <a:pt x="96" y="204"/>
                  </a:lnTo>
                  <a:lnTo>
                    <a:pt x="98" y="198"/>
                  </a:lnTo>
                  <a:lnTo>
                    <a:pt x="100" y="193"/>
                  </a:lnTo>
                  <a:lnTo>
                    <a:pt x="102" y="188"/>
                  </a:lnTo>
                  <a:lnTo>
                    <a:pt x="104" y="183"/>
                  </a:lnTo>
                  <a:lnTo>
                    <a:pt x="107" y="178"/>
                  </a:lnTo>
                  <a:lnTo>
                    <a:pt x="110" y="173"/>
                  </a:lnTo>
                  <a:lnTo>
                    <a:pt x="113" y="168"/>
                  </a:lnTo>
                  <a:lnTo>
                    <a:pt x="116" y="164"/>
                  </a:lnTo>
                  <a:lnTo>
                    <a:pt x="120" y="160"/>
                  </a:lnTo>
                  <a:lnTo>
                    <a:pt x="123" y="156"/>
                  </a:lnTo>
                  <a:lnTo>
                    <a:pt x="128" y="152"/>
                  </a:lnTo>
                  <a:lnTo>
                    <a:pt x="132" y="148"/>
                  </a:lnTo>
                  <a:lnTo>
                    <a:pt x="136" y="145"/>
                  </a:lnTo>
                  <a:lnTo>
                    <a:pt x="141" y="142"/>
                  </a:lnTo>
                  <a:lnTo>
                    <a:pt x="145" y="138"/>
                  </a:lnTo>
                  <a:lnTo>
                    <a:pt x="150" y="136"/>
                  </a:lnTo>
                  <a:lnTo>
                    <a:pt x="155" y="133"/>
                  </a:lnTo>
                  <a:lnTo>
                    <a:pt x="160" y="131"/>
                  </a:lnTo>
                  <a:lnTo>
                    <a:pt x="166" y="129"/>
                  </a:lnTo>
                  <a:lnTo>
                    <a:pt x="171" y="127"/>
                  </a:lnTo>
                  <a:lnTo>
                    <a:pt x="177" y="125"/>
                  </a:lnTo>
                  <a:lnTo>
                    <a:pt x="182" y="123"/>
                  </a:lnTo>
                  <a:lnTo>
                    <a:pt x="188" y="122"/>
                  </a:lnTo>
                  <a:lnTo>
                    <a:pt x="194" y="121"/>
                  </a:lnTo>
                  <a:lnTo>
                    <a:pt x="200" y="121"/>
                  </a:lnTo>
                  <a:lnTo>
                    <a:pt x="206" y="120"/>
                  </a:lnTo>
                  <a:lnTo>
                    <a:pt x="212" y="120"/>
                  </a:lnTo>
                  <a:lnTo>
                    <a:pt x="217" y="120"/>
                  </a:lnTo>
                  <a:lnTo>
                    <a:pt x="222" y="121"/>
                  </a:lnTo>
                  <a:lnTo>
                    <a:pt x="227" y="121"/>
                  </a:lnTo>
                  <a:lnTo>
                    <a:pt x="232" y="122"/>
                  </a:lnTo>
                  <a:lnTo>
                    <a:pt x="242" y="123"/>
                  </a:lnTo>
                  <a:lnTo>
                    <a:pt x="251" y="126"/>
                  </a:lnTo>
                  <a:lnTo>
                    <a:pt x="260" y="130"/>
                  </a:lnTo>
                  <a:lnTo>
                    <a:pt x="268" y="134"/>
                  </a:lnTo>
                  <a:lnTo>
                    <a:pt x="277" y="138"/>
                  </a:lnTo>
                  <a:lnTo>
                    <a:pt x="284" y="144"/>
                  </a:lnTo>
                  <a:lnTo>
                    <a:pt x="291" y="149"/>
                  </a:lnTo>
                  <a:lnTo>
                    <a:pt x="298" y="156"/>
                  </a:lnTo>
                  <a:lnTo>
                    <a:pt x="305" y="163"/>
                  </a:lnTo>
                  <a:lnTo>
                    <a:pt x="311" y="170"/>
                  </a:lnTo>
                  <a:lnTo>
                    <a:pt x="316" y="179"/>
                  </a:lnTo>
                  <a:lnTo>
                    <a:pt x="321" y="187"/>
                  </a:lnTo>
                  <a:lnTo>
                    <a:pt x="326" y="196"/>
                  </a:lnTo>
                  <a:lnTo>
                    <a:pt x="330" y="205"/>
                  </a:lnTo>
                  <a:lnTo>
                    <a:pt x="339" y="205"/>
                  </a:lnTo>
                  <a:lnTo>
                    <a:pt x="342" y="196"/>
                  </a:lnTo>
                  <a:lnTo>
                    <a:pt x="345" y="186"/>
                  </a:lnTo>
                  <a:lnTo>
                    <a:pt x="347" y="175"/>
                  </a:lnTo>
                  <a:lnTo>
                    <a:pt x="351" y="166"/>
                  </a:lnTo>
                  <a:lnTo>
                    <a:pt x="354" y="156"/>
                  </a:lnTo>
                  <a:lnTo>
                    <a:pt x="357" y="146"/>
                  </a:lnTo>
                  <a:lnTo>
                    <a:pt x="361" y="137"/>
                  </a:lnTo>
                  <a:lnTo>
                    <a:pt x="365" y="128"/>
                  </a:lnTo>
                  <a:lnTo>
                    <a:pt x="358" y="122"/>
                  </a:lnTo>
                  <a:lnTo>
                    <a:pt x="351" y="117"/>
                  </a:lnTo>
                  <a:lnTo>
                    <a:pt x="343" y="112"/>
                  </a:lnTo>
                  <a:lnTo>
                    <a:pt x="335" y="107"/>
                  </a:lnTo>
                  <a:lnTo>
                    <a:pt x="327" y="103"/>
                  </a:lnTo>
                  <a:lnTo>
                    <a:pt x="318" y="99"/>
                  </a:lnTo>
                  <a:lnTo>
                    <a:pt x="310" y="96"/>
                  </a:lnTo>
                  <a:lnTo>
                    <a:pt x="301" y="93"/>
                  </a:lnTo>
                  <a:lnTo>
                    <a:pt x="292" y="90"/>
                  </a:lnTo>
                  <a:lnTo>
                    <a:pt x="283" y="88"/>
                  </a:lnTo>
                  <a:lnTo>
                    <a:pt x="274" y="86"/>
                  </a:lnTo>
                  <a:lnTo>
                    <a:pt x="265" y="85"/>
                  </a:lnTo>
                  <a:lnTo>
                    <a:pt x="255" y="84"/>
                  </a:lnTo>
                  <a:lnTo>
                    <a:pt x="246" y="83"/>
                  </a:lnTo>
                  <a:lnTo>
                    <a:pt x="238" y="82"/>
                  </a:lnTo>
                  <a:lnTo>
                    <a:pt x="229" y="82"/>
                  </a:lnTo>
                  <a:close/>
                  <a:moveTo>
                    <a:pt x="1756" y="85"/>
                  </a:moveTo>
                  <a:lnTo>
                    <a:pt x="1755" y="99"/>
                  </a:lnTo>
                  <a:lnTo>
                    <a:pt x="1754" y="112"/>
                  </a:lnTo>
                  <a:lnTo>
                    <a:pt x="1752" y="126"/>
                  </a:lnTo>
                  <a:lnTo>
                    <a:pt x="1751" y="140"/>
                  </a:lnTo>
                  <a:lnTo>
                    <a:pt x="1749" y="153"/>
                  </a:lnTo>
                  <a:lnTo>
                    <a:pt x="1747" y="167"/>
                  </a:lnTo>
                  <a:lnTo>
                    <a:pt x="1745" y="181"/>
                  </a:lnTo>
                  <a:lnTo>
                    <a:pt x="1743" y="194"/>
                  </a:lnTo>
                  <a:lnTo>
                    <a:pt x="1697" y="539"/>
                  </a:lnTo>
                  <a:lnTo>
                    <a:pt x="1666" y="734"/>
                  </a:lnTo>
                  <a:lnTo>
                    <a:pt x="1665" y="743"/>
                  </a:lnTo>
                  <a:lnTo>
                    <a:pt x="1673" y="741"/>
                  </a:lnTo>
                  <a:lnTo>
                    <a:pt x="1681" y="741"/>
                  </a:lnTo>
                  <a:lnTo>
                    <a:pt x="1689" y="740"/>
                  </a:lnTo>
                  <a:lnTo>
                    <a:pt x="1698" y="740"/>
                  </a:lnTo>
                  <a:lnTo>
                    <a:pt x="1706" y="741"/>
                  </a:lnTo>
                  <a:lnTo>
                    <a:pt x="1715" y="741"/>
                  </a:lnTo>
                  <a:lnTo>
                    <a:pt x="1723" y="742"/>
                  </a:lnTo>
                  <a:lnTo>
                    <a:pt x="1731" y="743"/>
                  </a:lnTo>
                  <a:lnTo>
                    <a:pt x="1731" y="740"/>
                  </a:lnTo>
                  <a:lnTo>
                    <a:pt x="1731" y="738"/>
                  </a:lnTo>
                  <a:lnTo>
                    <a:pt x="1731" y="735"/>
                  </a:lnTo>
                  <a:lnTo>
                    <a:pt x="1731" y="733"/>
                  </a:lnTo>
                  <a:lnTo>
                    <a:pt x="1731" y="730"/>
                  </a:lnTo>
                  <a:lnTo>
                    <a:pt x="1732" y="727"/>
                  </a:lnTo>
                  <a:lnTo>
                    <a:pt x="1732" y="724"/>
                  </a:lnTo>
                  <a:lnTo>
                    <a:pt x="1732" y="722"/>
                  </a:lnTo>
                  <a:lnTo>
                    <a:pt x="1737" y="627"/>
                  </a:lnTo>
                  <a:lnTo>
                    <a:pt x="1777" y="256"/>
                  </a:lnTo>
                  <a:lnTo>
                    <a:pt x="1802" y="302"/>
                  </a:lnTo>
                  <a:lnTo>
                    <a:pt x="1826" y="348"/>
                  </a:lnTo>
                  <a:lnTo>
                    <a:pt x="1851" y="395"/>
                  </a:lnTo>
                  <a:lnTo>
                    <a:pt x="1875" y="441"/>
                  </a:lnTo>
                  <a:lnTo>
                    <a:pt x="1899" y="488"/>
                  </a:lnTo>
                  <a:lnTo>
                    <a:pt x="1923" y="534"/>
                  </a:lnTo>
                  <a:lnTo>
                    <a:pt x="1946" y="581"/>
                  </a:lnTo>
                  <a:lnTo>
                    <a:pt x="1969" y="628"/>
                  </a:lnTo>
                  <a:lnTo>
                    <a:pt x="2021" y="735"/>
                  </a:lnTo>
                  <a:lnTo>
                    <a:pt x="2032" y="735"/>
                  </a:lnTo>
                  <a:lnTo>
                    <a:pt x="2040" y="718"/>
                  </a:lnTo>
                  <a:lnTo>
                    <a:pt x="2048" y="701"/>
                  </a:lnTo>
                  <a:lnTo>
                    <a:pt x="2056" y="684"/>
                  </a:lnTo>
                  <a:lnTo>
                    <a:pt x="2064" y="667"/>
                  </a:lnTo>
                  <a:lnTo>
                    <a:pt x="2072" y="650"/>
                  </a:lnTo>
                  <a:lnTo>
                    <a:pt x="2080" y="633"/>
                  </a:lnTo>
                  <a:lnTo>
                    <a:pt x="2088" y="616"/>
                  </a:lnTo>
                  <a:lnTo>
                    <a:pt x="2096" y="599"/>
                  </a:lnTo>
                  <a:lnTo>
                    <a:pt x="2147" y="501"/>
                  </a:lnTo>
                  <a:lnTo>
                    <a:pt x="2280" y="256"/>
                  </a:lnTo>
                  <a:lnTo>
                    <a:pt x="2282" y="274"/>
                  </a:lnTo>
                  <a:lnTo>
                    <a:pt x="2285" y="291"/>
                  </a:lnTo>
                  <a:lnTo>
                    <a:pt x="2287" y="309"/>
                  </a:lnTo>
                  <a:lnTo>
                    <a:pt x="2290" y="327"/>
                  </a:lnTo>
                  <a:lnTo>
                    <a:pt x="2292" y="344"/>
                  </a:lnTo>
                  <a:lnTo>
                    <a:pt x="2293" y="362"/>
                  </a:lnTo>
                  <a:lnTo>
                    <a:pt x="2296" y="379"/>
                  </a:lnTo>
                  <a:lnTo>
                    <a:pt x="2297" y="397"/>
                  </a:lnTo>
                  <a:lnTo>
                    <a:pt x="2328" y="743"/>
                  </a:lnTo>
                  <a:lnTo>
                    <a:pt x="2334" y="742"/>
                  </a:lnTo>
                  <a:lnTo>
                    <a:pt x="2340" y="741"/>
                  </a:lnTo>
                  <a:lnTo>
                    <a:pt x="2345" y="741"/>
                  </a:lnTo>
                  <a:lnTo>
                    <a:pt x="2351" y="740"/>
                  </a:lnTo>
                  <a:lnTo>
                    <a:pt x="2357" y="740"/>
                  </a:lnTo>
                  <a:lnTo>
                    <a:pt x="2363" y="740"/>
                  </a:lnTo>
                  <a:lnTo>
                    <a:pt x="2369" y="740"/>
                  </a:lnTo>
                  <a:lnTo>
                    <a:pt x="2374" y="740"/>
                  </a:lnTo>
                  <a:lnTo>
                    <a:pt x="2380" y="740"/>
                  </a:lnTo>
                  <a:lnTo>
                    <a:pt x="2385" y="740"/>
                  </a:lnTo>
                  <a:lnTo>
                    <a:pt x="2390" y="740"/>
                  </a:lnTo>
                  <a:lnTo>
                    <a:pt x="2396" y="741"/>
                  </a:lnTo>
                  <a:lnTo>
                    <a:pt x="2401" y="741"/>
                  </a:lnTo>
                  <a:lnTo>
                    <a:pt x="2406" y="741"/>
                  </a:lnTo>
                  <a:lnTo>
                    <a:pt x="2412" y="742"/>
                  </a:lnTo>
                  <a:lnTo>
                    <a:pt x="2417" y="743"/>
                  </a:lnTo>
                  <a:lnTo>
                    <a:pt x="2413" y="712"/>
                  </a:lnTo>
                  <a:lnTo>
                    <a:pt x="2409" y="681"/>
                  </a:lnTo>
                  <a:lnTo>
                    <a:pt x="2405" y="650"/>
                  </a:lnTo>
                  <a:lnTo>
                    <a:pt x="2401" y="619"/>
                  </a:lnTo>
                  <a:lnTo>
                    <a:pt x="2397" y="588"/>
                  </a:lnTo>
                  <a:lnTo>
                    <a:pt x="2393" y="558"/>
                  </a:lnTo>
                  <a:lnTo>
                    <a:pt x="2389" y="527"/>
                  </a:lnTo>
                  <a:lnTo>
                    <a:pt x="2386" y="496"/>
                  </a:lnTo>
                  <a:lnTo>
                    <a:pt x="2339" y="85"/>
                  </a:lnTo>
                  <a:lnTo>
                    <a:pt x="2327" y="85"/>
                  </a:lnTo>
                  <a:lnTo>
                    <a:pt x="2317" y="103"/>
                  </a:lnTo>
                  <a:lnTo>
                    <a:pt x="2307" y="121"/>
                  </a:lnTo>
                  <a:lnTo>
                    <a:pt x="2297" y="139"/>
                  </a:lnTo>
                  <a:lnTo>
                    <a:pt x="2287" y="157"/>
                  </a:lnTo>
                  <a:lnTo>
                    <a:pt x="2277" y="175"/>
                  </a:lnTo>
                  <a:lnTo>
                    <a:pt x="2266" y="193"/>
                  </a:lnTo>
                  <a:lnTo>
                    <a:pt x="2256" y="211"/>
                  </a:lnTo>
                  <a:lnTo>
                    <a:pt x="2246" y="229"/>
                  </a:lnTo>
                  <a:lnTo>
                    <a:pt x="2122" y="459"/>
                  </a:lnTo>
                  <a:lnTo>
                    <a:pt x="2113" y="476"/>
                  </a:lnTo>
                  <a:lnTo>
                    <a:pt x="2103" y="493"/>
                  </a:lnTo>
                  <a:lnTo>
                    <a:pt x="2094" y="510"/>
                  </a:lnTo>
                  <a:lnTo>
                    <a:pt x="2085" y="527"/>
                  </a:lnTo>
                  <a:lnTo>
                    <a:pt x="2076" y="543"/>
                  </a:lnTo>
                  <a:lnTo>
                    <a:pt x="2066" y="560"/>
                  </a:lnTo>
                  <a:lnTo>
                    <a:pt x="2057" y="577"/>
                  </a:lnTo>
                  <a:lnTo>
                    <a:pt x="2048" y="594"/>
                  </a:lnTo>
                  <a:lnTo>
                    <a:pt x="2029" y="562"/>
                  </a:lnTo>
                  <a:lnTo>
                    <a:pt x="2010" y="529"/>
                  </a:lnTo>
                  <a:lnTo>
                    <a:pt x="1991" y="497"/>
                  </a:lnTo>
                  <a:lnTo>
                    <a:pt x="1973" y="465"/>
                  </a:lnTo>
                  <a:lnTo>
                    <a:pt x="1954" y="433"/>
                  </a:lnTo>
                  <a:lnTo>
                    <a:pt x="1937" y="401"/>
                  </a:lnTo>
                  <a:lnTo>
                    <a:pt x="1919" y="368"/>
                  </a:lnTo>
                  <a:lnTo>
                    <a:pt x="1902" y="336"/>
                  </a:lnTo>
                  <a:lnTo>
                    <a:pt x="1773" y="85"/>
                  </a:lnTo>
                  <a:lnTo>
                    <a:pt x="1756" y="85"/>
                  </a:lnTo>
                  <a:close/>
                  <a:moveTo>
                    <a:pt x="3638" y="85"/>
                  </a:moveTo>
                  <a:lnTo>
                    <a:pt x="3637" y="99"/>
                  </a:lnTo>
                  <a:lnTo>
                    <a:pt x="3636" y="112"/>
                  </a:lnTo>
                  <a:lnTo>
                    <a:pt x="3634" y="126"/>
                  </a:lnTo>
                  <a:lnTo>
                    <a:pt x="3632" y="140"/>
                  </a:lnTo>
                  <a:lnTo>
                    <a:pt x="3631" y="153"/>
                  </a:lnTo>
                  <a:lnTo>
                    <a:pt x="3629" y="167"/>
                  </a:lnTo>
                  <a:lnTo>
                    <a:pt x="3627" y="181"/>
                  </a:lnTo>
                  <a:lnTo>
                    <a:pt x="3625" y="194"/>
                  </a:lnTo>
                  <a:lnTo>
                    <a:pt x="3579" y="539"/>
                  </a:lnTo>
                  <a:lnTo>
                    <a:pt x="3547" y="734"/>
                  </a:lnTo>
                  <a:lnTo>
                    <a:pt x="3547" y="743"/>
                  </a:lnTo>
                  <a:lnTo>
                    <a:pt x="3554" y="741"/>
                  </a:lnTo>
                  <a:lnTo>
                    <a:pt x="3563" y="741"/>
                  </a:lnTo>
                  <a:lnTo>
                    <a:pt x="3571" y="740"/>
                  </a:lnTo>
                  <a:lnTo>
                    <a:pt x="3580" y="740"/>
                  </a:lnTo>
                  <a:lnTo>
                    <a:pt x="3588" y="741"/>
                  </a:lnTo>
                  <a:lnTo>
                    <a:pt x="3596" y="741"/>
                  </a:lnTo>
                  <a:lnTo>
                    <a:pt x="3604" y="742"/>
                  </a:lnTo>
                  <a:lnTo>
                    <a:pt x="3613" y="743"/>
                  </a:lnTo>
                  <a:lnTo>
                    <a:pt x="3613" y="740"/>
                  </a:lnTo>
                  <a:lnTo>
                    <a:pt x="3613" y="738"/>
                  </a:lnTo>
                  <a:lnTo>
                    <a:pt x="3613" y="735"/>
                  </a:lnTo>
                  <a:lnTo>
                    <a:pt x="3613" y="733"/>
                  </a:lnTo>
                  <a:lnTo>
                    <a:pt x="3613" y="730"/>
                  </a:lnTo>
                  <a:lnTo>
                    <a:pt x="3613" y="727"/>
                  </a:lnTo>
                  <a:lnTo>
                    <a:pt x="3613" y="724"/>
                  </a:lnTo>
                  <a:lnTo>
                    <a:pt x="3614" y="722"/>
                  </a:lnTo>
                  <a:lnTo>
                    <a:pt x="3618" y="627"/>
                  </a:lnTo>
                  <a:lnTo>
                    <a:pt x="3659" y="256"/>
                  </a:lnTo>
                  <a:lnTo>
                    <a:pt x="3684" y="302"/>
                  </a:lnTo>
                  <a:lnTo>
                    <a:pt x="3708" y="348"/>
                  </a:lnTo>
                  <a:lnTo>
                    <a:pt x="3732" y="395"/>
                  </a:lnTo>
                  <a:lnTo>
                    <a:pt x="3757" y="441"/>
                  </a:lnTo>
                  <a:lnTo>
                    <a:pt x="3781" y="488"/>
                  </a:lnTo>
                  <a:lnTo>
                    <a:pt x="3804" y="534"/>
                  </a:lnTo>
                  <a:lnTo>
                    <a:pt x="3828" y="581"/>
                  </a:lnTo>
                  <a:lnTo>
                    <a:pt x="3851" y="628"/>
                  </a:lnTo>
                  <a:lnTo>
                    <a:pt x="3903" y="735"/>
                  </a:lnTo>
                  <a:lnTo>
                    <a:pt x="3914" y="735"/>
                  </a:lnTo>
                  <a:lnTo>
                    <a:pt x="3921" y="718"/>
                  </a:lnTo>
                  <a:lnTo>
                    <a:pt x="3930" y="701"/>
                  </a:lnTo>
                  <a:lnTo>
                    <a:pt x="3938" y="684"/>
                  </a:lnTo>
                  <a:lnTo>
                    <a:pt x="3945" y="667"/>
                  </a:lnTo>
                  <a:lnTo>
                    <a:pt x="3953" y="650"/>
                  </a:lnTo>
                  <a:lnTo>
                    <a:pt x="3961" y="633"/>
                  </a:lnTo>
                  <a:lnTo>
                    <a:pt x="3970" y="616"/>
                  </a:lnTo>
                  <a:lnTo>
                    <a:pt x="3978" y="599"/>
                  </a:lnTo>
                  <a:lnTo>
                    <a:pt x="4028" y="501"/>
                  </a:lnTo>
                  <a:lnTo>
                    <a:pt x="4162" y="256"/>
                  </a:lnTo>
                  <a:lnTo>
                    <a:pt x="4164" y="274"/>
                  </a:lnTo>
                  <a:lnTo>
                    <a:pt x="4166" y="291"/>
                  </a:lnTo>
                  <a:lnTo>
                    <a:pt x="4169" y="309"/>
                  </a:lnTo>
                  <a:lnTo>
                    <a:pt x="4171" y="327"/>
                  </a:lnTo>
                  <a:lnTo>
                    <a:pt x="4173" y="344"/>
                  </a:lnTo>
                  <a:lnTo>
                    <a:pt x="4175" y="362"/>
                  </a:lnTo>
                  <a:lnTo>
                    <a:pt x="4177" y="379"/>
                  </a:lnTo>
                  <a:lnTo>
                    <a:pt x="4179" y="397"/>
                  </a:lnTo>
                  <a:lnTo>
                    <a:pt x="4210" y="743"/>
                  </a:lnTo>
                  <a:lnTo>
                    <a:pt x="4215" y="742"/>
                  </a:lnTo>
                  <a:lnTo>
                    <a:pt x="4221" y="741"/>
                  </a:lnTo>
                  <a:lnTo>
                    <a:pt x="4227" y="741"/>
                  </a:lnTo>
                  <a:lnTo>
                    <a:pt x="4233" y="740"/>
                  </a:lnTo>
                  <a:lnTo>
                    <a:pt x="4239" y="740"/>
                  </a:lnTo>
                  <a:lnTo>
                    <a:pt x="4244" y="740"/>
                  </a:lnTo>
                  <a:lnTo>
                    <a:pt x="4250" y="740"/>
                  </a:lnTo>
                  <a:lnTo>
                    <a:pt x="4256" y="740"/>
                  </a:lnTo>
                  <a:lnTo>
                    <a:pt x="4261" y="740"/>
                  </a:lnTo>
                  <a:lnTo>
                    <a:pt x="4267" y="740"/>
                  </a:lnTo>
                  <a:lnTo>
                    <a:pt x="4272" y="740"/>
                  </a:lnTo>
                  <a:lnTo>
                    <a:pt x="4278" y="741"/>
                  </a:lnTo>
                  <a:lnTo>
                    <a:pt x="4283" y="741"/>
                  </a:lnTo>
                  <a:lnTo>
                    <a:pt x="4288" y="741"/>
                  </a:lnTo>
                  <a:lnTo>
                    <a:pt x="4293" y="742"/>
                  </a:lnTo>
                  <a:lnTo>
                    <a:pt x="4299" y="743"/>
                  </a:lnTo>
                  <a:lnTo>
                    <a:pt x="4295" y="712"/>
                  </a:lnTo>
                  <a:lnTo>
                    <a:pt x="4290" y="681"/>
                  </a:lnTo>
                  <a:lnTo>
                    <a:pt x="4287" y="650"/>
                  </a:lnTo>
                  <a:lnTo>
                    <a:pt x="4282" y="619"/>
                  </a:lnTo>
                  <a:lnTo>
                    <a:pt x="4278" y="588"/>
                  </a:lnTo>
                  <a:lnTo>
                    <a:pt x="4274" y="558"/>
                  </a:lnTo>
                  <a:lnTo>
                    <a:pt x="4271" y="527"/>
                  </a:lnTo>
                  <a:lnTo>
                    <a:pt x="4267" y="496"/>
                  </a:lnTo>
                  <a:lnTo>
                    <a:pt x="4221" y="85"/>
                  </a:lnTo>
                  <a:lnTo>
                    <a:pt x="4208" y="85"/>
                  </a:lnTo>
                  <a:lnTo>
                    <a:pt x="4199" y="103"/>
                  </a:lnTo>
                  <a:lnTo>
                    <a:pt x="4188" y="121"/>
                  </a:lnTo>
                  <a:lnTo>
                    <a:pt x="4179" y="139"/>
                  </a:lnTo>
                  <a:lnTo>
                    <a:pt x="4168" y="157"/>
                  </a:lnTo>
                  <a:lnTo>
                    <a:pt x="4158" y="175"/>
                  </a:lnTo>
                  <a:lnTo>
                    <a:pt x="4148" y="193"/>
                  </a:lnTo>
                  <a:lnTo>
                    <a:pt x="4138" y="211"/>
                  </a:lnTo>
                  <a:lnTo>
                    <a:pt x="4128" y="229"/>
                  </a:lnTo>
                  <a:lnTo>
                    <a:pt x="4003" y="459"/>
                  </a:lnTo>
                  <a:lnTo>
                    <a:pt x="3994" y="476"/>
                  </a:lnTo>
                  <a:lnTo>
                    <a:pt x="3985" y="493"/>
                  </a:lnTo>
                  <a:lnTo>
                    <a:pt x="3976" y="510"/>
                  </a:lnTo>
                  <a:lnTo>
                    <a:pt x="3966" y="527"/>
                  </a:lnTo>
                  <a:lnTo>
                    <a:pt x="3957" y="543"/>
                  </a:lnTo>
                  <a:lnTo>
                    <a:pt x="3948" y="560"/>
                  </a:lnTo>
                  <a:lnTo>
                    <a:pt x="3939" y="577"/>
                  </a:lnTo>
                  <a:lnTo>
                    <a:pt x="3930" y="594"/>
                  </a:lnTo>
                  <a:lnTo>
                    <a:pt x="3910" y="562"/>
                  </a:lnTo>
                  <a:lnTo>
                    <a:pt x="3891" y="529"/>
                  </a:lnTo>
                  <a:lnTo>
                    <a:pt x="3873" y="497"/>
                  </a:lnTo>
                  <a:lnTo>
                    <a:pt x="3854" y="465"/>
                  </a:lnTo>
                  <a:lnTo>
                    <a:pt x="3836" y="433"/>
                  </a:lnTo>
                  <a:lnTo>
                    <a:pt x="3818" y="401"/>
                  </a:lnTo>
                  <a:lnTo>
                    <a:pt x="3801" y="368"/>
                  </a:lnTo>
                  <a:lnTo>
                    <a:pt x="3783" y="336"/>
                  </a:lnTo>
                  <a:lnTo>
                    <a:pt x="3655" y="85"/>
                  </a:lnTo>
                  <a:lnTo>
                    <a:pt x="3638" y="85"/>
                  </a:lnTo>
                  <a:close/>
                  <a:moveTo>
                    <a:pt x="1156" y="93"/>
                  </a:moveTo>
                  <a:lnTo>
                    <a:pt x="1157" y="108"/>
                  </a:lnTo>
                  <a:lnTo>
                    <a:pt x="1158" y="123"/>
                  </a:lnTo>
                  <a:lnTo>
                    <a:pt x="1158" y="138"/>
                  </a:lnTo>
                  <a:lnTo>
                    <a:pt x="1159" y="154"/>
                  </a:lnTo>
                  <a:lnTo>
                    <a:pt x="1160" y="169"/>
                  </a:lnTo>
                  <a:lnTo>
                    <a:pt x="1160" y="184"/>
                  </a:lnTo>
                  <a:lnTo>
                    <a:pt x="1161" y="199"/>
                  </a:lnTo>
                  <a:lnTo>
                    <a:pt x="1161" y="214"/>
                  </a:lnTo>
                  <a:lnTo>
                    <a:pt x="1163" y="298"/>
                  </a:lnTo>
                  <a:lnTo>
                    <a:pt x="1160" y="622"/>
                  </a:lnTo>
                  <a:lnTo>
                    <a:pt x="1154" y="742"/>
                  </a:lnTo>
                  <a:lnTo>
                    <a:pt x="1164" y="741"/>
                  </a:lnTo>
                  <a:lnTo>
                    <a:pt x="1175" y="741"/>
                  </a:lnTo>
                  <a:lnTo>
                    <a:pt x="1184" y="741"/>
                  </a:lnTo>
                  <a:lnTo>
                    <a:pt x="1194" y="741"/>
                  </a:lnTo>
                  <a:lnTo>
                    <a:pt x="1204" y="740"/>
                  </a:lnTo>
                  <a:lnTo>
                    <a:pt x="1214" y="740"/>
                  </a:lnTo>
                  <a:lnTo>
                    <a:pt x="1224" y="740"/>
                  </a:lnTo>
                  <a:lnTo>
                    <a:pt x="1234" y="740"/>
                  </a:lnTo>
                  <a:lnTo>
                    <a:pt x="1244" y="740"/>
                  </a:lnTo>
                  <a:lnTo>
                    <a:pt x="1255" y="740"/>
                  </a:lnTo>
                  <a:lnTo>
                    <a:pt x="1265" y="739"/>
                  </a:lnTo>
                  <a:lnTo>
                    <a:pt x="1275" y="739"/>
                  </a:lnTo>
                  <a:lnTo>
                    <a:pt x="1286" y="739"/>
                  </a:lnTo>
                  <a:lnTo>
                    <a:pt x="1296" y="739"/>
                  </a:lnTo>
                  <a:lnTo>
                    <a:pt x="1306" y="739"/>
                  </a:lnTo>
                  <a:lnTo>
                    <a:pt x="1317" y="739"/>
                  </a:lnTo>
                  <a:lnTo>
                    <a:pt x="1331" y="739"/>
                  </a:lnTo>
                  <a:lnTo>
                    <a:pt x="1346" y="739"/>
                  </a:lnTo>
                  <a:lnTo>
                    <a:pt x="1361" y="739"/>
                  </a:lnTo>
                  <a:lnTo>
                    <a:pt x="1375" y="739"/>
                  </a:lnTo>
                  <a:lnTo>
                    <a:pt x="1390" y="740"/>
                  </a:lnTo>
                  <a:lnTo>
                    <a:pt x="1404" y="740"/>
                  </a:lnTo>
                  <a:lnTo>
                    <a:pt x="1419" y="741"/>
                  </a:lnTo>
                  <a:lnTo>
                    <a:pt x="1434" y="741"/>
                  </a:lnTo>
                  <a:lnTo>
                    <a:pt x="1499" y="743"/>
                  </a:lnTo>
                  <a:lnTo>
                    <a:pt x="1497" y="736"/>
                  </a:lnTo>
                  <a:lnTo>
                    <a:pt x="1496" y="728"/>
                  </a:lnTo>
                  <a:lnTo>
                    <a:pt x="1495" y="721"/>
                  </a:lnTo>
                  <a:lnTo>
                    <a:pt x="1495" y="714"/>
                  </a:lnTo>
                  <a:lnTo>
                    <a:pt x="1495" y="707"/>
                  </a:lnTo>
                  <a:lnTo>
                    <a:pt x="1496" y="700"/>
                  </a:lnTo>
                  <a:lnTo>
                    <a:pt x="1497" y="693"/>
                  </a:lnTo>
                  <a:lnTo>
                    <a:pt x="1498" y="686"/>
                  </a:lnTo>
                  <a:lnTo>
                    <a:pt x="1487" y="687"/>
                  </a:lnTo>
                  <a:lnTo>
                    <a:pt x="1477" y="689"/>
                  </a:lnTo>
                  <a:lnTo>
                    <a:pt x="1466" y="691"/>
                  </a:lnTo>
                  <a:lnTo>
                    <a:pt x="1455" y="691"/>
                  </a:lnTo>
                  <a:lnTo>
                    <a:pt x="1444" y="693"/>
                  </a:lnTo>
                  <a:lnTo>
                    <a:pt x="1434" y="693"/>
                  </a:lnTo>
                  <a:lnTo>
                    <a:pt x="1423" y="694"/>
                  </a:lnTo>
                  <a:lnTo>
                    <a:pt x="1412" y="695"/>
                  </a:lnTo>
                  <a:lnTo>
                    <a:pt x="1390" y="695"/>
                  </a:lnTo>
                  <a:lnTo>
                    <a:pt x="1369" y="696"/>
                  </a:lnTo>
                  <a:lnTo>
                    <a:pt x="1348" y="697"/>
                  </a:lnTo>
                  <a:lnTo>
                    <a:pt x="1326" y="698"/>
                  </a:lnTo>
                  <a:lnTo>
                    <a:pt x="1305" y="698"/>
                  </a:lnTo>
                  <a:lnTo>
                    <a:pt x="1283" y="698"/>
                  </a:lnTo>
                  <a:lnTo>
                    <a:pt x="1262" y="698"/>
                  </a:lnTo>
                  <a:lnTo>
                    <a:pt x="1241" y="698"/>
                  </a:lnTo>
                  <a:lnTo>
                    <a:pt x="1240" y="688"/>
                  </a:lnTo>
                  <a:lnTo>
                    <a:pt x="1240" y="678"/>
                  </a:lnTo>
                  <a:lnTo>
                    <a:pt x="1240" y="667"/>
                  </a:lnTo>
                  <a:lnTo>
                    <a:pt x="1240" y="657"/>
                  </a:lnTo>
                  <a:lnTo>
                    <a:pt x="1239" y="646"/>
                  </a:lnTo>
                  <a:lnTo>
                    <a:pt x="1239" y="636"/>
                  </a:lnTo>
                  <a:lnTo>
                    <a:pt x="1239" y="626"/>
                  </a:lnTo>
                  <a:lnTo>
                    <a:pt x="1239" y="616"/>
                  </a:lnTo>
                  <a:lnTo>
                    <a:pt x="1239" y="497"/>
                  </a:lnTo>
                  <a:lnTo>
                    <a:pt x="1239" y="487"/>
                  </a:lnTo>
                  <a:lnTo>
                    <a:pt x="1239" y="478"/>
                  </a:lnTo>
                  <a:lnTo>
                    <a:pt x="1239" y="469"/>
                  </a:lnTo>
                  <a:lnTo>
                    <a:pt x="1239" y="459"/>
                  </a:lnTo>
                  <a:lnTo>
                    <a:pt x="1240" y="450"/>
                  </a:lnTo>
                  <a:lnTo>
                    <a:pt x="1240" y="440"/>
                  </a:lnTo>
                  <a:lnTo>
                    <a:pt x="1240" y="431"/>
                  </a:lnTo>
                  <a:lnTo>
                    <a:pt x="1240" y="421"/>
                  </a:lnTo>
                  <a:lnTo>
                    <a:pt x="1293" y="421"/>
                  </a:lnTo>
                  <a:lnTo>
                    <a:pt x="1298" y="421"/>
                  </a:lnTo>
                  <a:lnTo>
                    <a:pt x="1303" y="421"/>
                  </a:lnTo>
                  <a:lnTo>
                    <a:pt x="1309" y="421"/>
                  </a:lnTo>
                  <a:lnTo>
                    <a:pt x="1314" y="421"/>
                  </a:lnTo>
                  <a:lnTo>
                    <a:pt x="1319" y="421"/>
                  </a:lnTo>
                  <a:lnTo>
                    <a:pt x="1324" y="421"/>
                  </a:lnTo>
                  <a:lnTo>
                    <a:pt x="1329" y="421"/>
                  </a:lnTo>
                  <a:lnTo>
                    <a:pt x="1334" y="421"/>
                  </a:lnTo>
                  <a:lnTo>
                    <a:pt x="1387" y="423"/>
                  </a:lnTo>
                  <a:lnTo>
                    <a:pt x="1397" y="423"/>
                  </a:lnTo>
                  <a:lnTo>
                    <a:pt x="1408" y="423"/>
                  </a:lnTo>
                  <a:lnTo>
                    <a:pt x="1418" y="424"/>
                  </a:lnTo>
                  <a:lnTo>
                    <a:pt x="1428" y="425"/>
                  </a:lnTo>
                  <a:lnTo>
                    <a:pt x="1439" y="426"/>
                  </a:lnTo>
                  <a:lnTo>
                    <a:pt x="1449" y="426"/>
                  </a:lnTo>
                  <a:lnTo>
                    <a:pt x="1460" y="428"/>
                  </a:lnTo>
                  <a:lnTo>
                    <a:pt x="1471" y="429"/>
                  </a:lnTo>
                  <a:lnTo>
                    <a:pt x="1470" y="425"/>
                  </a:lnTo>
                  <a:lnTo>
                    <a:pt x="1469" y="422"/>
                  </a:lnTo>
                  <a:lnTo>
                    <a:pt x="1468" y="418"/>
                  </a:lnTo>
                  <a:lnTo>
                    <a:pt x="1468" y="414"/>
                  </a:lnTo>
                  <a:lnTo>
                    <a:pt x="1468" y="411"/>
                  </a:lnTo>
                  <a:lnTo>
                    <a:pt x="1467" y="407"/>
                  </a:lnTo>
                  <a:lnTo>
                    <a:pt x="1467" y="404"/>
                  </a:lnTo>
                  <a:lnTo>
                    <a:pt x="1467" y="400"/>
                  </a:lnTo>
                  <a:lnTo>
                    <a:pt x="1467" y="397"/>
                  </a:lnTo>
                  <a:lnTo>
                    <a:pt x="1467" y="393"/>
                  </a:lnTo>
                  <a:lnTo>
                    <a:pt x="1468" y="389"/>
                  </a:lnTo>
                  <a:lnTo>
                    <a:pt x="1468" y="386"/>
                  </a:lnTo>
                  <a:lnTo>
                    <a:pt x="1469" y="382"/>
                  </a:lnTo>
                  <a:lnTo>
                    <a:pt x="1469" y="379"/>
                  </a:lnTo>
                  <a:lnTo>
                    <a:pt x="1470" y="375"/>
                  </a:lnTo>
                  <a:lnTo>
                    <a:pt x="1471" y="372"/>
                  </a:lnTo>
                  <a:lnTo>
                    <a:pt x="1461" y="372"/>
                  </a:lnTo>
                  <a:lnTo>
                    <a:pt x="1450" y="373"/>
                  </a:lnTo>
                  <a:lnTo>
                    <a:pt x="1440" y="373"/>
                  </a:lnTo>
                  <a:lnTo>
                    <a:pt x="1429" y="374"/>
                  </a:lnTo>
                  <a:lnTo>
                    <a:pt x="1419" y="375"/>
                  </a:lnTo>
                  <a:lnTo>
                    <a:pt x="1408" y="375"/>
                  </a:lnTo>
                  <a:lnTo>
                    <a:pt x="1398" y="376"/>
                  </a:lnTo>
                  <a:lnTo>
                    <a:pt x="1387" y="377"/>
                  </a:lnTo>
                  <a:lnTo>
                    <a:pt x="1336" y="379"/>
                  </a:lnTo>
                  <a:lnTo>
                    <a:pt x="1240" y="379"/>
                  </a:lnTo>
                  <a:lnTo>
                    <a:pt x="1240" y="372"/>
                  </a:lnTo>
                  <a:lnTo>
                    <a:pt x="1240" y="366"/>
                  </a:lnTo>
                  <a:lnTo>
                    <a:pt x="1240" y="359"/>
                  </a:lnTo>
                  <a:lnTo>
                    <a:pt x="1239" y="352"/>
                  </a:lnTo>
                  <a:lnTo>
                    <a:pt x="1239" y="345"/>
                  </a:lnTo>
                  <a:lnTo>
                    <a:pt x="1239" y="339"/>
                  </a:lnTo>
                  <a:lnTo>
                    <a:pt x="1239" y="332"/>
                  </a:lnTo>
                  <a:lnTo>
                    <a:pt x="1239" y="325"/>
                  </a:lnTo>
                  <a:lnTo>
                    <a:pt x="1239" y="320"/>
                  </a:lnTo>
                  <a:lnTo>
                    <a:pt x="1239" y="314"/>
                  </a:lnTo>
                  <a:lnTo>
                    <a:pt x="1239" y="309"/>
                  </a:lnTo>
                  <a:lnTo>
                    <a:pt x="1239" y="304"/>
                  </a:lnTo>
                  <a:lnTo>
                    <a:pt x="1239" y="299"/>
                  </a:lnTo>
                  <a:lnTo>
                    <a:pt x="1239" y="293"/>
                  </a:lnTo>
                  <a:lnTo>
                    <a:pt x="1239" y="288"/>
                  </a:lnTo>
                  <a:lnTo>
                    <a:pt x="1239" y="282"/>
                  </a:lnTo>
                  <a:lnTo>
                    <a:pt x="1244" y="140"/>
                  </a:lnTo>
                  <a:lnTo>
                    <a:pt x="1313" y="140"/>
                  </a:lnTo>
                  <a:lnTo>
                    <a:pt x="1408" y="143"/>
                  </a:lnTo>
                  <a:lnTo>
                    <a:pt x="1419" y="144"/>
                  </a:lnTo>
                  <a:lnTo>
                    <a:pt x="1429" y="144"/>
                  </a:lnTo>
                  <a:lnTo>
                    <a:pt x="1440" y="145"/>
                  </a:lnTo>
                  <a:lnTo>
                    <a:pt x="1451" y="146"/>
                  </a:lnTo>
                  <a:lnTo>
                    <a:pt x="1461" y="147"/>
                  </a:lnTo>
                  <a:lnTo>
                    <a:pt x="1472" y="148"/>
                  </a:lnTo>
                  <a:lnTo>
                    <a:pt x="1482" y="149"/>
                  </a:lnTo>
                  <a:lnTo>
                    <a:pt x="1493" y="149"/>
                  </a:lnTo>
                  <a:lnTo>
                    <a:pt x="1492" y="146"/>
                  </a:lnTo>
                  <a:lnTo>
                    <a:pt x="1492" y="142"/>
                  </a:lnTo>
                  <a:lnTo>
                    <a:pt x="1491" y="139"/>
                  </a:lnTo>
                  <a:lnTo>
                    <a:pt x="1491" y="135"/>
                  </a:lnTo>
                  <a:lnTo>
                    <a:pt x="1491" y="132"/>
                  </a:lnTo>
                  <a:lnTo>
                    <a:pt x="1490" y="128"/>
                  </a:lnTo>
                  <a:lnTo>
                    <a:pt x="1490" y="125"/>
                  </a:lnTo>
                  <a:lnTo>
                    <a:pt x="1490" y="121"/>
                  </a:lnTo>
                  <a:lnTo>
                    <a:pt x="1490" y="118"/>
                  </a:lnTo>
                  <a:lnTo>
                    <a:pt x="1491" y="114"/>
                  </a:lnTo>
                  <a:lnTo>
                    <a:pt x="1491" y="110"/>
                  </a:lnTo>
                  <a:lnTo>
                    <a:pt x="1492" y="107"/>
                  </a:lnTo>
                  <a:lnTo>
                    <a:pt x="1492" y="103"/>
                  </a:lnTo>
                  <a:lnTo>
                    <a:pt x="1492" y="100"/>
                  </a:lnTo>
                  <a:lnTo>
                    <a:pt x="1493" y="96"/>
                  </a:lnTo>
                  <a:lnTo>
                    <a:pt x="1493" y="93"/>
                  </a:lnTo>
                  <a:lnTo>
                    <a:pt x="1481" y="93"/>
                  </a:lnTo>
                  <a:lnTo>
                    <a:pt x="1469" y="94"/>
                  </a:lnTo>
                  <a:lnTo>
                    <a:pt x="1456" y="95"/>
                  </a:lnTo>
                  <a:lnTo>
                    <a:pt x="1444" y="95"/>
                  </a:lnTo>
                  <a:lnTo>
                    <a:pt x="1432" y="95"/>
                  </a:lnTo>
                  <a:lnTo>
                    <a:pt x="1420" y="96"/>
                  </a:lnTo>
                  <a:lnTo>
                    <a:pt x="1408" y="96"/>
                  </a:lnTo>
                  <a:lnTo>
                    <a:pt x="1395" y="96"/>
                  </a:lnTo>
                  <a:lnTo>
                    <a:pt x="1259" y="96"/>
                  </a:lnTo>
                  <a:lnTo>
                    <a:pt x="1156" y="93"/>
                  </a:lnTo>
                  <a:close/>
                  <a:moveTo>
                    <a:pt x="5193" y="93"/>
                  </a:moveTo>
                  <a:lnTo>
                    <a:pt x="5193" y="116"/>
                  </a:lnTo>
                  <a:lnTo>
                    <a:pt x="5198" y="301"/>
                  </a:lnTo>
                  <a:lnTo>
                    <a:pt x="5193" y="633"/>
                  </a:lnTo>
                  <a:lnTo>
                    <a:pt x="5193" y="646"/>
                  </a:lnTo>
                  <a:lnTo>
                    <a:pt x="5193" y="660"/>
                  </a:lnTo>
                  <a:lnTo>
                    <a:pt x="5192" y="674"/>
                  </a:lnTo>
                  <a:lnTo>
                    <a:pt x="5191" y="688"/>
                  </a:lnTo>
                  <a:lnTo>
                    <a:pt x="5191" y="702"/>
                  </a:lnTo>
                  <a:lnTo>
                    <a:pt x="5190" y="715"/>
                  </a:lnTo>
                  <a:lnTo>
                    <a:pt x="5189" y="729"/>
                  </a:lnTo>
                  <a:lnTo>
                    <a:pt x="5189" y="743"/>
                  </a:lnTo>
                  <a:lnTo>
                    <a:pt x="5195" y="742"/>
                  </a:lnTo>
                  <a:lnTo>
                    <a:pt x="5200" y="742"/>
                  </a:lnTo>
                  <a:lnTo>
                    <a:pt x="5206" y="741"/>
                  </a:lnTo>
                  <a:lnTo>
                    <a:pt x="5212" y="741"/>
                  </a:lnTo>
                  <a:lnTo>
                    <a:pt x="5218" y="741"/>
                  </a:lnTo>
                  <a:lnTo>
                    <a:pt x="5224" y="740"/>
                  </a:lnTo>
                  <a:lnTo>
                    <a:pt x="5230" y="740"/>
                  </a:lnTo>
                  <a:lnTo>
                    <a:pt x="5235" y="740"/>
                  </a:lnTo>
                  <a:lnTo>
                    <a:pt x="5241" y="740"/>
                  </a:lnTo>
                  <a:lnTo>
                    <a:pt x="5246" y="740"/>
                  </a:lnTo>
                  <a:lnTo>
                    <a:pt x="5252" y="741"/>
                  </a:lnTo>
                  <a:lnTo>
                    <a:pt x="5257" y="741"/>
                  </a:lnTo>
                  <a:lnTo>
                    <a:pt x="5263" y="741"/>
                  </a:lnTo>
                  <a:lnTo>
                    <a:pt x="5268" y="742"/>
                  </a:lnTo>
                  <a:lnTo>
                    <a:pt x="5273" y="742"/>
                  </a:lnTo>
                  <a:lnTo>
                    <a:pt x="5279" y="743"/>
                  </a:lnTo>
                  <a:lnTo>
                    <a:pt x="5275" y="545"/>
                  </a:lnTo>
                  <a:lnTo>
                    <a:pt x="5275" y="540"/>
                  </a:lnTo>
                  <a:lnTo>
                    <a:pt x="5275" y="535"/>
                  </a:lnTo>
                  <a:lnTo>
                    <a:pt x="5275" y="530"/>
                  </a:lnTo>
                  <a:lnTo>
                    <a:pt x="5275" y="525"/>
                  </a:lnTo>
                  <a:lnTo>
                    <a:pt x="5275" y="519"/>
                  </a:lnTo>
                  <a:lnTo>
                    <a:pt x="5275" y="515"/>
                  </a:lnTo>
                  <a:lnTo>
                    <a:pt x="5275" y="510"/>
                  </a:lnTo>
                  <a:lnTo>
                    <a:pt x="5275" y="504"/>
                  </a:lnTo>
                  <a:lnTo>
                    <a:pt x="5275" y="429"/>
                  </a:lnTo>
                  <a:lnTo>
                    <a:pt x="5311" y="429"/>
                  </a:lnTo>
                  <a:lnTo>
                    <a:pt x="5387" y="518"/>
                  </a:lnTo>
                  <a:lnTo>
                    <a:pt x="5499" y="663"/>
                  </a:lnTo>
                  <a:lnTo>
                    <a:pt x="5506" y="673"/>
                  </a:lnTo>
                  <a:lnTo>
                    <a:pt x="5514" y="683"/>
                  </a:lnTo>
                  <a:lnTo>
                    <a:pt x="5521" y="693"/>
                  </a:lnTo>
                  <a:lnTo>
                    <a:pt x="5528" y="703"/>
                  </a:lnTo>
                  <a:lnTo>
                    <a:pt x="5536" y="713"/>
                  </a:lnTo>
                  <a:lnTo>
                    <a:pt x="5543" y="723"/>
                  </a:lnTo>
                  <a:lnTo>
                    <a:pt x="5550" y="733"/>
                  </a:lnTo>
                  <a:lnTo>
                    <a:pt x="5557" y="743"/>
                  </a:lnTo>
                  <a:lnTo>
                    <a:pt x="5564" y="742"/>
                  </a:lnTo>
                  <a:lnTo>
                    <a:pt x="5570" y="741"/>
                  </a:lnTo>
                  <a:lnTo>
                    <a:pt x="5577" y="741"/>
                  </a:lnTo>
                  <a:lnTo>
                    <a:pt x="5583" y="740"/>
                  </a:lnTo>
                  <a:lnTo>
                    <a:pt x="5590" y="739"/>
                  </a:lnTo>
                  <a:lnTo>
                    <a:pt x="5597" y="739"/>
                  </a:lnTo>
                  <a:lnTo>
                    <a:pt x="5603" y="738"/>
                  </a:lnTo>
                  <a:lnTo>
                    <a:pt x="5610" y="738"/>
                  </a:lnTo>
                  <a:lnTo>
                    <a:pt x="5617" y="738"/>
                  </a:lnTo>
                  <a:lnTo>
                    <a:pt x="5624" y="739"/>
                  </a:lnTo>
                  <a:lnTo>
                    <a:pt x="5631" y="739"/>
                  </a:lnTo>
                  <a:lnTo>
                    <a:pt x="5638" y="740"/>
                  </a:lnTo>
                  <a:lnTo>
                    <a:pt x="5645" y="741"/>
                  </a:lnTo>
                  <a:lnTo>
                    <a:pt x="5652" y="741"/>
                  </a:lnTo>
                  <a:lnTo>
                    <a:pt x="5659" y="742"/>
                  </a:lnTo>
                  <a:lnTo>
                    <a:pt x="5666" y="743"/>
                  </a:lnTo>
                  <a:lnTo>
                    <a:pt x="5650" y="722"/>
                  </a:lnTo>
                  <a:lnTo>
                    <a:pt x="5604" y="669"/>
                  </a:lnTo>
                  <a:lnTo>
                    <a:pt x="5409" y="421"/>
                  </a:lnTo>
                  <a:lnTo>
                    <a:pt x="5418" y="419"/>
                  </a:lnTo>
                  <a:lnTo>
                    <a:pt x="5427" y="417"/>
                  </a:lnTo>
                  <a:lnTo>
                    <a:pt x="5436" y="415"/>
                  </a:lnTo>
                  <a:lnTo>
                    <a:pt x="5445" y="413"/>
                  </a:lnTo>
                  <a:lnTo>
                    <a:pt x="5454" y="410"/>
                  </a:lnTo>
                  <a:lnTo>
                    <a:pt x="5463" y="407"/>
                  </a:lnTo>
                  <a:lnTo>
                    <a:pt x="5471" y="404"/>
                  </a:lnTo>
                  <a:lnTo>
                    <a:pt x="5480" y="401"/>
                  </a:lnTo>
                  <a:lnTo>
                    <a:pt x="5488" y="398"/>
                  </a:lnTo>
                  <a:lnTo>
                    <a:pt x="5497" y="394"/>
                  </a:lnTo>
                  <a:lnTo>
                    <a:pt x="5504" y="390"/>
                  </a:lnTo>
                  <a:lnTo>
                    <a:pt x="5513" y="385"/>
                  </a:lnTo>
                  <a:lnTo>
                    <a:pt x="5520" y="381"/>
                  </a:lnTo>
                  <a:lnTo>
                    <a:pt x="5528" y="376"/>
                  </a:lnTo>
                  <a:lnTo>
                    <a:pt x="5535" y="371"/>
                  </a:lnTo>
                  <a:lnTo>
                    <a:pt x="5542" y="366"/>
                  </a:lnTo>
                  <a:lnTo>
                    <a:pt x="5549" y="360"/>
                  </a:lnTo>
                  <a:lnTo>
                    <a:pt x="5555" y="354"/>
                  </a:lnTo>
                  <a:lnTo>
                    <a:pt x="5561" y="348"/>
                  </a:lnTo>
                  <a:lnTo>
                    <a:pt x="5567" y="342"/>
                  </a:lnTo>
                  <a:lnTo>
                    <a:pt x="5573" y="335"/>
                  </a:lnTo>
                  <a:lnTo>
                    <a:pt x="5578" y="328"/>
                  </a:lnTo>
                  <a:lnTo>
                    <a:pt x="5582" y="321"/>
                  </a:lnTo>
                  <a:lnTo>
                    <a:pt x="5586" y="313"/>
                  </a:lnTo>
                  <a:lnTo>
                    <a:pt x="5590" y="305"/>
                  </a:lnTo>
                  <a:lnTo>
                    <a:pt x="5594" y="297"/>
                  </a:lnTo>
                  <a:lnTo>
                    <a:pt x="5597" y="288"/>
                  </a:lnTo>
                  <a:lnTo>
                    <a:pt x="5599" y="279"/>
                  </a:lnTo>
                  <a:lnTo>
                    <a:pt x="5601" y="270"/>
                  </a:lnTo>
                  <a:lnTo>
                    <a:pt x="5602" y="261"/>
                  </a:lnTo>
                  <a:lnTo>
                    <a:pt x="5603" y="251"/>
                  </a:lnTo>
                  <a:lnTo>
                    <a:pt x="5603" y="241"/>
                  </a:lnTo>
                  <a:lnTo>
                    <a:pt x="5603" y="231"/>
                  </a:lnTo>
                  <a:lnTo>
                    <a:pt x="5602" y="222"/>
                  </a:lnTo>
                  <a:lnTo>
                    <a:pt x="5600" y="212"/>
                  </a:lnTo>
                  <a:lnTo>
                    <a:pt x="5598" y="203"/>
                  </a:lnTo>
                  <a:lnTo>
                    <a:pt x="5595" y="193"/>
                  </a:lnTo>
                  <a:lnTo>
                    <a:pt x="5591" y="184"/>
                  </a:lnTo>
                  <a:lnTo>
                    <a:pt x="5588" y="175"/>
                  </a:lnTo>
                  <a:lnTo>
                    <a:pt x="5583" y="166"/>
                  </a:lnTo>
                  <a:lnTo>
                    <a:pt x="5580" y="160"/>
                  </a:lnTo>
                  <a:lnTo>
                    <a:pt x="5576" y="155"/>
                  </a:lnTo>
                  <a:lnTo>
                    <a:pt x="5572" y="149"/>
                  </a:lnTo>
                  <a:lnTo>
                    <a:pt x="5568" y="144"/>
                  </a:lnTo>
                  <a:lnTo>
                    <a:pt x="5563" y="139"/>
                  </a:lnTo>
                  <a:lnTo>
                    <a:pt x="5558" y="134"/>
                  </a:lnTo>
                  <a:lnTo>
                    <a:pt x="5553" y="130"/>
                  </a:lnTo>
                  <a:lnTo>
                    <a:pt x="5548" y="126"/>
                  </a:lnTo>
                  <a:lnTo>
                    <a:pt x="5543" y="123"/>
                  </a:lnTo>
                  <a:lnTo>
                    <a:pt x="5537" y="119"/>
                  </a:lnTo>
                  <a:lnTo>
                    <a:pt x="5531" y="116"/>
                  </a:lnTo>
                  <a:lnTo>
                    <a:pt x="5525" y="113"/>
                  </a:lnTo>
                  <a:lnTo>
                    <a:pt x="5519" y="110"/>
                  </a:lnTo>
                  <a:lnTo>
                    <a:pt x="5513" y="108"/>
                  </a:lnTo>
                  <a:lnTo>
                    <a:pt x="5507" y="106"/>
                  </a:lnTo>
                  <a:lnTo>
                    <a:pt x="5500" y="104"/>
                  </a:lnTo>
                  <a:lnTo>
                    <a:pt x="5487" y="101"/>
                  </a:lnTo>
                  <a:lnTo>
                    <a:pt x="5474" y="98"/>
                  </a:lnTo>
                  <a:lnTo>
                    <a:pt x="5460" y="96"/>
                  </a:lnTo>
                  <a:lnTo>
                    <a:pt x="5446" y="95"/>
                  </a:lnTo>
                  <a:lnTo>
                    <a:pt x="5433" y="94"/>
                  </a:lnTo>
                  <a:lnTo>
                    <a:pt x="5419" y="93"/>
                  </a:lnTo>
                  <a:lnTo>
                    <a:pt x="5406" y="93"/>
                  </a:lnTo>
                  <a:lnTo>
                    <a:pt x="5393" y="93"/>
                  </a:lnTo>
                  <a:lnTo>
                    <a:pt x="5267" y="95"/>
                  </a:lnTo>
                  <a:lnTo>
                    <a:pt x="5267" y="95"/>
                  </a:lnTo>
                  <a:lnTo>
                    <a:pt x="5193" y="93"/>
                  </a:lnTo>
                  <a:close/>
                  <a:moveTo>
                    <a:pt x="502" y="94"/>
                  </a:moveTo>
                  <a:lnTo>
                    <a:pt x="503" y="101"/>
                  </a:lnTo>
                  <a:lnTo>
                    <a:pt x="503" y="109"/>
                  </a:lnTo>
                  <a:lnTo>
                    <a:pt x="503" y="116"/>
                  </a:lnTo>
                  <a:lnTo>
                    <a:pt x="503" y="123"/>
                  </a:lnTo>
                  <a:lnTo>
                    <a:pt x="503" y="130"/>
                  </a:lnTo>
                  <a:lnTo>
                    <a:pt x="502" y="137"/>
                  </a:lnTo>
                  <a:lnTo>
                    <a:pt x="502" y="144"/>
                  </a:lnTo>
                  <a:lnTo>
                    <a:pt x="501" y="151"/>
                  </a:lnTo>
                  <a:lnTo>
                    <a:pt x="592" y="145"/>
                  </a:lnTo>
                  <a:lnTo>
                    <a:pt x="607" y="144"/>
                  </a:lnTo>
                  <a:lnTo>
                    <a:pt x="621" y="143"/>
                  </a:lnTo>
                  <a:lnTo>
                    <a:pt x="636" y="142"/>
                  </a:lnTo>
                  <a:lnTo>
                    <a:pt x="651" y="142"/>
                  </a:lnTo>
                  <a:lnTo>
                    <a:pt x="666" y="142"/>
                  </a:lnTo>
                  <a:lnTo>
                    <a:pt x="681" y="142"/>
                  </a:lnTo>
                  <a:lnTo>
                    <a:pt x="696" y="141"/>
                  </a:lnTo>
                  <a:lnTo>
                    <a:pt x="711" y="141"/>
                  </a:lnTo>
                  <a:lnTo>
                    <a:pt x="711" y="238"/>
                  </a:lnTo>
                  <a:lnTo>
                    <a:pt x="707" y="619"/>
                  </a:lnTo>
                  <a:lnTo>
                    <a:pt x="703" y="719"/>
                  </a:lnTo>
                  <a:lnTo>
                    <a:pt x="703" y="722"/>
                  </a:lnTo>
                  <a:lnTo>
                    <a:pt x="702" y="725"/>
                  </a:lnTo>
                  <a:lnTo>
                    <a:pt x="702" y="728"/>
                  </a:lnTo>
                  <a:lnTo>
                    <a:pt x="702" y="731"/>
                  </a:lnTo>
                  <a:lnTo>
                    <a:pt x="701" y="734"/>
                  </a:lnTo>
                  <a:lnTo>
                    <a:pt x="701" y="737"/>
                  </a:lnTo>
                  <a:lnTo>
                    <a:pt x="701" y="740"/>
                  </a:lnTo>
                  <a:lnTo>
                    <a:pt x="700" y="743"/>
                  </a:lnTo>
                  <a:lnTo>
                    <a:pt x="706" y="742"/>
                  </a:lnTo>
                  <a:lnTo>
                    <a:pt x="712" y="741"/>
                  </a:lnTo>
                  <a:lnTo>
                    <a:pt x="718" y="740"/>
                  </a:lnTo>
                  <a:lnTo>
                    <a:pt x="725" y="740"/>
                  </a:lnTo>
                  <a:lnTo>
                    <a:pt x="731" y="739"/>
                  </a:lnTo>
                  <a:lnTo>
                    <a:pt x="737" y="739"/>
                  </a:lnTo>
                  <a:lnTo>
                    <a:pt x="744" y="739"/>
                  </a:lnTo>
                  <a:lnTo>
                    <a:pt x="750" y="739"/>
                  </a:lnTo>
                  <a:lnTo>
                    <a:pt x="756" y="739"/>
                  </a:lnTo>
                  <a:lnTo>
                    <a:pt x="761" y="739"/>
                  </a:lnTo>
                  <a:lnTo>
                    <a:pt x="767" y="740"/>
                  </a:lnTo>
                  <a:lnTo>
                    <a:pt x="772" y="740"/>
                  </a:lnTo>
                  <a:lnTo>
                    <a:pt x="778" y="741"/>
                  </a:lnTo>
                  <a:lnTo>
                    <a:pt x="783" y="741"/>
                  </a:lnTo>
                  <a:lnTo>
                    <a:pt x="789" y="742"/>
                  </a:lnTo>
                  <a:lnTo>
                    <a:pt x="794" y="743"/>
                  </a:lnTo>
                  <a:lnTo>
                    <a:pt x="793" y="736"/>
                  </a:lnTo>
                  <a:lnTo>
                    <a:pt x="787" y="642"/>
                  </a:lnTo>
                  <a:lnTo>
                    <a:pt x="787" y="264"/>
                  </a:lnTo>
                  <a:lnTo>
                    <a:pt x="790" y="164"/>
                  </a:lnTo>
                  <a:lnTo>
                    <a:pt x="790" y="161"/>
                  </a:lnTo>
                  <a:lnTo>
                    <a:pt x="790" y="159"/>
                  </a:lnTo>
                  <a:lnTo>
                    <a:pt x="790" y="156"/>
                  </a:lnTo>
                  <a:lnTo>
                    <a:pt x="790" y="153"/>
                  </a:lnTo>
                  <a:lnTo>
                    <a:pt x="791" y="150"/>
                  </a:lnTo>
                  <a:lnTo>
                    <a:pt x="791" y="148"/>
                  </a:lnTo>
                  <a:lnTo>
                    <a:pt x="791" y="145"/>
                  </a:lnTo>
                  <a:lnTo>
                    <a:pt x="791" y="142"/>
                  </a:lnTo>
                  <a:lnTo>
                    <a:pt x="815" y="142"/>
                  </a:lnTo>
                  <a:lnTo>
                    <a:pt x="863" y="142"/>
                  </a:lnTo>
                  <a:lnTo>
                    <a:pt x="965" y="150"/>
                  </a:lnTo>
                  <a:lnTo>
                    <a:pt x="968" y="151"/>
                  </a:lnTo>
                  <a:lnTo>
                    <a:pt x="971" y="151"/>
                  </a:lnTo>
                  <a:lnTo>
                    <a:pt x="975" y="151"/>
                  </a:lnTo>
                  <a:lnTo>
                    <a:pt x="978" y="152"/>
                  </a:lnTo>
                  <a:lnTo>
                    <a:pt x="982" y="153"/>
                  </a:lnTo>
                  <a:lnTo>
                    <a:pt x="985" y="153"/>
                  </a:lnTo>
                  <a:lnTo>
                    <a:pt x="988" y="153"/>
                  </a:lnTo>
                  <a:lnTo>
                    <a:pt x="991" y="154"/>
                  </a:lnTo>
                  <a:lnTo>
                    <a:pt x="990" y="147"/>
                  </a:lnTo>
                  <a:lnTo>
                    <a:pt x="989" y="139"/>
                  </a:lnTo>
                  <a:lnTo>
                    <a:pt x="988" y="132"/>
                  </a:lnTo>
                  <a:lnTo>
                    <a:pt x="988" y="124"/>
                  </a:lnTo>
                  <a:lnTo>
                    <a:pt x="988" y="117"/>
                  </a:lnTo>
                  <a:lnTo>
                    <a:pt x="989" y="109"/>
                  </a:lnTo>
                  <a:lnTo>
                    <a:pt x="990" y="102"/>
                  </a:lnTo>
                  <a:lnTo>
                    <a:pt x="991" y="94"/>
                  </a:lnTo>
                  <a:lnTo>
                    <a:pt x="874" y="99"/>
                  </a:lnTo>
                  <a:lnTo>
                    <a:pt x="756" y="102"/>
                  </a:lnTo>
                  <a:lnTo>
                    <a:pt x="632" y="100"/>
                  </a:lnTo>
                  <a:lnTo>
                    <a:pt x="615" y="100"/>
                  </a:lnTo>
                  <a:lnTo>
                    <a:pt x="599" y="99"/>
                  </a:lnTo>
                  <a:lnTo>
                    <a:pt x="583" y="98"/>
                  </a:lnTo>
                  <a:lnTo>
                    <a:pt x="567" y="97"/>
                  </a:lnTo>
                  <a:lnTo>
                    <a:pt x="551" y="96"/>
                  </a:lnTo>
                  <a:lnTo>
                    <a:pt x="534" y="95"/>
                  </a:lnTo>
                  <a:lnTo>
                    <a:pt x="518" y="95"/>
                  </a:lnTo>
                  <a:lnTo>
                    <a:pt x="502" y="94"/>
                  </a:lnTo>
                  <a:close/>
                  <a:moveTo>
                    <a:pt x="5831" y="94"/>
                  </a:moveTo>
                  <a:lnTo>
                    <a:pt x="5833" y="116"/>
                  </a:lnTo>
                  <a:lnTo>
                    <a:pt x="5833" y="116"/>
                  </a:lnTo>
                  <a:lnTo>
                    <a:pt x="5835" y="203"/>
                  </a:lnTo>
                  <a:lnTo>
                    <a:pt x="5838" y="292"/>
                  </a:lnTo>
                  <a:lnTo>
                    <a:pt x="5838" y="308"/>
                  </a:lnTo>
                  <a:lnTo>
                    <a:pt x="5838" y="323"/>
                  </a:lnTo>
                  <a:lnTo>
                    <a:pt x="5839" y="339"/>
                  </a:lnTo>
                  <a:lnTo>
                    <a:pt x="5839" y="355"/>
                  </a:lnTo>
                  <a:lnTo>
                    <a:pt x="5839" y="370"/>
                  </a:lnTo>
                  <a:lnTo>
                    <a:pt x="5839" y="386"/>
                  </a:lnTo>
                  <a:lnTo>
                    <a:pt x="5839" y="402"/>
                  </a:lnTo>
                  <a:lnTo>
                    <a:pt x="5839" y="418"/>
                  </a:lnTo>
                  <a:lnTo>
                    <a:pt x="5839" y="435"/>
                  </a:lnTo>
                  <a:lnTo>
                    <a:pt x="5839" y="451"/>
                  </a:lnTo>
                  <a:lnTo>
                    <a:pt x="5839" y="467"/>
                  </a:lnTo>
                  <a:lnTo>
                    <a:pt x="5839" y="484"/>
                  </a:lnTo>
                  <a:lnTo>
                    <a:pt x="5839" y="500"/>
                  </a:lnTo>
                  <a:lnTo>
                    <a:pt x="5838" y="517"/>
                  </a:lnTo>
                  <a:lnTo>
                    <a:pt x="5838" y="534"/>
                  </a:lnTo>
                  <a:lnTo>
                    <a:pt x="5838" y="550"/>
                  </a:lnTo>
                  <a:lnTo>
                    <a:pt x="5832" y="718"/>
                  </a:lnTo>
                  <a:lnTo>
                    <a:pt x="5832" y="721"/>
                  </a:lnTo>
                  <a:lnTo>
                    <a:pt x="5832" y="724"/>
                  </a:lnTo>
                  <a:lnTo>
                    <a:pt x="5831" y="727"/>
                  </a:lnTo>
                  <a:lnTo>
                    <a:pt x="5831" y="730"/>
                  </a:lnTo>
                  <a:lnTo>
                    <a:pt x="5831" y="734"/>
                  </a:lnTo>
                  <a:lnTo>
                    <a:pt x="5831" y="737"/>
                  </a:lnTo>
                  <a:lnTo>
                    <a:pt x="5830" y="739"/>
                  </a:lnTo>
                  <a:lnTo>
                    <a:pt x="5830" y="743"/>
                  </a:lnTo>
                  <a:lnTo>
                    <a:pt x="5848" y="742"/>
                  </a:lnTo>
                  <a:lnTo>
                    <a:pt x="5857" y="741"/>
                  </a:lnTo>
                  <a:lnTo>
                    <a:pt x="5866" y="741"/>
                  </a:lnTo>
                  <a:lnTo>
                    <a:pt x="5875" y="740"/>
                  </a:lnTo>
                  <a:lnTo>
                    <a:pt x="5884" y="740"/>
                  </a:lnTo>
                  <a:lnTo>
                    <a:pt x="5893" y="740"/>
                  </a:lnTo>
                  <a:lnTo>
                    <a:pt x="5902" y="740"/>
                  </a:lnTo>
                  <a:lnTo>
                    <a:pt x="5911" y="741"/>
                  </a:lnTo>
                  <a:lnTo>
                    <a:pt x="5920" y="743"/>
                  </a:lnTo>
                  <a:lnTo>
                    <a:pt x="5918" y="719"/>
                  </a:lnTo>
                  <a:lnTo>
                    <a:pt x="5914" y="625"/>
                  </a:lnTo>
                  <a:lnTo>
                    <a:pt x="5914" y="528"/>
                  </a:lnTo>
                  <a:lnTo>
                    <a:pt x="5914" y="516"/>
                  </a:lnTo>
                  <a:lnTo>
                    <a:pt x="5914" y="503"/>
                  </a:lnTo>
                  <a:lnTo>
                    <a:pt x="5914" y="491"/>
                  </a:lnTo>
                  <a:lnTo>
                    <a:pt x="5914" y="478"/>
                  </a:lnTo>
                  <a:lnTo>
                    <a:pt x="5914" y="465"/>
                  </a:lnTo>
                  <a:lnTo>
                    <a:pt x="5914" y="453"/>
                  </a:lnTo>
                  <a:lnTo>
                    <a:pt x="5914" y="440"/>
                  </a:lnTo>
                  <a:lnTo>
                    <a:pt x="5914" y="428"/>
                  </a:lnTo>
                  <a:lnTo>
                    <a:pt x="5914" y="426"/>
                  </a:lnTo>
                  <a:lnTo>
                    <a:pt x="5914" y="424"/>
                  </a:lnTo>
                  <a:lnTo>
                    <a:pt x="5914" y="422"/>
                  </a:lnTo>
                  <a:lnTo>
                    <a:pt x="5914" y="420"/>
                  </a:lnTo>
                  <a:lnTo>
                    <a:pt x="5914" y="419"/>
                  </a:lnTo>
                  <a:lnTo>
                    <a:pt x="5914" y="417"/>
                  </a:lnTo>
                  <a:lnTo>
                    <a:pt x="5914" y="416"/>
                  </a:lnTo>
                  <a:lnTo>
                    <a:pt x="5914" y="414"/>
                  </a:lnTo>
                  <a:lnTo>
                    <a:pt x="5917" y="413"/>
                  </a:lnTo>
                  <a:lnTo>
                    <a:pt x="5919" y="413"/>
                  </a:lnTo>
                  <a:lnTo>
                    <a:pt x="5921" y="413"/>
                  </a:lnTo>
                  <a:lnTo>
                    <a:pt x="5923" y="413"/>
                  </a:lnTo>
                  <a:lnTo>
                    <a:pt x="5925" y="414"/>
                  </a:lnTo>
                  <a:lnTo>
                    <a:pt x="5927" y="414"/>
                  </a:lnTo>
                  <a:lnTo>
                    <a:pt x="5929" y="416"/>
                  </a:lnTo>
                  <a:lnTo>
                    <a:pt x="5931" y="417"/>
                  </a:lnTo>
                  <a:lnTo>
                    <a:pt x="6010" y="506"/>
                  </a:lnTo>
                  <a:lnTo>
                    <a:pt x="6138" y="659"/>
                  </a:lnTo>
                  <a:lnTo>
                    <a:pt x="6146" y="670"/>
                  </a:lnTo>
                  <a:lnTo>
                    <a:pt x="6155" y="680"/>
                  </a:lnTo>
                  <a:lnTo>
                    <a:pt x="6163" y="691"/>
                  </a:lnTo>
                  <a:lnTo>
                    <a:pt x="6172" y="701"/>
                  </a:lnTo>
                  <a:lnTo>
                    <a:pt x="6180" y="711"/>
                  </a:lnTo>
                  <a:lnTo>
                    <a:pt x="6188" y="722"/>
                  </a:lnTo>
                  <a:lnTo>
                    <a:pt x="6196" y="732"/>
                  </a:lnTo>
                  <a:lnTo>
                    <a:pt x="6205" y="743"/>
                  </a:lnTo>
                  <a:lnTo>
                    <a:pt x="6212" y="742"/>
                  </a:lnTo>
                  <a:lnTo>
                    <a:pt x="6218" y="741"/>
                  </a:lnTo>
                  <a:lnTo>
                    <a:pt x="6225" y="741"/>
                  </a:lnTo>
                  <a:lnTo>
                    <a:pt x="6231" y="740"/>
                  </a:lnTo>
                  <a:lnTo>
                    <a:pt x="6238" y="739"/>
                  </a:lnTo>
                  <a:lnTo>
                    <a:pt x="6245" y="739"/>
                  </a:lnTo>
                  <a:lnTo>
                    <a:pt x="6251" y="738"/>
                  </a:lnTo>
                  <a:lnTo>
                    <a:pt x="6258" y="738"/>
                  </a:lnTo>
                  <a:lnTo>
                    <a:pt x="6265" y="738"/>
                  </a:lnTo>
                  <a:lnTo>
                    <a:pt x="6271" y="739"/>
                  </a:lnTo>
                  <a:lnTo>
                    <a:pt x="6277" y="739"/>
                  </a:lnTo>
                  <a:lnTo>
                    <a:pt x="6283" y="740"/>
                  </a:lnTo>
                  <a:lnTo>
                    <a:pt x="6289" y="741"/>
                  </a:lnTo>
                  <a:lnTo>
                    <a:pt x="6296" y="741"/>
                  </a:lnTo>
                  <a:lnTo>
                    <a:pt x="6302" y="742"/>
                  </a:lnTo>
                  <a:lnTo>
                    <a:pt x="6308" y="743"/>
                  </a:lnTo>
                  <a:lnTo>
                    <a:pt x="6308" y="736"/>
                  </a:lnTo>
                  <a:lnTo>
                    <a:pt x="6231" y="646"/>
                  </a:lnTo>
                  <a:lnTo>
                    <a:pt x="6203" y="613"/>
                  </a:lnTo>
                  <a:lnTo>
                    <a:pt x="6174" y="580"/>
                  </a:lnTo>
                  <a:lnTo>
                    <a:pt x="6145" y="548"/>
                  </a:lnTo>
                  <a:lnTo>
                    <a:pt x="6116" y="515"/>
                  </a:lnTo>
                  <a:lnTo>
                    <a:pt x="6087" y="483"/>
                  </a:lnTo>
                  <a:lnTo>
                    <a:pt x="6058" y="450"/>
                  </a:lnTo>
                  <a:lnTo>
                    <a:pt x="6030" y="418"/>
                  </a:lnTo>
                  <a:lnTo>
                    <a:pt x="6001" y="385"/>
                  </a:lnTo>
                  <a:lnTo>
                    <a:pt x="6082" y="303"/>
                  </a:lnTo>
                  <a:lnTo>
                    <a:pt x="6294" y="94"/>
                  </a:lnTo>
                  <a:lnTo>
                    <a:pt x="6289" y="95"/>
                  </a:lnTo>
                  <a:lnTo>
                    <a:pt x="6284" y="95"/>
                  </a:lnTo>
                  <a:lnTo>
                    <a:pt x="6279" y="95"/>
                  </a:lnTo>
                  <a:lnTo>
                    <a:pt x="6274" y="95"/>
                  </a:lnTo>
                  <a:lnTo>
                    <a:pt x="6269" y="96"/>
                  </a:lnTo>
                  <a:lnTo>
                    <a:pt x="6263" y="96"/>
                  </a:lnTo>
                  <a:lnTo>
                    <a:pt x="6258" y="96"/>
                  </a:lnTo>
                  <a:lnTo>
                    <a:pt x="6254" y="96"/>
                  </a:lnTo>
                  <a:lnTo>
                    <a:pt x="6249" y="96"/>
                  </a:lnTo>
                  <a:lnTo>
                    <a:pt x="6245" y="96"/>
                  </a:lnTo>
                  <a:lnTo>
                    <a:pt x="6241" y="96"/>
                  </a:lnTo>
                  <a:lnTo>
                    <a:pt x="6236" y="96"/>
                  </a:lnTo>
                  <a:lnTo>
                    <a:pt x="6232" y="95"/>
                  </a:lnTo>
                  <a:lnTo>
                    <a:pt x="6228" y="95"/>
                  </a:lnTo>
                  <a:lnTo>
                    <a:pt x="6224" y="95"/>
                  </a:lnTo>
                  <a:lnTo>
                    <a:pt x="6219" y="94"/>
                  </a:lnTo>
                  <a:lnTo>
                    <a:pt x="6035" y="292"/>
                  </a:lnTo>
                  <a:lnTo>
                    <a:pt x="5989" y="338"/>
                  </a:lnTo>
                  <a:lnTo>
                    <a:pt x="5984" y="342"/>
                  </a:lnTo>
                  <a:lnTo>
                    <a:pt x="5979" y="347"/>
                  </a:lnTo>
                  <a:lnTo>
                    <a:pt x="5974" y="352"/>
                  </a:lnTo>
                  <a:lnTo>
                    <a:pt x="5969" y="357"/>
                  </a:lnTo>
                  <a:lnTo>
                    <a:pt x="5965" y="362"/>
                  </a:lnTo>
                  <a:lnTo>
                    <a:pt x="5959" y="366"/>
                  </a:lnTo>
                  <a:lnTo>
                    <a:pt x="5955" y="371"/>
                  </a:lnTo>
                  <a:lnTo>
                    <a:pt x="5950" y="375"/>
                  </a:lnTo>
                  <a:lnTo>
                    <a:pt x="5947" y="378"/>
                  </a:lnTo>
                  <a:lnTo>
                    <a:pt x="5943" y="381"/>
                  </a:lnTo>
                  <a:lnTo>
                    <a:pt x="5939" y="385"/>
                  </a:lnTo>
                  <a:lnTo>
                    <a:pt x="5934" y="388"/>
                  </a:lnTo>
                  <a:lnTo>
                    <a:pt x="5930" y="391"/>
                  </a:lnTo>
                  <a:lnTo>
                    <a:pt x="5926" y="393"/>
                  </a:lnTo>
                  <a:lnTo>
                    <a:pt x="5924" y="395"/>
                  </a:lnTo>
                  <a:lnTo>
                    <a:pt x="5923" y="395"/>
                  </a:lnTo>
                  <a:lnTo>
                    <a:pt x="5922" y="396"/>
                  </a:lnTo>
                  <a:lnTo>
                    <a:pt x="5921" y="395"/>
                  </a:lnTo>
                  <a:lnTo>
                    <a:pt x="5919" y="395"/>
                  </a:lnTo>
                  <a:lnTo>
                    <a:pt x="5918" y="394"/>
                  </a:lnTo>
                  <a:lnTo>
                    <a:pt x="5916" y="393"/>
                  </a:lnTo>
                  <a:lnTo>
                    <a:pt x="5916" y="392"/>
                  </a:lnTo>
                  <a:lnTo>
                    <a:pt x="5915" y="391"/>
                  </a:lnTo>
                  <a:lnTo>
                    <a:pt x="5915" y="390"/>
                  </a:lnTo>
                  <a:lnTo>
                    <a:pt x="5915" y="388"/>
                  </a:lnTo>
                  <a:lnTo>
                    <a:pt x="5915" y="386"/>
                  </a:lnTo>
                  <a:lnTo>
                    <a:pt x="5914" y="384"/>
                  </a:lnTo>
                  <a:lnTo>
                    <a:pt x="5914" y="382"/>
                  </a:lnTo>
                  <a:lnTo>
                    <a:pt x="5914" y="380"/>
                  </a:lnTo>
                  <a:lnTo>
                    <a:pt x="5914" y="378"/>
                  </a:lnTo>
                  <a:lnTo>
                    <a:pt x="5914" y="376"/>
                  </a:lnTo>
                  <a:lnTo>
                    <a:pt x="5914" y="373"/>
                  </a:lnTo>
                  <a:lnTo>
                    <a:pt x="5919" y="122"/>
                  </a:lnTo>
                  <a:lnTo>
                    <a:pt x="5919" y="118"/>
                  </a:lnTo>
                  <a:lnTo>
                    <a:pt x="5919" y="115"/>
                  </a:lnTo>
                  <a:lnTo>
                    <a:pt x="5919" y="111"/>
                  </a:lnTo>
                  <a:lnTo>
                    <a:pt x="5919" y="108"/>
                  </a:lnTo>
                  <a:lnTo>
                    <a:pt x="5919" y="105"/>
                  </a:lnTo>
                  <a:lnTo>
                    <a:pt x="5919" y="101"/>
                  </a:lnTo>
                  <a:lnTo>
                    <a:pt x="5920" y="98"/>
                  </a:lnTo>
                  <a:lnTo>
                    <a:pt x="5920" y="94"/>
                  </a:lnTo>
                  <a:lnTo>
                    <a:pt x="5911" y="96"/>
                  </a:lnTo>
                  <a:lnTo>
                    <a:pt x="5901" y="97"/>
                  </a:lnTo>
                  <a:lnTo>
                    <a:pt x="5891" y="98"/>
                  </a:lnTo>
                  <a:lnTo>
                    <a:pt x="5881" y="99"/>
                  </a:lnTo>
                  <a:lnTo>
                    <a:pt x="5872" y="99"/>
                  </a:lnTo>
                  <a:lnTo>
                    <a:pt x="5862" y="99"/>
                  </a:lnTo>
                  <a:lnTo>
                    <a:pt x="5857" y="99"/>
                  </a:lnTo>
                  <a:lnTo>
                    <a:pt x="5852" y="98"/>
                  </a:lnTo>
                  <a:lnTo>
                    <a:pt x="5848" y="97"/>
                  </a:lnTo>
                  <a:lnTo>
                    <a:pt x="5842" y="96"/>
                  </a:lnTo>
                  <a:lnTo>
                    <a:pt x="5841" y="96"/>
                  </a:lnTo>
                  <a:lnTo>
                    <a:pt x="5840" y="96"/>
                  </a:lnTo>
                  <a:lnTo>
                    <a:pt x="5838" y="95"/>
                  </a:lnTo>
                  <a:lnTo>
                    <a:pt x="5837" y="95"/>
                  </a:lnTo>
                  <a:lnTo>
                    <a:pt x="5835" y="95"/>
                  </a:lnTo>
                  <a:lnTo>
                    <a:pt x="5834" y="95"/>
                  </a:lnTo>
                  <a:lnTo>
                    <a:pt x="5833" y="95"/>
                  </a:lnTo>
                  <a:lnTo>
                    <a:pt x="5831" y="94"/>
                  </a:lnTo>
                  <a:close/>
                  <a:moveTo>
                    <a:pt x="3298" y="113"/>
                  </a:moveTo>
                  <a:lnTo>
                    <a:pt x="3298" y="699"/>
                  </a:lnTo>
                  <a:lnTo>
                    <a:pt x="2732" y="699"/>
                  </a:lnTo>
                  <a:lnTo>
                    <a:pt x="2746" y="694"/>
                  </a:lnTo>
                  <a:lnTo>
                    <a:pt x="2760" y="687"/>
                  </a:lnTo>
                  <a:lnTo>
                    <a:pt x="2775" y="681"/>
                  </a:lnTo>
                  <a:lnTo>
                    <a:pt x="2789" y="674"/>
                  </a:lnTo>
                  <a:lnTo>
                    <a:pt x="2803" y="667"/>
                  </a:lnTo>
                  <a:lnTo>
                    <a:pt x="2817" y="659"/>
                  </a:lnTo>
                  <a:lnTo>
                    <a:pt x="2831" y="652"/>
                  </a:lnTo>
                  <a:lnTo>
                    <a:pt x="2845" y="643"/>
                  </a:lnTo>
                  <a:lnTo>
                    <a:pt x="2858" y="634"/>
                  </a:lnTo>
                  <a:lnTo>
                    <a:pt x="2871" y="624"/>
                  </a:lnTo>
                  <a:lnTo>
                    <a:pt x="2883" y="614"/>
                  </a:lnTo>
                  <a:lnTo>
                    <a:pt x="2896" y="604"/>
                  </a:lnTo>
                  <a:lnTo>
                    <a:pt x="2907" y="593"/>
                  </a:lnTo>
                  <a:lnTo>
                    <a:pt x="2918" y="582"/>
                  </a:lnTo>
                  <a:lnTo>
                    <a:pt x="2923" y="576"/>
                  </a:lnTo>
                  <a:lnTo>
                    <a:pt x="2928" y="570"/>
                  </a:lnTo>
                  <a:lnTo>
                    <a:pt x="2933" y="564"/>
                  </a:lnTo>
                  <a:lnTo>
                    <a:pt x="2938" y="558"/>
                  </a:lnTo>
                  <a:lnTo>
                    <a:pt x="2944" y="549"/>
                  </a:lnTo>
                  <a:lnTo>
                    <a:pt x="2949" y="541"/>
                  </a:lnTo>
                  <a:lnTo>
                    <a:pt x="2955" y="532"/>
                  </a:lnTo>
                  <a:lnTo>
                    <a:pt x="2960" y="523"/>
                  </a:lnTo>
                  <a:lnTo>
                    <a:pt x="2965" y="513"/>
                  </a:lnTo>
                  <a:lnTo>
                    <a:pt x="2970" y="503"/>
                  </a:lnTo>
                  <a:lnTo>
                    <a:pt x="2974" y="493"/>
                  </a:lnTo>
                  <a:lnTo>
                    <a:pt x="2979" y="483"/>
                  </a:lnTo>
                  <a:lnTo>
                    <a:pt x="2987" y="463"/>
                  </a:lnTo>
                  <a:lnTo>
                    <a:pt x="2995" y="442"/>
                  </a:lnTo>
                  <a:lnTo>
                    <a:pt x="3003" y="420"/>
                  </a:lnTo>
                  <a:lnTo>
                    <a:pt x="3010" y="400"/>
                  </a:lnTo>
                  <a:lnTo>
                    <a:pt x="3019" y="376"/>
                  </a:lnTo>
                  <a:lnTo>
                    <a:pt x="3027" y="353"/>
                  </a:lnTo>
                  <a:lnTo>
                    <a:pt x="3031" y="342"/>
                  </a:lnTo>
                  <a:lnTo>
                    <a:pt x="3036" y="330"/>
                  </a:lnTo>
                  <a:lnTo>
                    <a:pt x="3040" y="319"/>
                  </a:lnTo>
                  <a:lnTo>
                    <a:pt x="3045" y="308"/>
                  </a:lnTo>
                  <a:lnTo>
                    <a:pt x="3050" y="298"/>
                  </a:lnTo>
                  <a:lnTo>
                    <a:pt x="3055" y="288"/>
                  </a:lnTo>
                  <a:lnTo>
                    <a:pt x="3060" y="278"/>
                  </a:lnTo>
                  <a:lnTo>
                    <a:pt x="3066" y="269"/>
                  </a:lnTo>
                  <a:lnTo>
                    <a:pt x="3072" y="260"/>
                  </a:lnTo>
                  <a:lnTo>
                    <a:pt x="3078" y="251"/>
                  </a:lnTo>
                  <a:lnTo>
                    <a:pt x="3084" y="243"/>
                  </a:lnTo>
                  <a:lnTo>
                    <a:pt x="3091" y="236"/>
                  </a:lnTo>
                  <a:lnTo>
                    <a:pt x="3097" y="230"/>
                  </a:lnTo>
                  <a:lnTo>
                    <a:pt x="3105" y="223"/>
                  </a:lnTo>
                  <a:lnTo>
                    <a:pt x="3111" y="217"/>
                  </a:lnTo>
                  <a:lnTo>
                    <a:pt x="3118" y="211"/>
                  </a:lnTo>
                  <a:lnTo>
                    <a:pt x="3133" y="200"/>
                  </a:lnTo>
                  <a:lnTo>
                    <a:pt x="3147" y="189"/>
                  </a:lnTo>
                  <a:lnTo>
                    <a:pt x="3161" y="179"/>
                  </a:lnTo>
                  <a:lnTo>
                    <a:pt x="3175" y="170"/>
                  </a:lnTo>
                  <a:lnTo>
                    <a:pt x="3190" y="161"/>
                  </a:lnTo>
                  <a:lnTo>
                    <a:pt x="3204" y="153"/>
                  </a:lnTo>
                  <a:lnTo>
                    <a:pt x="3218" y="146"/>
                  </a:lnTo>
                  <a:lnTo>
                    <a:pt x="3231" y="140"/>
                  </a:lnTo>
                  <a:lnTo>
                    <a:pt x="3245" y="134"/>
                  </a:lnTo>
                  <a:lnTo>
                    <a:pt x="3257" y="129"/>
                  </a:lnTo>
                  <a:lnTo>
                    <a:pt x="3279" y="120"/>
                  </a:lnTo>
                  <a:lnTo>
                    <a:pt x="3298" y="113"/>
                  </a:lnTo>
                  <a:close/>
                  <a:moveTo>
                    <a:pt x="5326" y="130"/>
                  </a:moveTo>
                  <a:lnTo>
                    <a:pt x="5335" y="130"/>
                  </a:lnTo>
                  <a:lnTo>
                    <a:pt x="5345" y="130"/>
                  </a:lnTo>
                  <a:lnTo>
                    <a:pt x="5355" y="130"/>
                  </a:lnTo>
                  <a:lnTo>
                    <a:pt x="5362" y="130"/>
                  </a:lnTo>
                  <a:lnTo>
                    <a:pt x="5369" y="130"/>
                  </a:lnTo>
                  <a:lnTo>
                    <a:pt x="5377" y="130"/>
                  </a:lnTo>
                  <a:lnTo>
                    <a:pt x="5385" y="130"/>
                  </a:lnTo>
                  <a:lnTo>
                    <a:pt x="5392" y="130"/>
                  </a:lnTo>
                  <a:lnTo>
                    <a:pt x="5400" y="131"/>
                  </a:lnTo>
                  <a:lnTo>
                    <a:pt x="5407" y="131"/>
                  </a:lnTo>
                  <a:lnTo>
                    <a:pt x="5415" y="133"/>
                  </a:lnTo>
                  <a:lnTo>
                    <a:pt x="5426" y="134"/>
                  </a:lnTo>
                  <a:lnTo>
                    <a:pt x="5437" y="137"/>
                  </a:lnTo>
                  <a:lnTo>
                    <a:pt x="5442" y="138"/>
                  </a:lnTo>
                  <a:lnTo>
                    <a:pt x="5446" y="139"/>
                  </a:lnTo>
                  <a:lnTo>
                    <a:pt x="5450" y="141"/>
                  </a:lnTo>
                  <a:lnTo>
                    <a:pt x="5455" y="142"/>
                  </a:lnTo>
                  <a:lnTo>
                    <a:pt x="5459" y="144"/>
                  </a:lnTo>
                  <a:lnTo>
                    <a:pt x="5463" y="147"/>
                  </a:lnTo>
                  <a:lnTo>
                    <a:pt x="5467" y="149"/>
                  </a:lnTo>
                  <a:lnTo>
                    <a:pt x="5471" y="152"/>
                  </a:lnTo>
                  <a:lnTo>
                    <a:pt x="5474" y="155"/>
                  </a:lnTo>
                  <a:lnTo>
                    <a:pt x="5479" y="159"/>
                  </a:lnTo>
                  <a:lnTo>
                    <a:pt x="5483" y="163"/>
                  </a:lnTo>
                  <a:lnTo>
                    <a:pt x="5488" y="168"/>
                  </a:lnTo>
                  <a:lnTo>
                    <a:pt x="5492" y="172"/>
                  </a:lnTo>
                  <a:lnTo>
                    <a:pt x="5495" y="176"/>
                  </a:lnTo>
                  <a:lnTo>
                    <a:pt x="5499" y="181"/>
                  </a:lnTo>
                  <a:lnTo>
                    <a:pt x="5502" y="186"/>
                  </a:lnTo>
                  <a:lnTo>
                    <a:pt x="5505" y="191"/>
                  </a:lnTo>
                  <a:lnTo>
                    <a:pt x="5508" y="196"/>
                  </a:lnTo>
                  <a:lnTo>
                    <a:pt x="5510" y="201"/>
                  </a:lnTo>
                  <a:lnTo>
                    <a:pt x="5512" y="207"/>
                  </a:lnTo>
                  <a:lnTo>
                    <a:pt x="5514" y="212"/>
                  </a:lnTo>
                  <a:lnTo>
                    <a:pt x="5515" y="218"/>
                  </a:lnTo>
                  <a:lnTo>
                    <a:pt x="5516" y="223"/>
                  </a:lnTo>
                  <a:lnTo>
                    <a:pt x="5517" y="229"/>
                  </a:lnTo>
                  <a:lnTo>
                    <a:pt x="5518" y="235"/>
                  </a:lnTo>
                  <a:lnTo>
                    <a:pt x="5519" y="240"/>
                  </a:lnTo>
                  <a:lnTo>
                    <a:pt x="5519" y="246"/>
                  </a:lnTo>
                  <a:lnTo>
                    <a:pt x="5519" y="252"/>
                  </a:lnTo>
                  <a:lnTo>
                    <a:pt x="5519" y="259"/>
                  </a:lnTo>
                  <a:lnTo>
                    <a:pt x="5518" y="265"/>
                  </a:lnTo>
                  <a:lnTo>
                    <a:pt x="5517" y="272"/>
                  </a:lnTo>
                  <a:lnTo>
                    <a:pt x="5517" y="278"/>
                  </a:lnTo>
                  <a:lnTo>
                    <a:pt x="5515" y="285"/>
                  </a:lnTo>
                  <a:lnTo>
                    <a:pt x="5514" y="291"/>
                  </a:lnTo>
                  <a:lnTo>
                    <a:pt x="5512" y="297"/>
                  </a:lnTo>
                  <a:lnTo>
                    <a:pt x="5510" y="303"/>
                  </a:lnTo>
                  <a:lnTo>
                    <a:pt x="5507" y="308"/>
                  </a:lnTo>
                  <a:lnTo>
                    <a:pt x="5505" y="314"/>
                  </a:lnTo>
                  <a:lnTo>
                    <a:pt x="5502" y="319"/>
                  </a:lnTo>
                  <a:lnTo>
                    <a:pt x="5499" y="324"/>
                  </a:lnTo>
                  <a:lnTo>
                    <a:pt x="5495" y="329"/>
                  </a:lnTo>
                  <a:lnTo>
                    <a:pt x="5492" y="333"/>
                  </a:lnTo>
                  <a:lnTo>
                    <a:pt x="5488" y="338"/>
                  </a:lnTo>
                  <a:lnTo>
                    <a:pt x="5484" y="342"/>
                  </a:lnTo>
                  <a:lnTo>
                    <a:pt x="5480" y="347"/>
                  </a:lnTo>
                  <a:lnTo>
                    <a:pt x="5476" y="351"/>
                  </a:lnTo>
                  <a:lnTo>
                    <a:pt x="5471" y="355"/>
                  </a:lnTo>
                  <a:lnTo>
                    <a:pt x="5466" y="358"/>
                  </a:lnTo>
                  <a:lnTo>
                    <a:pt x="5461" y="362"/>
                  </a:lnTo>
                  <a:lnTo>
                    <a:pt x="5456" y="365"/>
                  </a:lnTo>
                  <a:lnTo>
                    <a:pt x="5451" y="368"/>
                  </a:lnTo>
                  <a:lnTo>
                    <a:pt x="5446" y="371"/>
                  </a:lnTo>
                  <a:lnTo>
                    <a:pt x="5440" y="374"/>
                  </a:lnTo>
                  <a:lnTo>
                    <a:pt x="5434" y="376"/>
                  </a:lnTo>
                  <a:lnTo>
                    <a:pt x="5429" y="379"/>
                  </a:lnTo>
                  <a:lnTo>
                    <a:pt x="5422" y="381"/>
                  </a:lnTo>
                  <a:lnTo>
                    <a:pt x="5417" y="383"/>
                  </a:lnTo>
                  <a:lnTo>
                    <a:pt x="5410" y="385"/>
                  </a:lnTo>
                  <a:lnTo>
                    <a:pt x="5404" y="386"/>
                  </a:lnTo>
                  <a:lnTo>
                    <a:pt x="5398" y="388"/>
                  </a:lnTo>
                  <a:lnTo>
                    <a:pt x="5387" y="390"/>
                  </a:lnTo>
                  <a:lnTo>
                    <a:pt x="5377" y="391"/>
                  </a:lnTo>
                  <a:lnTo>
                    <a:pt x="5368" y="392"/>
                  </a:lnTo>
                  <a:lnTo>
                    <a:pt x="5359" y="393"/>
                  </a:lnTo>
                  <a:lnTo>
                    <a:pt x="5349" y="394"/>
                  </a:lnTo>
                  <a:lnTo>
                    <a:pt x="5340" y="394"/>
                  </a:lnTo>
                  <a:lnTo>
                    <a:pt x="5330" y="394"/>
                  </a:lnTo>
                  <a:lnTo>
                    <a:pt x="5319" y="394"/>
                  </a:lnTo>
                  <a:lnTo>
                    <a:pt x="5313" y="394"/>
                  </a:lnTo>
                  <a:lnTo>
                    <a:pt x="5307" y="394"/>
                  </a:lnTo>
                  <a:lnTo>
                    <a:pt x="5302" y="394"/>
                  </a:lnTo>
                  <a:lnTo>
                    <a:pt x="5296" y="394"/>
                  </a:lnTo>
                  <a:lnTo>
                    <a:pt x="5290" y="394"/>
                  </a:lnTo>
                  <a:lnTo>
                    <a:pt x="5284" y="393"/>
                  </a:lnTo>
                  <a:lnTo>
                    <a:pt x="5279" y="393"/>
                  </a:lnTo>
                  <a:lnTo>
                    <a:pt x="5273" y="392"/>
                  </a:lnTo>
                  <a:lnTo>
                    <a:pt x="5273" y="392"/>
                  </a:lnTo>
                  <a:lnTo>
                    <a:pt x="5277" y="131"/>
                  </a:lnTo>
                  <a:lnTo>
                    <a:pt x="5287" y="131"/>
                  </a:lnTo>
                  <a:lnTo>
                    <a:pt x="5296" y="131"/>
                  </a:lnTo>
                  <a:lnTo>
                    <a:pt x="5306" y="131"/>
                  </a:lnTo>
                  <a:lnTo>
                    <a:pt x="5316" y="130"/>
                  </a:lnTo>
                  <a:lnTo>
                    <a:pt x="5326" y="130"/>
                  </a:lnTo>
                  <a:close/>
                  <a:moveTo>
                    <a:pt x="4707" y="206"/>
                  </a:moveTo>
                  <a:lnTo>
                    <a:pt x="4812" y="450"/>
                  </a:lnTo>
                  <a:lnTo>
                    <a:pt x="4717" y="450"/>
                  </a:lnTo>
                  <a:lnTo>
                    <a:pt x="4703" y="449"/>
                  </a:lnTo>
                  <a:lnTo>
                    <a:pt x="4689" y="449"/>
                  </a:lnTo>
                  <a:lnTo>
                    <a:pt x="4675" y="449"/>
                  </a:lnTo>
                  <a:lnTo>
                    <a:pt x="4660" y="449"/>
                  </a:lnTo>
                  <a:lnTo>
                    <a:pt x="4646" y="449"/>
                  </a:lnTo>
                  <a:lnTo>
                    <a:pt x="4632" y="449"/>
                  </a:lnTo>
                  <a:lnTo>
                    <a:pt x="4617" y="448"/>
                  </a:lnTo>
                  <a:lnTo>
                    <a:pt x="4603" y="448"/>
                  </a:lnTo>
                  <a:lnTo>
                    <a:pt x="4707" y="206"/>
                  </a:lnTo>
                  <a:close/>
                  <a:moveTo>
                    <a:pt x="2652" y="926"/>
                  </a:moveTo>
                  <a:lnTo>
                    <a:pt x="2651" y="926"/>
                  </a:lnTo>
                  <a:lnTo>
                    <a:pt x="2651" y="927"/>
                  </a:lnTo>
                  <a:lnTo>
                    <a:pt x="2650" y="927"/>
                  </a:lnTo>
                  <a:lnTo>
                    <a:pt x="2650" y="928"/>
                  </a:lnTo>
                  <a:lnTo>
                    <a:pt x="2650" y="928"/>
                  </a:lnTo>
                  <a:lnTo>
                    <a:pt x="2650" y="928"/>
                  </a:lnTo>
                  <a:lnTo>
                    <a:pt x="2650" y="929"/>
                  </a:lnTo>
                  <a:lnTo>
                    <a:pt x="2644" y="938"/>
                  </a:lnTo>
                  <a:lnTo>
                    <a:pt x="2636" y="951"/>
                  </a:lnTo>
                  <a:lnTo>
                    <a:pt x="2631" y="958"/>
                  </a:lnTo>
                  <a:lnTo>
                    <a:pt x="2631" y="958"/>
                  </a:lnTo>
                  <a:lnTo>
                    <a:pt x="2631" y="958"/>
                  </a:lnTo>
                  <a:lnTo>
                    <a:pt x="2633" y="958"/>
                  </a:lnTo>
                  <a:lnTo>
                    <a:pt x="2634" y="958"/>
                  </a:lnTo>
                  <a:lnTo>
                    <a:pt x="2636" y="958"/>
                  </a:lnTo>
                  <a:lnTo>
                    <a:pt x="2637" y="958"/>
                  </a:lnTo>
                  <a:lnTo>
                    <a:pt x="2638" y="958"/>
                  </a:lnTo>
                  <a:lnTo>
                    <a:pt x="2640" y="959"/>
                  </a:lnTo>
                  <a:lnTo>
                    <a:pt x="2641" y="959"/>
                  </a:lnTo>
                  <a:lnTo>
                    <a:pt x="2642" y="959"/>
                  </a:lnTo>
                  <a:lnTo>
                    <a:pt x="2644" y="959"/>
                  </a:lnTo>
                  <a:lnTo>
                    <a:pt x="2644" y="959"/>
                  </a:lnTo>
                  <a:lnTo>
                    <a:pt x="2645" y="959"/>
                  </a:lnTo>
                  <a:lnTo>
                    <a:pt x="2645" y="958"/>
                  </a:lnTo>
                  <a:lnTo>
                    <a:pt x="2645" y="958"/>
                  </a:lnTo>
                  <a:lnTo>
                    <a:pt x="2645" y="958"/>
                  </a:lnTo>
                  <a:lnTo>
                    <a:pt x="2646" y="958"/>
                  </a:lnTo>
                  <a:lnTo>
                    <a:pt x="2646" y="958"/>
                  </a:lnTo>
                  <a:lnTo>
                    <a:pt x="2658" y="949"/>
                  </a:lnTo>
                  <a:lnTo>
                    <a:pt x="2676" y="937"/>
                  </a:lnTo>
                  <a:lnTo>
                    <a:pt x="2688" y="929"/>
                  </a:lnTo>
                  <a:lnTo>
                    <a:pt x="2688" y="928"/>
                  </a:lnTo>
                  <a:lnTo>
                    <a:pt x="2688" y="928"/>
                  </a:lnTo>
                  <a:lnTo>
                    <a:pt x="2688" y="928"/>
                  </a:lnTo>
                  <a:lnTo>
                    <a:pt x="2688" y="927"/>
                  </a:lnTo>
                  <a:lnTo>
                    <a:pt x="2687" y="927"/>
                  </a:lnTo>
                  <a:lnTo>
                    <a:pt x="2687" y="926"/>
                  </a:lnTo>
                  <a:lnTo>
                    <a:pt x="2687" y="926"/>
                  </a:lnTo>
                  <a:lnTo>
                    <a:pt x="2684" y="926"/>
                  </a:lnTo>
                  <a:lnTo>
                    <a:pt x="2678" y="926"/>
                  </a:lnTo>
                  <a:lnTo>
                    <a:pt x="2672" y="926"/>
                  </a:lnTo>
                  <a:lnTo>
                    <a:pt x="2668" y="926"/>
                  </a:lnTo>
                  <a:lnTo>
                    <a:pt x="2665" y="926"/>
                  </a:lnTo>
                  <a:lnTo>
                    <a:pt x="2662" y="926"/>
                  </a:lnTo>
                  <a:lnTo>
                    <a:pt x="2659" y="926"/>
                  </a:lnTo>
                  <a:lnTo>
                    <a:pt x="2657" y="926"/>
                  </a:lnTo>
                  <a:lnTo>
                    <a:pt x="2655" y="926"/>
                  </a:lnTo>
                  <a:lnTo>
                    <a:pt x="2652" y="926"/>
                  </a:lnTo>
                  <a:close/>
                  <a:moveTo>
                    <a:pt x="3239" y="926"/>
                  </a:moveTo>
                  <a:lnTo>
                    <a:pt x="3239" y="926"/>
                  </a:lnTo>
                  <a:lnTo>
                    <a:pt x="3239" y="926"/>
                  </a:lnTo>
                  <a:lnTo>
                    <a:pt x="3239" y="927"/>
                  </a:lnTo>
                  <a:lnTo>
                    <a:pt x="3238" y="927"/>
                  </a:lnTo>
                  <a:lnTo>
                    <a:pt x="3238" y="928"/>
                  </a:lnTo>
                  <a:lnTo>
                    <a:pt x="3237" y="928"/>
                  </a:lnTo>
                  <a:lnTo>
                    <a:pt x="3237" y="928"/>
                  </a:lnTo>
                  <a:lnTo>
                    <a:pt x="3237" y="929"/>
                  </a:lnTo>
                  <a:lnTo>
                    <a:pt x="3232" y="938"/>
                  </a:lnTo>
                  <a:lnTo>
                    <a:pt x="3223" y="951"/>
                  </a:lnTo>
                  <a:lnTo>
                    <a:pt x="3219" y="958"/>
                  </a:lnTo>
                  <a:lnTo>
                    <a:pt x="3219" y="958"/>
                  </a:lnTo>
                  <a:lnTo>
                    <a:pt x="3218" y="958"/>
                  </a:lnTo>
                  <a:lnTo>
                    <a:pt x="3218" y="958"/>
                  </a:lnTo>
                  <a:lnTo>
                    <a:pt x="3220" y="958"/>
                  </a:lnTo>
                  <a:lnTo>
                    <a:pt x="3222" y="958"/>
                  </a:lnTo>
                  <a:lnTo>
                    <a:pt x="3223" y="958"/>
                  </a:lnTo>
                  <a:lnTo>
                    <a:pt x="3225" y="958"/>
                  </a:lnTo>
                  <a:lnTo>
                    <a:pt x="3226" y="958"/>
                  </a:lnTo>
                  <a:lnTo>
                    <a:pt x="3228" y="959"/>
                  </a:lnTo>
                  <a:lnTo>
                    <a:pt x="3229" y="959"/>
                  </a:lnTo>
                  <a:lnTo>
                    <a:pt x="3230" y="959"/>
                  </a:lnTo>
                  <a:lnTo>
                    <a:pt x="3231" y="959"/>
                  </a:lnTo>
                  <a:lnTo>
                    <a:pt x="3232" y="959"/>
                  </a:lnTo>
                  <a:lnTo>
                    <a:pt x="3232" y="959"/>
                  </a:lnTo>
                  <a:lnTo>
                    <a:pt x="3232" y="958"/>
                  </a:lnTo>
                  <a:lnTo>
                    <a:pt x="3233" y="958"/>
                  </a:lnTo>
                  <a:lnTo>
                    <a:pt x="3233" y="958"/>
                  </a:lnTo>
                  <a:lnTo>
                    <a:pt x="3233" y="958"/>
                  </a:lnTo>
                  <a:lnTo>
                    <a:pt x="3246" y="949"/>
                  </a:lnTo>
                  <a:lnTo>
                    <a:pt x="3264" y="937"/>
                  </a:lnTo>
                  <a:lnTo>
                    <a:pt x="3276" y="929"/>
                  </a:lnTo>
                  <a:lnTo>
                    <a:pt x="3276" y="928"/>
                  </a:lnTo>
                  <a:lnTo>
                    <a:pt x="3276" y="928"/>
                  </a:lnTo>
                  <a:lnTo>
                    <a:pt x="3276" y="928"/>
                  </a:lnTo>
                  <a:lnTo>
                    <a:pt x="3275" y="927"/>
                  </a:lnTo>
                  <a:lnTo>
                    <a:pt x="3275" y="927"/>
                  </a:lnTo>
                  <a:lnTo>
                    <a:pt x="3275" y="926"/>
                  </a:lnTo>
                  <a:lnTo>
                    <a:pt x="3275" y="926"/>
                  </a:lnTo>
                  <a:lnTo>
                    <a:pt x="3271" y="926"/>
                  </a:lnTo>
                  <a:lnTo>
                    <a:pt x="3265" y="926"/>
                  </a:lnTo>
                  <a:lnTo>
                    <a:pt x="3260" y="926"/>
                  </a:lnTo>
                  <a:lnTo>
                    <a:pt x="3256" y="926"/>
                  </a:lnTo>
                  <a:lnTo>
                    <a:pt x="3252" y="926"/>
                  </a:lnTo>
                  <a:lnTo>
                    <a:pt x="3249" y="926"/>
                  </a:lnTo>
                  <a:lnTo>
                    <a:pt x="3247" y="926"/>
                  </a:lnTo>
                  <a:lnTo>
                    <a:pt x="3245" y="926"/>
                  </a:lnTo>
                  <a:lnTo>
                    <a:pt x="3243" y="926"/>
                  </a:lnTo>
                  <a:lnTo>
                    <a:pt x="3239" y="926"/>
                  </a:lnTo>
                  <a:close/>
                  <a:moveTo>
                    <a:pt x="2156" y="962"/>
                  </a:moveTo>
                  <a:lnTo>
                    <a:pt x="2147" y="963"/>
                  </a:lnTo>
                  <a:lnTo>
                    <a:pt x="2137" y="963"/>
                  </a:lnTo>
                  <a:lnTo>
                    <a:pt x="2128" y="965"/>
                  </a:lnTo>
                  <a:lnTo>
                    <a:pt x="2120" y="967"/>
                  </a:lnTo>
                  <a:lnTo>
                    <a:pt x="2115" y="969"/>
                  </a:lnTo>
                  <a:lnTo>
                    <a:pt x="2111" y="971"/>
                  </a:lnTo>
                  <a:lnTo>
                    <a:pt x="2107" y="973"/>
                  </a:lnTo>
                  <a:lnTo>
                    <a:pt x="2103" y="975"/>
                  </a:lnTo>
                  <a:lnTo>
                    <a:pt x="2098" y="977"/>
                  </a:lnTo>
                  <a:lnTo>
                    <a:pt x="2094" y="980"/>
                  </a:lnTo>
                  <a:lnTo>
                    <a:pt x="2091" y="982"/>
                  </a:lnTo>
                  <a:lnTo>
                    <a:pt x="2087" y="986"/>
                  </a:lnTo>
                  <a:lnTo>
                    <a:pt x="2083" y="989"/>
                  </a:lnTo>
                  <a:lnTo>
                    <a:pt x="2080" y="992"/>
                  </a:lnTo>
                  <a:lnTo>
                    <a:pt x="2077" y="996"/>
                  </a:lnTo>
                  <a:lnTo>
                    <a:pt x="2074" y="999"/>
                  </a:lnTo>
                  <a:lnTo>
                    <a:pt x="2071" y="1003"/>
                  </a:lnTo>
                  <a:lnTo>
                    <a:pt x="2069" y="1007"/>
                  </a:lnTo>
                  <a:lnTo>
                    <a:pt x="2066" y="1012"/>
                  </a:lnTo>
                  <a:lnTo>
                    <a:pt x="2064" y="1016"/>
                  </a:lnTo>
                  <a:lnTo>
                    <a:pt x="2063" y="1020"/>
                  </a:lnTo>
                  <a:lnTo>
                    <a:pt x="2061" y="1025"/>
                  </a:lnTo>
                  <a:lnTo>
                    <a:pt x="2060" y="1029"/>
                  </a:lnTo>
                  <a:lnTo>
                    <a:pt x="2059" y="1034"/>
                  </a:lnTo>
                  <a:lnTo>
                    <a:pt x="2058" y="1038"/>
                  </a:lnTo>
                  <a:lnTo>
                    <a:pt x="2057" y="1043"/>
                  </a:lnTo>
                  <a:lnTo>
                    <a:pt x="2057" y="1048"/>
                  </a:lnTo>
                  <a:lnTo>
                    <a:pt x="2057" y="1053"/>
                  </a:lnTo>
                  <a:lnTo>
                    <a:pt x="2057" y="1062"/>
                  </a:lnTo>
                  <a:lnTo>
                    <a:pt x="2058" y="1071"/>
                  </a:lnTo>
                  <a:lnTo>
                    <a:pt x="2059" y="1075"/>
                  </a:lnTo>
                  <a:lnTo>
                    <a:pt x="2060" y="1080"/>
                  </a:lnTo>
                  <a:lnTo>
                    <a:pt x="2061" y="1084"/>
                  </a:lnTo>
                  <a:lnTo>
                    <a:pt x="2062" y="1088"/>
                  </a:lnTo>
                  <a:lnTo>
                    <a:pt x="2064" y="1092"/>
                  </a:lnTo>
                  <a:lnTo>
                    <a:pt x="2066" y="1096"/>
                  </a:lnTo>
                  <a:lnTo>
                    <a:pt x="2068" y="1100"/>
                  </a:lnTo>
                  <a:lnTo>
                    <a:pt x="2070" y="1103"/>
                  </a:lnTo>
                  <a:lnTo>
                    <a:pt x="2072" y="1107"/>
                  </a:lnTo>
                  <a:lnTo>
                    <a:pt x="2075" y="1111"/>
                  </a:lnTo>
                  <a:lnTo>
                    <a:pt x="2078" y="1115"/>
                  </a:lnTo>
                  <a:lnTo>
                    <a:pt x="2082" y="1118"/>
                  </a:lnTo>
                  <a:lnTo>
                    <a:pt x="2085" y="1121"/>
                  </a:lnTo>
                  <a:lnTo>
                    <a:pt x="2088" y="1124"/>
                  </a:lnTo>
                  <a:lnTo>
                    <a:pt x="2092" y="1127"/>
                  </a:lnTo>
                  <a:lnTo>
                    <a:pt x="2096" y="1129"/>
                  </a:lnTo>
                  <a:lnTo>
                    <a:pt x="2100" y="1131"/>
                  </a:lnTo>
                  <a:lnTo>
                    <a:pt x="2105" y="1133"/>
                  </a:lnTo>
                  <a:lnTo>
                    <a:pt x="2109" y="1135"/>
                  </a:lnTo>
                  <a:lnTo>
                    <a:pt x="2113" y="1137"/>
                  </a:lnTo>
                  <a:lnTo>
                    <a:pt x="2118" y="1138"/>
                  </a:lnTo>
                  <a:lnTo>
                    <a:pt x="2122" y="1139"/>
                  </a:lnTo>
                  <a:lnTo>
                    <a:pt x="2127" y="1141"/>
                  </a:lnTo>
                  <a:lnTo>
                    <a:pt x="2132" y="1141"/>
                  </a:lnTo>
                  <a:lnTo>
                    <a:pt x="2141" y="1143"/>
                  </a:lnTo>
                  <a:lnTo>
                    <a:pt x="2150" y="1143"/>
                  </a:lnTo>
                  <a:lnTo>
                    <a:pt x="2160" y="1143"/>
                  </a:lnTo>
                  <a:lnTo>
                    <a:pt x="2169" y="1142"/>
                  </a:lnTo>
                  <a:lnTo>
                    <a:pt x="2174" y="1141"/>
                  </a:lnTo>
                  <a:lnTo>
                    <a:pt x="2178" y="1140"/>
                  </a:lnTo>
                  <a:lnTo>
                    <a:pt x="2183" y="1139"/>
                  </a:lnTo>
                  <a:lnTo>
                    <a:pt x="2187" y="1137"/>
                  </a:lnTo>
                  <a:lnTo>
                    <a:pt x="2192" y="1136"/>
                  </a:lnTo>
                  <a:lnTo>
                    <a:pt x="2196" y="1134"/>
                  </a:lnTo>
                  <a:lnTo>
                    <a:pt x="2200" y="1132"/>
                  </a:lnTo>
                  <a:lnTo>
                    <a:pt x="2204" y="1130"/>
                  </a:lnTo>
                  <a:lnTo>
                    <a:pt x="2208" y="1128"/>
                  </a:lnTo>
                  <a:lnTo>
                    <a:pt x="2212" y="1125"/>
                  </a:lnTo>
                  <a:lnTo>
                    <a:pt x="2216" y="1122"/>
                  </a:lnTo>
                  <a:lnTo>
                    <a:pt x="2220" y="1119"/>
                  </a:lnTo>
                  <a:lnTo>
                    <a:pt x="2223" y="1116"/>
                  </a:lnTo>
                  <a:lnTo>
                    <a:pt x="2226" y="1113"/>
                  </a:lnTo>
                  <a:lnTo>
                    <a:pt x="2230" y="1109"/>
                  </a:lnTo>
                  <a:lnTo>
                    <a:pt x="2233" y="1105"/>
                  </a:lnTo>
                  <a:lnTo>
                    <a:pt x="2235" y="1101"/>
                  </a:lnTo>
                  <a:lnTo>
                    <a:pt x="2238" y="1097"/>
                  </a:lnTo>
                  <a:lnTo>
                    <a:pt x="2240" y="1093"/>
                  </a:lnTo>
                  <a:lnTo>
                    <a:pt x="2242" y="1088"/>
                  </a:lnTo>
                  <a:lnTo>
                    <a:pt x="2244" y="1084"/>
                  </a:lnTo>
                  <a:lnTo>
                    <a:pt x="2245" y="1080"/>
                  </a:lnTo>
                  <a:lnTo>
                    <a:pt x="2247" y="1075"/>
                  </a:lnTo>
                  <a:lnTo>
                    <a:pt x="2248" y="1071"/>
                  </a:lnTo>
                  <a:lnTo>
                    <a:pt x="2249" y="1066"/>
                  </a:lnTo>
                  <a:lnTo>
                    <a:pt x="2249" y="1061"/>
                  </a:lnTo>
                  <a:lnTo>
                    <a:pt x="2249" y="1057"/>
                  </a:lnTo>
                  <a:lnTo>
                    <a:pt x="2250" y="1052"/>
                  </a:lnTo>
                  <a:lnTo>
                    <a:pt x="2249" y="1047"/>
                  </a:lnTo>
                  <a:lnTo>
                    <a:pt x="2249" y="1042"/>
                  </a:lnTo>
                  <a:lnTo>
                    <a:pt x="2249" y="1036"/>
                  </a:lnTo>
                  <a:lnTo>
                    <a:pt x="2248" y="1031"/>
                  </a:lnTo>
                  <a:lnTo>
                    <a:pt x="2247" y="1027"/>
                  </a:lnTo>
                  <a:lnTo>
                    <a:pt x="2245" y="1021"/>
                  </a:lnTo>
                  <a:lnTo>
                    <a:pt x="2244" y="1017"/>
                  </a:lnTo>
                  <a:lnTo>
                    <a:pt x="2242" y="1012"/>
                  </a:lnTo>
                  <a:lnTo>
                    <a:pt x="2239" y="1007"/>
                  </a:lnTo>
                  <a:lnTo>
                    <a:pt x="2237" y="1002"/>
                  </a:lnTo>
                  <a:lnTo>
                    <a:pt x="2234" y="997"/>
                  </a:lnTo>
                  <a:lnTo>
                    <a:pt x="2231" y="993"/>
                  </a:lnTo>
                  <a:lnTo>
                    <a:pt x="2227" y="990"/>
                  </a:lnTo>
                  <a:lnTo>
                    <a:pt x="2224" y="986"/>
                  </a:lnTo>
                  <a:lnTo>
                    <a:pt x="2219" y="982"/>
                  </a:lnTo>
                  <a:lnTo>
                    <a:pt x="2215" y="979"/>
                  </a:lnTo>
                  <a:lnTo>
                    <a:pt x="2208" y="975"/>
                  </a:lnTo>
                  <a:lnTo>
                    <a:pt x="2202" y="971"/>
                  </a:lnTo>
                  <a:lnTo>
                    <a:pt x="2194" y="969"/>
                  </a:lnTo>
                  <a:lnTo>
                    <a:pt x="2187" y="966"/>
                  </a:lnTo>
                  <a:lnTo>
                    <a:pt x="2179" y="964"/>
                  </a:lnTo>
                  <a:lnTo>
                    <a:pt x="2172" y="963"/>
                  </a:lnTo>
                  <a:lnTo>
                    <a:pt x="2164" y="962"/>
                  </a:lnTo>
                  <a:lnTo>
                    <a:pt x="2156" y="962"/>
                  </a:lnTo>
                  <a:close/>
                  <a:moveTo>
                    <a:pt x="5951" y="962"/>
                  </a:moveTo>
                  <a:lnTo>
                    <a:pt x="5941" y="963"/>
                  </a:lnTo>
                  <a:lnTo>
                    <a:pt x="5932" y="963"/>
                  </a:lnTo>
                  <a:lnTo>
                    <a:pt x="5923" y="965"/>
                  </a:lnTo>
                  <a:lnTo>
                    <a:pt x="5914" y="967"/>
                  </a:lnTo>
                  <a:lnTo>
                    <a:pt x="5910" y="969"/>
                  </a:lnTo>
                  <a:lnTo>
                    <a:pt x="5905" y="971"/>
                  </a:lnTo>
                  <a:lnTo>
                    <a:pt x="5901" y="973"/>
                  </a:lnTo>
                  <a:lnTo>
                    <a:pt x="5897" y="975"/>
                  </a:lnTo>
                  <a:lnTo>
                    <a:pt x="5893" y="977"/>
                  </a:lnTo>
                  <a:lnTo>
                    <a:pt x="5889" y="980"/>
                  </a:lnTo>
                  <a:lnTo>
                    <a:pt x="5885" y="982"/>
                  </a:lnTo>
                  <a:lnTo>
                    <a:pt x="5881" y="986"/>
                  </a:lnTo>
                  <a:lnTo>
                    <a:pt x="5878" y="989"/>
                  </a:lnTo>
                  <a:lnTo>
                    <a:pt x="5875" y="992"/>
                  </a:lnTo>
                  <a:lnTo>
                    <a:pt x="5872" y="996"/>
                  </a:lnTo>
                  <a:lnTo>
                    <a:pt x="5868" y="999"/>
                  </a:lnTo>
                  <a:lnTo>
                    <a:pt x="5866" y="1003"/>
                  </a:lnTo>
                  <a:lnTo>
                    <a:pt x="5863" y="1007"/>
                  </a:lnTo>
                  <a:lnTo>
                    <a:pt x="5861" y="1012"/>
                  </a:lnTo>
                  <a:lnTo>
                    <a:pt x="5859" y="1016"/>
                  </a:lnTo>
                  <a:lnTo>
                    <a:pt x="5857" y="1020"/>
                  </a:lnTo>
                  <a:lnTo>
                    <a:pt x="5856" y="1025"/>
                  </a:lnTo>
                  <a:lnTo>
                    <a:pt x="5855" y="1029"/>
                  </a:lnTo>
                  <a:lnTo>
                    <a:pt x="5853" y="1034"/>
                  </a:lnTo>
                  <a:lnTo>
                    <a:pt x="5853" y="1038"/>
                  </a:lnTo>
                  <a:lnTo>
                    <a:pt x="5852" y="1043"/>
                  </a:lnTo>
                  <a:lnTo>
                    <a:pt x="5852" y="1048"/>
                  </a:lnTo>
                  <a:lnTo>
                    <a:pt x="5851" y="1053"/>
                  </a:lnTo>
                  <a:lnTo>
                    <a:pt x="5852" y="1062"/>
                  </a:lnTo>
                  <a:lnTo>
                    <a:pt x="5853" y="1071"/>
                  </a:lnTo>
                  <a:lnTo>
                    <a:pt x="5853" y="1075"/>
                  </a:lnTo>
                  <a:lnTo>
                    <a:pt x="5855" y="1080"/>
                  </a:lnTo>
                  <a:lnTo>
                    <a:pt x="5856" y="1084"/>
                  </a:lnTo>
                  <a:lnTo>
                    <a:pt x="5857" y="1088"/>
                  </a:lnTo>
                  <a:lnTo>
                    <a:pt x="5859" y="1092"/>
                  </a:lnTo>
                  <a:lnTo>
                    <a:pt x="5861" y="1096"/>
                  </a:lnTo>
                  <a:lnTo>
                    <a:pt x="5863" y="1100"/>
                  </a:lnTo>
                  <a:lnTo>
                    <a:pt x="5865" y="1103"/>
                  </a:lnTo>
                  <a:lnTo>
                    <a:pt x="5867" y="1107"/>
                  </a:lnTo>
                  <a:lnTo>
                    <a:pt x="5870" y="1111"/>
                  </a:lnTo>
                  <a:lnTo>
                    <a:pt x="5873" y="1115"/>
                  </a:lnTo>
                  <a:lnTo>
                    <a:pt x="5876" y="1118"/>
                  </a:lnTo>
                  <a:lnTo>
                    <a:pt x="5880" y="1121"/>
                  </a:lnTo>
                  <a:lnTo>
                    <a:pt x="5883" y="1124"/>
                  </a:lnTo>
                  <a:lnTo>
                    <a:pt x="5887" y="1127"/>
                  </a:lnTo>
                  <a:lnTo>
                    <a:pt x="5891" y="1129"/>
                  </a:lnTo>
                  <a:lnTo>
                    <a:pt x="5895" y="1131"/>
                  </a:lnTo>
                  <a:lnTo>
                    <a:pt x="5899" y="1133"/>
                  </a:lnTo>
                  <a:lnTo>
                    <a:pt x="5903" y="1135"/>
                  </a:lnTo>
                  <a:lnTo>
                    <a:pt x="5908" y="1137"/>
                  </a:lnTo>
                  <a:lnTo>
                    <a:pt x="5913" y="1138"/>
                  </a:lnTo>
                  <a:lnTo>
                    <a:pt x="5917" y="1139"/>
                  </a:lnTo>
                  <a:lnTo>
                    <a:pt x="5922" y="1141"/>
                  </a:lnTo>
                  <a:lnTo>
                    <a:pt x="5926" y="1141"/>
                  </a:lnTo>
                  <a:lnTo>
                    <a:pt x="5936" y="1143"/>
                  </a:lnTo>
                  <a:lnTo>
                    <a:pt x="5945" y="1143"/>
                  </a:lnTo>
                  <a:lnTo>
                    <a:pt x="5955" y="1143"/>
                  </a:lnTo>
                  <a:lnTo>
                    <a:pt x="5964" y="1142"/>
                  </a:lnTo>
                  <a:lnTo>
                    <a:pt x="5969" y="1141"/>
                  </a:lnTo>
                  <a:lnTo>
                    <a:pt x="5973" y="1140"/>
                  </a:lnTo>
                  <a:lnTo>
                    <a:pt x="5978" y="1139"/>
                  </a:lnTo>
                  <a:lnTo>
                    <a:pt x="5982" y="1137"/>
                  </a:lnTo>
                  <a:lnTo>
                    <a:pt x="5986" y="1136"/>
                  </a:lnTo>
                  <a:lnTo>
                    <a:pt x="5991" y="1134"/>
                  </a:lnTo>
                  <a:lnTo>
                    <a:pt x="5995" y="1132"/>
                  </a:lnTo>
                  <a:lnTo>
                    <a:pt x="5999" y="1130"/>
                  </a:lnTo>
                  <a:lnTo>
                    <a:pt x="6003" y="1128"/>
                  </a:lnTo>
                  <a:lnTo>
                    <a:pt x="6007" y="1125"/>
                  </a:lnTo>
                  <a:lnTo>
                    <a:pt x="6011" y="1122"/>
                  </a:lnTo>
                  <a:lnTo>
                    <a:pt x="6015" y="1119"/>
                  </a:lnTo>
                  <a:lnTo>
                    <a:pt x="6015" y="1119"/>
                  </a:lnTo>
                  <a:lnTo>
                    <a:pt x="6018" y="1116"/>
                  </a:lnTo>
                  <a:lnTo>
                    <a:pt x="6021" y="1113"/>
                  </a:lnTo>
                  <a:lnTo>
                    <a:pt x="6024" y="1109"/>
                  </a:lnTo>
                  <a:lnTo>
                    <a:pt x="6027" y="1105"/>
                  </a:lnTo>
                  <a:lnTo>
                    <a:pt x="6030" y="1101"/>
                  </a:lnTo>
                  <a:lnTo>
                    <a:pt x="6032" y="1097"/>
                  </a:lnTo>
                  <a:lnTo>
                    <a:pt x="6035" y="1093"/>
                  </a:lnTo>
                  <a:lnTo>
                    <a:pt x="6037" y="1088"/>
                  </a:lnTo>
                  <a:lnTo>
                    <a:pt x="6038" y="1084"/>
                  </a:lnTo>
                  <a:lnTo>
                    <a:pt x="6040" y="1080"/>
                  </a:lnTo>
                  <a:lnTo>
                    <a:pt x="6041" y="1075"/>
                  </a:lnTo>
                  <a:lnTo>
                    <a:pt x="6042" y="1071"/>
                  </a:lnTo>
                  <a:lnTo>
                    <a:pt x="6043" y="1066"/>
                  </a:lnTo>
                  <a:lnTo>
                    <a:pt x="6044" y="1061"/>
                  </a:lnTo>
                  <a:lnTo>
                    <a:pt x="6044" y="1057"/>
                  </a:lnTo>
                  <a:lnTo>
                    <a:pt x="6044" y="1052"/>
                  </a:lnTo>
                  <a:lnTo>
                    <a:pt x="6044" y="1047"/>
                  </a:lnTo>
                  <a:lnTo>
                    <a:pt x="6044" y="1042"/>
                  </a:lnTo>
                  <a:lnTo>
                    <a:pt x="6043" y="1036"/>
                  </a:lnTo>
                  <a:lnTo>
                    <a:pt x="6043" y="1031"/>
                  </a:lnTo>
                  <a:lnTo>
                    <a:pt x="6041" y="1027"/>
                  </a:lnTo>
                  <a:lnTo>
                    <a:pt x="6040" y="1021"/>
                  </a:lnTo>
                  <a:lnTo>
                    <a:pt x="6039" y="1017"/>
                  </a:lnTo>
                  <a:lnTo>
                    <a:pt x="6037" y="1012"/>
                  </a:lnTo>
                  <a:lnTo>
                    <a:pt x="6034" y="1007"/>
                  </a:lnTo>
                  <a:lnTo>
                    <a:pt x="6032" y="1002"/>
                  </a:lnTo>
                  <a:lnTo>
                    <a:pt x="6029" y="997"/>
                  </a:lnTo>
                  <a:lnTo>
                    <a:pt x="6026" y="993"/>
                  </a:lnTo>
                  <a:lnTo>
                    <a:pt x="6022" y="990"/>
                  </a:lnTo>
                  <a:lnTo>
                    <a:pt x="6018" y="986"/>
                  </a:lnTo>
                  <a:lnTo>
                    <a:pt x="6014" y="982"/>
                  </a:lnTo>
                  <a:lnTo>
                    <a:pt x="6010" y="979"/>
                  </a:lnTo>
                  <a:lnTo>
                    <a:pt x="6003" y="975"/>
                  </a:lnTo>
                  <a:lnTo>
                    <a:pt x="5996" y="971"/>
                  </a:lnTo>
                  <a:lnTo>
                    <a:pt x="5989" y="969"/>
                  </a:lnTo>
                  <a:lnTo>
                    <a:pt x="5982" y="966"/>
                  </a:lnTo>
                  <a:lnTo>
                    <a:pt x="5974" y="964"/>
                  </a:lnTo>
                  <a:lnTo>
                    <a:pt x="5967" y="963"/>
                  </a:lnTo>
                  <a:lnTo>
                    <a:pt x="5959" y="962"/>
                  </a:lnTo>
                  <a:lnTo>
                    <a:pt x="5951" y="962"/>
                  </a:lnTo>
                  <a:close/>
                  <a:moveTo>
                    <a:pt x="1898" y="963"/>
                  </a:moveTo>
                  <a:lnTo>
                    <a:pt x="1887" y="963"/>
                  </a:lnTo>
                  <a:lnTo>
                    <a:pt x="1877" y="965"/>
                  </a:lnTo>
                  <a:lnTo>
                    <a:pt x="1872" y="965"/>
                  </a:lnTo>
                  <a:lnTo>
                    <a:pt x="1867" y="967"/>
                  </a:lnTo>
                  <a:lnTo>
                    <a:pt x="1862" y="968"/>
                  </a:lnTo>
                  <a:lnTo>
                    <a:pt x="1857" y="969"/>
                  </a:lnTo>
                  <a:lnTo>
                    <a:pt x="1852" y="971"/>
                  </a:lnTo>
                  <a:lnTo>
                    <a:pt x="1848" y="973"/>
                  </a:lnTo>
                  <a:lnTo>
                    <a:pt x="1844" y="974"/>
                  </a:lnTo>
                  <a:lnTo>
                    <a:pt x="1839" y="976"/>
                  </a:lnTo>
                  <a:lnTo>
                    <a:pt x="1835" y="979"/>
                  </a:lnTo>
                  <a:lnTo>
                    <a:pt x="1831" y="981"/>
                  </a:lnTo>
                  <a:lnTo>
                    <a:pt x="1827" y="984"/>
                  </a:lnTo>
                  <a:lnTo>
                    <a:pt x="1824" y="987"/>
                  </a:lnTo>
                  <a:lnTo>
                    <a:pt x="1821" y="990"/>
                  </a:lnTo>
                  <a:lnTo>
                    <a:pt x="1817" y="993"/>
                  </a:lnTo>
                  <a:lnTo>
                    <a:pt x="1814" y="996"/>
                  </a:lnTo>
                  <a:lnTo>
                    <a:pt x="1811" y="1000"/>
                  </a:lnTo>
                  <a:lnTo>
                    <a:pt x="1809" y="1004"/>
                  </a:lnTo>
                  <a:lnTo>
                    <a:pt x="1806" y="1008"/>
                  </a:lnTo>
                  <a:lnTo>
                    <a:pt x="1804" y="1012"/>
                  </a:lnTo>
                  <a:lnTo>
                    <a:pt x="1802" y="1016"/>
                  </a:lnTo>
                  <a:lnTo>
                    <a:pt x="1800" y="1020"/>
                  </a:lnTo>
                  <a:lnTo>
                    <a:pt x="1798" y="1025"/>
                  </a:lnTo>
                  <a:lnTo>
                    <a:pt x="1797" y="1030"/>
                  </a:lnTo>
                  <a:lnTo>
                    <a:pt x="1796" y="1035"/>
                  </a:lnTo>
                  <a:lnTo>
                    <a:pt x="1795" y="1040"/>
                  </a:lnTo>
                  <a:lnTo>
                    <a:pt x="1794" y="1045"/>
                  </a:lnTo>
                  <a:lnTo>
                    <a:pt x="1794" y="1051"/>
                  </a:lnTo>
                  <a:lnTo>
                    <a:pt x="1794" y="1057"/>
                  </a:lnTo>
                  <a:lnTo>
                    <a:pt x="1794" y="1062"/>
                  </a:lnTo>
                  <a:lnTo>
                    <a:pt x="1794" y="1067"/>
                  </a:lnTo>
                  <a:lnTo>
                    <a:pt x="1795" y="1072"/>
                  </a:lnTo>
                  <a:lnTo>
                    <a:pt x="1796" y="1077"/>
                  </a:lnTo>
                  <a:lnTo>
                    <a:pt x="1797" y="1082"/>
                  </a:lnTo>
                  <a:lnTo>
                    <a:pt x="1799" y="1086"/>
                  </a:lnTo>
                  <a:lnTo>
                    <a:pt x="1800" y="1090"/>
                  </a:lnTo>
                  <a:lnTo>
                    <a:pt x="1802" y="1095"/>
                  </a:lnTo>
                  <a:lnTo>
                    <a:pt x="1804" y="1099"/>
                  </a:lnTo>
                  <a:lnTo>
                    <a:pt x="1807" y="1102"/>
                  </a:lnTo>
                  <a:lnTo>
                    <a:pt x="1809" y="1106"/>
                  </a:lnTo>
                  <a:lnTo>
                    <a:pt x="1812" y="1109"/>
                  </a:lnTo>
                  <a:lnTo>
                    <a:pt x="1814" y="1113"/>
                  </a:lnTo>
                  <a:lnTo>
                    <a:pt x="1818" y="1116"/>
                  </a:lnTo>
                  <a:lnTo>
                    <a:pt x="1821" y="1118"/>
                  </a:lnTo>
                  <a:lnTo>
                    <a:pt x="1824" y="1121"/>
                  </a:lnTo>
                  <a:lnTo>
                    <a:pt x="1828" y="1124"/>
                  </a:lnTo>
                  <a:lnTo>
                    <a:pt x="1831" y="1126"/>
                  </a:lnTo>
                  <a:lnTo>
                    <a:pt x="1835" y="1128"/>
                  </a:lnTo>
                  <a:lnTo>
                    <a:pt x="1839" y="1130"/>
                  </a:lnTo>
                  <a:lnTo>
                    <a:pt x="1848" y="1134"/>
                  </a:lnTo>
                  <a:lnTo>
                    <a:pt x="1856" y="1137"/>
                  </a:lnTo>
                  <a:lnTo>
                    <a:pt x="1865" y="1139"/>
                  </a:lnTo>
                  <a:lnTo>
                    <a:pt x="1875" y="1141"/>
                  </a:lnTo>
                  <a:lnTo>
                    <a:pt x="1885" y="1141"/>
                  </a:lnTo>
                  <a:lnTo>
                    <a:pt x="1894" y="1142"/>
                  </a:lnTo>
                  <a:lnTo>
                    <a:pt x="1903" y="1142"/>
                  </a:lnTo>
                  <a:lnTo>
                    <a:pt x="1911" y="1141"/>
                  </a:lnTo>
                  <a:lnTo>
                    <a:pt x="1919" y="1140"/>
                  </a:lnTo>
                  <a:lnTo>
                    <a:pt x="1928" y="1139"/>
                  </a:lnTo>
                  <a:lnTo>
                    <a:pt x="1936" y="1137"/>
                  </a:lnTo>
                  <a:lnTo>
                    <a:pt x="1944" y="1135"/>
                  </a:lnTo>
                  <a:lnTo>
                    <a:pt x="1952" y="1133"/>
                  </a:lnTo>
                  <a:lnTo>
                    <a:pt x="1960" y="1131"/>
                  </a:lnTo>
                  <a:lnTo>
                    <a:pt x="1960" y="1128"/>
                  </a:lnTo>
                  <a:lnTo>
                    <a:pt x="1960" y="1124"/>
                  </a:lnTo>
                  <a:lnTo>
                    <a:pt x="1960" y="1120"/>
                  </a:lnTo>
                  <a:lnTo>
                    <a:pt x="1960" y="1117"/>
                  </a:lnTo>
                  <a:lnTo>
                    <a:pt x="1960" y="1113"/>
                  </a:lnTo>
                  <a:lnTo>
                    <a:pt x="1960" y="1110"/>
                  </a:lnTo>
                  <a:lnTo>
                    <a:pt x="1960" y="1106"/>
                  </a:lnTo>
                  <a:lnTo>
                    <a:pt x="1960" y="1103"/>
                  </a:lnTo>
                  <a:lnTo>
                    <a:pt x="1960" y="1098"/>
                  </a:lnTo>
                  <a:lnTo>
                    <a:pt x="1960" y="1092"/>
                  </a:lnTo>
                  <a:lnTo>
                    <a:pt x="1960" y="1087"/>
                  </a:lnTo>
                  <a:lnTo>
                    <a:pt x="1960" y="1082"/>
                  </a:lnTo>
                  <a:lnTo>
                    <a:pt x="1960" y="1077"/>
                  </a:lnTo>
                  <a:lnTo>
                    <a:pt x="1961" y="1072"/>
                  </a:lnTo>
                  <a:lnTo>
                    <a:pt x="1962" y="1067"/>
                  </a:lnTo>
                  <a:lnTo>
                    <a:pt x="1962" y="1062"/>
                  </a:lnTo>
                  <a:lnTo>
                    <a:pt x="1959" y="1062"/>
                  </a:lnTo>
                  <a:lnTo>
                    <a:pt x="1957" y="1062"/>
                  </a:lnTo>
                  <a:lnTo>
                    <a:pt x="1954" y="1062"/>
                  </a:lnTo>
                  <a:lnTo>
                    <a:pt x="1952" y="1062"/>
                  </a:lnTo>
                  <a:lnTo>
                    <a:pt x="1949" y="1062"/>
                  </a:lnTo>
                  <a:lnTo>
                    <a:pt x="1947" y="1062"/>
                  </a:lnTo>
                  <a:lnTo>
                    <a:pt x="1944" y="1062"/>
                  </a:lnTo>
                  <a:lnTo>
                    <a:pt x="1941" y="1062"/>
                  </a:lnTo>
                  <a:lnTo>
                    <a:pt x="1939" y="1062"/>
                  </a:lnTo>
                  <a:lnTo>
                    <a:pt x="1937" y="1062"/>
                  </a:lnTo>
                  <a:lnTo>
                    <a:pt x="1934" y="1062"/>
                  </a:lnTo>
                  <a:lnTo>
                    <a:pt x="1932" y="1062"/>
                  </a:lnTo>
                  <a:lnTo>
                    <a:pt x="1930" y="1062"/>
                  </a:lnTo>
                  <a:lnTo>
                    <a:pt x="1927" y="1062"/>
                  </a:lnTo>
                  <a:lnTo>
                    <a:pt x="1925" y="1062"/>
                  </a:lnTo>
                  <a:lnTo>
                    <a:pt x="1922" y="1062"/>
                  </a:lnTo>
                  <a:lnTo>
                    <a:pt x="1923" y="1066"/>
                  </a:lnTo>
                  <a:lnTo>
                    <a:pt x="1923" y="1072"/>
                  </a:lnTo>
                  <a:lnTo>
                    <a:pt x="1924" y="1076"/>
                  </a:lnTo>
                  <a:lnTo>
                    <a:pt x="1924" y="1081"/>
                  </a:lnTo>
                  <a:lnTo>
                    <a:pt x="1924" y="1086"/>
                  </a:lnTo>
                  <a:lnTo>
                    <a:pt x="1924" y="1091"/>
                  </a:lnTo>
                  <a:lnTo>
                    <a:pt x="1924" y="1096"/>
                  </a:lnTo>
                  <a:lnTo>
                    <a:pt x="1924" y="1101"/>
                  </a:lnTo>
                  <a:lnTo>
                    <a:pt x="1924" y="1103"/>
                  </a:lnTo>
                  <a:lnTo>
                    <a:pt x="1924" y="1105"/>
                  </a:lnTo>
                  <a:lnTo>
                    <a:pt x="1924" y="1108"/>
                  </a:lnTo>
                  <a:lnTo>
                    <a:pt x="1924" y="1110"/>
                  </a:lnTo>
                  <a:lnTo>
                    <a:pt x="1924" y="1113"/>
                  </a:lnTo>
                  <a:lnTo>
                    <a:pt x="1924" y="1115"/>
                  </a:lnTo>
                  <a:lnTo>
                    <a:pt x="1924" y="1118"/>
                  </a:lnTo>
                  <a:lnTo>
                    <a:pt x="1924" y="1120"/>
                  </a:lnTo>
                  <a:lnTo>
                    <a:pt x="1924" y="1120"/>
                  </a:lnTo>
                  <a:lnTo>
                    <a:pt x="1924" y="1121"/>
                  </a:lnTo>
                  <a:lnTo>
                    <a:pt x="1924" y="1121"/>
                  </a:lnTo>
                  <a:lnTo>
                    <a:pt x="1924" y="1122"/>
                  </a:lnTo>
                  <a:lnTo>
                    <a:pt x="1924" y="1122"/>
                  </a:lnTo>
                  <a:lnTo>
                    <a:pt x="1923" y="1122"/>
                  </a:lnTo>
                  <a:lnTo>
                    <a:pt x="1923" y="1123"/>
                  </a:lnTo>
                  <a:lnTo>
                    <a:pt x="1922" y="1123"/>
                  </a:lnTo>
                  <a:lnTo>
                    <a:pt x="1920" y="1124"/>
                  </a:lnTo>
                  <a:lnTo>
                    <a:pt x="1919" y="1124"/>
                  </a:lnTo>
                  <a:lnTo>
                    <a:pt x="1917" y="1124"/>
                  </a:lnTo>
                  <a:lnTo>
                    <a:pt x="1915" y="1125"/>
                  </a:lnTo>
                  <a:lnTo>
                    <a:pt x="1914" y="1125"/>
                  </a:lnTo>
                  <a:lnTo>
                    <a:pt x="1913" y="1125"/>
                  </a:lnTo>
                  <a:lnTo>
                    <a:pt x="1911" y="1126"/>
                  </a:lnTo>
                  <a:lnTo>
                    <a:pt x="1909" y="1126"/>
                  </a:lnTo>
                  <a:lnTo>
                    <a:pt x="1907" y="1126"/>
                  </a:lnTo>
                  <a:lnTo>
                    <a:pt x="1905" y="1126"/>
                  </a:lnTo>
                  <a:lnTo>
                    <a:pt x="1903" y="1127"/>
                  </a:lnTo>
                  <a:lnTo>
                    <a:pt x="1901" y="1127"/>
                  </a:lnTo>
                  <a:lnTo>
                    <a:pt x="1898" y="1127"/>
                  </a:lnTo>
                  <a:lnTo>
                    <a:pt x="1896" y="1127"/>
                  </a:lnTo>
                  <a:lnTo>
                    <a:pt x="1895" y="1127"/>
                  </a:lnTo>
                  <a:lnTo>
                    <a:pt x="1893" y="1127"/>
                  </a:lnTo>
                  <a:lnTo>
                    <a:pt x="1891" y="1127"/>
                  </a:lnTo>
                  <a:lnTo>
                    <a:pt x="1889" y="1126"/>
                  </a:lnTo>
                  <a:lnTo>
                    <a:pt x="1888" y="1126"/>
                  </a:lnTo>
                  <a:lnTo>
                    <a:pt x="1886" y="1126"/>
                  </a:lnTo>
                  <a:lnTo>
                    <a:pt x="1885" y="1126"/>
                  </a:lnTo>
                  <a:lnTo>
                    <a:pt x="1883" y="1125"/>
                  </a:lnTo>
                  <a:lnTo>
                    <a:pt x="1879" y="1124"/>
                  </a:lnTo>
                  <a:lnTo>
                    <a:pt x="1875" y="1124"/>
                  </a:lnTo>
                  <a:lnTo>
                    <a:pt x="1872" y="1122"/>
                  </a:lnTo>
                  <a:lnTo>
                    <a:pt x="1869" y="1121"/>
                  </a:lnTo>
                  <a:lnTo>
                    <a:pt x="1866" y="1120"/>
                  </a:lnTo>
                  <a:lnTo>
                    <a:pt x="1864" y="1118"/>
                  </a:lnTo>
                  <a:lnTo>
                    <a:pt x="1861" y="1116"/>
                  </a:lnTo>
                  <a:lnTo>
                    <a:pt x="1857" y="1114"/>
                  </a:lnTo>
                  <a:lnTo>
                    <a:pt x="1855" y="1111"/>
                  </a:lnTo>
                  <a:lnTo>
                    <a:pt x="1852" y="1108"/>
                  </a:lnTo>
                  <a:lnTo>
                    <a:pt x="1850" y="1105"/>
                  </a:lnTo>
                  <a:lnTo>
                    <a:pt x="1848" y="1102"/>
                  </a:lnTo>
                  <a:lnTo>
                    <a:pt x="1845" y="1099"/>
                  </a:lnTo>
                  <a:lnTo>
                    <a:pt x="1844" y="1095"/>
                  </a:lnTo>
                  <a:lnTo>
                    <a:pt x="1842" y="1092"/>
                  </a:lnTo>
                  <a:lnTo>
                    <a:pt x="1840" y="1088"/>
                  </a:lnTo>
                  <a:lnTo>
                    <a:pt x="1838" y="1081"/>
                  </a:lnTo>
                  <a:lnTo>
                    <a:pt x="1836" y="1073"/>
                  </a:lnTo>
                  <a:lnTo>
                    <a:pt x="1835" y="1065"/>
                  </a:lnTo>
                  <a:lnTo>
                    <a:pt x="1835" y="1058"/>
                  </a:lnTo>
                  <a:lnTo>
                    <a:pt x="1835" y="1051"/>
                  </a:lnTo>
                  <a:lnTo>
                    <a:pt x="1836" y="1044"/>
                  </a:lnTo>
                  <a:lnTo>
                    <a:pt x="1837" y="1037"/>
                  </a:lnTo>
                  <a:lnTo>
                    <a:pt x="1838" y="1031"/>
                  </a:lnTo>
                  <a:lnTo>
                    <a:pt x="1840" y="1024"/>
                  </a:lnTo>
                  <a:lnTo>
                    <a:pt x="1842" y="1018"/>
                  </a:lnTo>
                  <a:lnTo>
                    <a:pt x="1845" y="1012"/>
                  </a:lnTo>
                  <a:lnTo>
                    <a:pt x="1849" y="1006"/>
                  </a:lnTo>
                  <a:lnTo>
                    <a:pt x="1851" y="1003"/>
                  </a:lnTo>
                  <a:lnTo>
                    <a:pt x="1853" y="1000"/>
                  </a:lnTo>
                  <a:lnTo>
                    <a:pt x="1856" y="997"/>
                  </a:lnTo>
                  <a:lnTo>
                    <a:pt x="1859" y="994"/>
                  </a:lnTo>
                  <a:lnTo>
                    <a:pt x="1861" y="992"/>
                  </a:lnTo>
                  <a:lnTo>
                    <a:pt x="1864" y="990"/>
                  </a:lnTo>
                  <a:lnTo>
                    <a:pt x="1867" y="988"/>
                  </a:lnTo>
                  <a:lnTo>
                    <a:pt x="1870" y="986"/>
                  </a:lnTo>
                  <a:lnTo>
                    <a:pt x="1874" y="984"/>
                  </a:lnTo>
                  <a:lnTo>
                    <a:pt x="1877" y="983"/>
                  </a:lnTo>
                  <a:lnTo>
                    <a:pt x="1880" y="982"/>
                  </a:lnTo>
                  <a:lnTo>
                    <a:pt x="1884" y="981"/>
                  </a:lnTo>
                  <a:lnTo>
                    <a:pt x="1887" y="980"/>
                  </a:lnTo>
                  <a:lnTo>
                    <a:pt x="1891" y="979"/>
                  </a:lnTo>
                  <a:lnTo>
                    <a:pt x="1895" y="979"/>
                  </a:lnTo>
                  <a:lnTo>
                    <a:pt x="1898" y="979"/>
                  </a:lnTo>
                  <a:lnTo>
                    <a:pt x="1906" y="979"/>
                  </a:lnTo>
                  <a:lnTo>
                    <a:pt x="1913" y="980"/>
                  </a:lnTo>
                  <a:lnTo>
                    <a:pt x="1917" y="981"/>
                  </a:lnTo>
                  <a:lnTo>
                    <a:pt x="1920" y="982"/>
                  </a:lnTo>
                  <a:lnTo>
                    <a:pt x="1923" y="984"/>
                  </a:lnTo>
                  <a:lnTo>
                    <a:pt x="1926" y="985"/>
                  </a:lnTo>
                  <a:lnTo>
                    <a:pt x="1930" y="987"/>
                  </a:lnTo>
                  <a:lnTo>
                    <a:pt x="1933" y="988"/>
                  </a:lnTo>
                  <a:lnTo>
                    <a:pt x="1935" y="990"/>
                  </a:lnTo>
                  <a:lnTo>
                    <a:pt x="1938" y="993"/>
                  </a:lnTo>
                  <a:lnTo>
                    <a:pt x="1941" y="995"/>
                  </a:lnTo>
                  <a:lnTo>
                    <a:pt x="1943" y="998"/>
                  </a:lnTo>
                  <a:lnTo>
                    <a:pt x="1946" y="1001"/>
                  </a:lnTo>
                  <a:lnTo>
                    <a:pt x="1948" y="1004"/>
                  </a:lnTo>
                  <a:lnTo>
                    <a:pt x="1952" y="1004"/>
                  </a:lnTo>
                  <a:lnTo>
                    <a:pt x="1952" y="1001"/>
                  </a:lnTo>
                  <a:lnTo>
                    <a:pt x="1953" y="997"/>
                  </a:lnTo>
                  <a:lnTo>
                    <a:pt x="1954" y="994"/>
                  </a:lnTo>
                  <a:lnTo>
                    <a:pt x="1955" y="991"/>
                  </a:lnTo>
                  <a:lnTo>
                    <a:pt x="1956" y="988"/>
                  </a:lnTo>
                  <a:lnTo>
                    <a:pt x="1957" y="984"/>
                  </a:lnTo>
                  <a:lnTo>
                    <a:pt x="1958" y="981"/>
                  </a:lnTo>
                  <a:lnTo>
                    <a:pt x="1959" y="978"/>
                  </a:lnTo>
                  <a:lnTo>
                    <a:pt x="1952" y="974"/>
                  </a:lnTo>
                  <a:lnTo>
                    <a:pt x="1944" y="971"/>
                  </a:lnTo>
                  <a:lnTo>
                    <a:pt x="1937" y="969"/>
                  </a:lnTo>
                  <a:lnTo>
                    <a:pt x="1930" y="967"/>
                  </a:lnTo>
                  <a:lnTo>
                    <a:pt x="1922" y="965"/>
                  </a:lnTo>
                  <a:lnTo>
                    <a:pt x="1914" y="964"/>
                  </a:lnTo>
                  <a:lnTo>
                    <a:pt x="1906" y="963"/>
                  </a:lnTo>
                  <a:lnTo>
                    <a:pt x="1898" y="963"/>
                  </a:lnTo>
                  <a:close/>
                  <a:moveTo>
                    <a:pt x="6235" y="963"/>
                  </a:moveTo>
                  <a:lnTo>
                    <a:pt x="6224" y="963"/>
                  </a:lnTo>
                  <a:lnTo>
                    <a:pt x="6214" y="965"/>
                  </a:lnTo>
                  <a:lnTo>
                    <a:pt x="6209" y="965"/>
                  </a:lnTo>
                  <a:lnTo>
                    <a:pt x="6204" y="967"/>
                  </a:lnTo>
                  <a:lnTo>
                    <a:pt x="6199" y="968"/>
                  </a:lnTo>
                  <a:lnTo>
                    <a:pt x="6194" y="969"/>
                  </a:lnTo>
                  <a:lnTo>
                    <a:pt x="6190" y="971"/>
                  </a:lnTo>
                  <a:lnTo>
                    <a:pt x="6185" y="973"/>
                  </a:lnTo>
                  <a:lnTo>
                    <a:pt x="6181" y="974"/>
                  </a:lnTo>
                  <a:lnTo>
                    <a:pt x="6177" y="976"/>
                  </a:lnTo>
                  <a:lnTo>
                    <a:pt x="6172" y="979"/>
                  </a:lnTo>
                  <a:lnTo>
                    <a:pt x="6168" y="981"/>
                  </a:lnTo>
                  <a:lnTo>
                    <a:pt x="6165" y="984"/>
                  </a:lnTo>
                  <a:lnTo>
                    <a:pt x="6161" y="987"/>
                  </a:lnTo>
                  <a:lnTo>
                    <a:pt x="6158" y="990"/>
                  </a:lnTo>
                  <a:lnTo>
                    <a:pt x="6155" y="993"/>
                  </a:lnTo>
                  <a:lnTo>
                    <a:pt x="6151" y="996"/>
                  </a:lnTo>
                  <a:lnTo>
                    <a:pt x="6149" y="1000"/>
                  </a:lnTo>
                  <a:lnTo>
                    <a:pt x="6146" y="1004"/>
                  </a:lnTo>
                  <a:lnTo>
                    <a:pt x="6144" y="1008"/>
                  </a:lnTo>
                  <a:lnTo>
                    <a:pt x="6141" y="1012"/>
                  </a:lnTo>
                  <a:lnTo>
                    <a:pt x="6139" y="1016"/>
                  </a:lnTo>
                  <a:lnTo>
                    <a:pt x="6137" y="1020"/>
                  </a:lnTo>
                  <a:lnTo>
                    <a:pt x="6136" y="1025"/>
                  </a:lnTo>
                  <a:lnTo>
                    <a:pt x="6134" y="1030"/>
                  </a:lnTo>
                  <a:lnTo>
                    <a:pt x="6133" y="1035"/>
                  </a:lnTo>
                  <a:lnTo>
                    <a:pt x="6132" y="1040"/>
                  </a:lnTo>
                  <a:lnTo>
                    <a:pt x="6132" y="1045"/>
                  </a:lnTo>
                  <a:lnTo>
                    <a:pt x="6131" y="1051"/>
                  </a:lnTo>
                  <a:lnTo>
                    <a:pt x="6131" y="1057"/>
                  </a:lnTo>
                  <a:lnTo>
                    <a:pt x="6131" y="1062"/>
                  </a:lnTo>
                  <a:lnTo>
                    <a:pt x="6132" y="1067"/>
                  </a:lnTo>
                  <a:lnTo>
                    <a:pt x="6132" y="1072"/>
                  </a:lnTo>
                  <a:lnTo>
                    <a:pt x="6133" y="1077"/>
                  </a:lnTo>
                  <a:lnTo>
                    <a:pt x="6134" y="1082"/>
                  </a:lnTo>
                  <a:lnTo>
                    <a:pt x="6136" y="1087"/>
                  </a:lnTo>
                  <a:lnTo>
                    <a:pt x="6137" y="1090"/>
                  </a:lnTo>
                  <a:lnTo>
                    <a:pt x="6139" y="1095"/>
                  </a:lnTo>
                  <a:lnTo>
                    <a:pt x="6141" y="1099"/>
                  </a:lnTo>
                  <a:lnTo>
                    <a:pt x="6144" y="1102"/>
                  </a:lnTo>
                  <a:lnTo>
                    <a:pt x="6146" y="1106"/>
                  </a:lnTo>
                  <a:lnTo>
                    <a:pt x="6149" y="1109"/>
                  </a:lnTo>
                  <a:lnTo>
                    <a:pt x="6152" y="1113"/>
                  </a:lnTo>
                  <a:lnTo>
                    <a:pt x="6155" y="1116"/>
                  </a:lnTo>
                  <a:lnTo>
                    <a:pt x="6158" y="1118"/>
                  </a:lnTo>
                  <a:lnTo>
                    <a:pt x="6161" y="1121"/>
                  </a:lnTo>
                  <a:lnTo>
                    <a:pt x="6165" y="1124"/>
                  </a:lnTo>
                  <a:lnTo>
                    <a:pt x="6169" y="1126"/>
                  </a:lnTo>
                  <a:lnTo>
                    <a:pt x="6172" y="1128"/>
                  </a:lnTo>
                  <a:lnTo>
                    <a:pt x="6176" y="1130"/>
                  </a:lnTo>
                  <a:lnTo>
                    <a:pt x="6185" y="1134"/>
                  </a:lnTo>
                  <a:lnTo>
                    <a:pt x="6194" y="1137"/>
                  </a:lnTo>
                  <a:lnTo>
                    <a:pt x="6203" y="1139"/>
                  </a:lnTo>
                  <a:lnTo>
                    <a:pt x="6212" y="1141"/>
                  </a:lnTo>
                  <a:lnTo>
                    <a:pt x="6222" y="1141"/>
                  </a:lnTo>
                  <a:lnTo>
                    <a:pt x="6232" y="1142"/>
                  </a:lnTo>
                  <a:lnTo>
                    <a:pt x="6240" y="1142"/>
                  </a:lnTo>
                  <a:lnTo>
                    <a:pt x="6248" y="1141"/>
                  </a:lnTo>
                  <a:lnTo>
                    <a:pt x="6257" y="1140"/>
                  </a:lnTo>
                  <a:lnTo>
                    <a:pt x="6265" y="1139"/>
                  </a:lnTo>
                  <a:lnTo>
                    <a:pt x="6273" y="1137"/>
                  </a:lnTo>
                  <a:lnTo>
                    <a:pt x="6282" y="1135"/>
                  </a:lnTo>
                  <a:lnTo>
                    <a:pt x="6289" y="1133"/>
                  </a:lnTo>
                  <a:lnTo>
                    <a:pt x="6298" y="1131"/>
                  </a:lnTo>
                  <a:lnTo>
                    <a:pt x="6298" y="1128"/>
                  </a:lnTo>
                  <a:lnTo>
                    <a:pt x="6297" y="1124"/>
                  </a:lnTo>
                  <a:lnTo>
                    <a:pt x="6297" y="1120"/>
                  </a:lnTo>
                  <a:lnTo>
                    <a:pt x="6297" y="1117"/>
                  </a:lnTo>
                  <a:lnTo>
                    <a:pt x="6297" y="1113"/>
                  </a:lnTo>
                  <a:lnTo>
                    <a:pt x="6297" y="1110"/>
                  </a:lnTo>
                  <a:lnTo>
                    <a:pt x="6297" y="1106"/>
                  </a:lnTo>
                  <a:lnTo>
                    <a:pt x="6297" y="1103"/>
                  </a:lnTo>
                  <a:lnTo>
                    <a:pt x="6297" y="1098"/>
                  </a:lnTo>
                  <a:lnTo>
                    <a:pt x="6297" y="1092"/>
                  </a:lnTo>
                  <a:lnTo>
                    <a:pt x="6297" y="1087"/>
                  </a:lnTo>
                  <a:lnTo>
                    <a:pt x="6297" y="1082"/>
                  </a:lnTo>
                  <a:lnTo>
                    <a:pt x="6298" y="1077"/>
                  </a:lnTo>
                  <a:lnTo>
                    <a:pt x="6298" y="1072"/>
                  </a:lnTo>
                  <a:lnTo>
                    <a:pt x="6298" y="1067"/>
                  </a:lnTo>
                  <a:lnTo>
                    <a:pt x="6299" y="1062"/>
                  </a:lnTo>
                  <a:lnTo>
                    <a:pt x="6297" y="1062"/>
                  </a:lnTo>
                  <a:lnTo>
                    <a:pt x="6294" y="1062"/>
                  </a:lnTo>
                  <a:lnTo>
                    <a:pt x="6291" y="1062"/>
                  </a:lnTo>
                  <a:lnTo>
                    <a:pt x="6289" y="1062"/>
                  </a:lnTo>
                  <a:lnTo>
                    <a:pt x="6286" y="1062"/>
                  </a:lnTo>
                  <a:lnTo>
                    <a:pt x="6283" y="1062"/>
                  </a:lnTo>
                  <a:lnTo>
                    <a:pt x="6281" y="1062"/>
                  </a:lnTo>
                  <a:lnTo>
                    <a:pt x="6278" y="1062"/>
                  </a:lnTo>
                  <a:lnTo>
                    <a:pt x="6276" y="1062"/>
                  </a:lnTo>
                  <a:lnTo>
                    <a:pt x="6274" y="1062"/>
                  </a:lnTo>
                  <a:lnTo>
                    <a:pt x="6271" y="1062"/>
                  </a:lnTo>
                  <a:lnTo>
                    <a:pt x="6269" y="1062"/>
                  </a:lnTo>
                  <a:lnTo>
                    <a:pt x="6267" y="1062"/>
                  </a:lnTo>
                  <a:lnTo>
                    <a:pt x="6264" y="1062"/>
                  </a:lnTo>
                  <a:lnTo>
                    <a:pt x="6262" y="1062"/>
                  </a:lnTo>
                  <a:lnTo>
                    <a:pt x="6259" y="1062"/>
                  </a:lnTo>
                  <a:lnTo>
                    <a:pt x="6260" y="1066"/>
                  </a:lnTo>
                  <a:lnTo>
                    <a:pt x="6260" y="1072"/>
                  </a:lnTo>
                  <a:lnTo>
                    <a:pt x="6261" y="1076"/>
                  </a:lnTo>
                  <a:lnTo>
                    <a:pt x="6261" y="1081"/>
                  </a:lnTo>
                  <a:lnTo>
                    <a:pt x="6261" y="1086"/>
                  </a:lnTo>
                  <a:lnTo>
                    <a:pt x="6261" y="1091"/>
                  </a:lnTo>
                  <a:lnTo>
                    <a:pt x="6261" y="1096"/>
                  </a:lnTo>
                  <a:lnTo>
                    <a:pt x="6261" y="1101"/>
                  </a:lnTo>
                  <a:lnTo>
                    <a:pt x="6261" y="1103"/>
                  </a:lnTo>
                  <a:lnTo>
                    <a:pt x="6261" y="1105"/>
                  </a:lnTo>
                  <a:lnTo>
                    <a:pt x="6261" y="1108"/>
                  </a:lnTo>
                  <a:lnTo>
                    <a:pt x="6261" y="1110"/>
                  </a:lnTo>
                  <a:lnTo>
                    <a:pt x="6261" y="1113"/>
                  </a:lnTo>
                  <a:lnTo>
                    <a:pt x="6261" y="1115"/>
                  </a:lnTo>
                  <a:lnTo>
                    <a:pt x="6261" y="1118"/>
                  </a:lnTo>
                  <a:lnTo>
                    <a:pt x="6261" y="1120"/>
                  </a:lnTo>
                  <a:lnTo>
                    <a:pt x="6261" y="1120"/>
                  </a:lnTo>
                  <a:lnTo>
                    <a:pt x="6261" y="1121"/>
                  </a:lnTo>
                  <a:lnTo>
                    <a:pt x="6261" y="1121"/>
                  </a:lnTo>
                  <a:lnTo>
                    <a:pt x="6261" y="1122"/>
                  </a:lnTo>
                  <a:lnTo>
                    <a:pt x="6261" y="1122"/>
                  </a:lnTo>
                  <a:lnTo>
                    <a:pt x="6261" y="1122"/>
                  </a:lnTo>
                  <a:lnTo>
                    <a:pt x="6260" y="1123"/>
                  </a:lnTo>
                  <a:lnTo>
                    <a:pt x="6259" y="1123"/>
                  </a:lnTo>
                  <a:lnTo>
                    <a:pt x="6257" y="1124"/>
                  </a:lnTo>
                  <a:lnTo>
                    <a:pt x="6255" y="1124"/>
                  </a:lnTo>
                  <a:lnTo>
                    <a:pt x="6254" y="1124"/>
                  </a:lnTo>
                  <a:lnTo>
                    <a:pt x="6252" y="1125"/>
                  </a:lnTo>
                  <a:lnTo>
                    <a:pt x="6251" y="1125"/>
                  </a:lnTo>
                  <a:lnTo>
                    <a:pt x="6250" y="1125"/>
                  </a:lnTo>
                  <a:lnTo>
                    <a:pt x="6248" y="1126"/>
                  </a:lnTo>
                  <a:lnTo>
                    <a:pt x="6246" y="1126"/>
                  </a:lnTo>
                  <a:lnTo>
                    <a:pt x="6244" y="1126"/>
                  </a:lnTo>
                  <a:lnTo>
                    <a:pt x="6242" y="1126"/>
                  </a:lnTo>
                  <a:lnTo>
                    <a:pt x="6240" y="1127"/>
                  </a:lnTo>
                  <a:lnTo>
                    <a:pt x="6238" y="1127"/>
                  </a:lnTo>
                  <a:lnTo>
                    <a:pt x="6236" y="1127"/>
                  </a:lnTo>
                  <a:lnTo>
                    <a:pt x="6233" y="1127"/>
                  </a:lnTo>
                  <a:lnTo>
                    <a:pt x="6232" y="1127"/>
                  </a:lnTo>
                  <a:lnTo>
                    <a:pt x="6230" y="1127"/>
                  </a:lnTo>
                  <a:lnTo>
                    <a:pt x="6228" y="1127"/>
                  </a:lnTo>
                  <a:lnTo>
                    <a:pt x="6227" y="1126"/>
                  </a:lnTo>
                  <a:lnTo>
                    <a:pt x="6225" y="1126"/>
                  </a:lnTo>
                  <a:lnTo>
                    <a:pt x="6223" y="1126"/>
                  </a:lnTo>
                  <a:lnTo>
                    <a:pt x="6222" y="1126"/>
                  </a:lnTo>
                  <a:lnTo>
                    <a:pt x="6220" y="1125"/>
                  </a:lnTo>
                  <a:lnTo>
                    <a:pt x="6216" y="1124"/>
                  </a:lnTo>
                  <a:lnTo>
                    <a:pt x="6212" y="1124"/>
                  </a:lnTo>
                  <a:lnTo>
                    <a:pt x="6209" y="1122"/>
                  </a:lnTo>
                  <a:lnTo>
                    <a:pt x="6207" y="1121"/>
                  </a:lnTo>
                  <a:lnTo>
                    <a:pt x="6204" y="1120"/>
                  </a:lnTo>
                  <a:lnTo>
                    <a:pt x="6201" y="1118"/>
                  </a:lnTo>
                  <a:lnTo>
                    <a:pt x="6198" y="1116"/>
                  </a:lnTo>
                  <a:lnTo>
                    <a:pt x="6194" y="1114"/>
                  </a:lnTo>
                  <a:lnTo>
                    <a:pt x="6192" y="1111"/>
                  </a:lnTo>
                  <a:lnTo>
                    <a:pt x="6189" y="1108"/>
                  </a:lnTo>
                  <a:lnTo>
                    <a:pt x="6187" y="1105"/>
                  </a:lnTo>
                  <a:lnTo>
                    <a:pt x="6185" y="1102"/>
                  </a:lnTo>
                  <a:lnTo>
                    <a:pt x="6183" y="1099"/>
                  </a:lnTo>
                  <a:lnTo>
                    <a:pt x="6181" y="1095"/>
                  </a:lnTo>
                  <a:lnTo>
                    <a:pt x="6179" y="1092"/>
                  </a:lnTo>
                  <a:lnTo>
                    <a:pt x="6177" y="1088"/>
                  </a:lnTo>
                  <a:lnTo>
                    <a:pt x="6175" y="1081"/>
                  </a:lnTo>
                  <a:lnTo>
                    <a:pt x="6173" y="1073"/>
                  </a:lnTo>
                  <a:lnTo>
                    <a:pt x="6172" y="1065"/>
                  </a:lnTo>
                  <a:lnTo>
                    <a:pt x="6172" y="1058"/>
                  </a:lnTo>
                  <a:lnTo>
                    <a:pt x="6172" y="1051"/>
                  </a:lnTo>
                  <a:lnTo>
                    <a:pt x="6173" y="1044"/>
                  </a:lnTo>
                  <a:lnTo>
                    <a:pt x="6174" y="1037"/>
                  </a:lnTo>
                  <a:lnTo>
                    <a:pt x="6175" y="1031"/>
                  </a:lnTo>
                  <a:lnTo>
                    <a:pt x="6177" y="1024"/>
                  </a:lnTo>
                  <a:lnTo>
                    <a:pt x="6179" y="1018"/>
                  </a:lnTo>
                  <a:lnTo>
                    <a:pt x="6183" y="1012"/>
                  </a:lnTo>
                  <a:lnTo>
                    <a:pt x="6186" y="1006"/>
                  </a:lnTo>
                  <a:lnTo>
                    <a:pt x="6188" y="1003"/>
                  </a:lnTo>
                  <a:lnTo>
                    <a:pt x="6190" y="1000"/>
                  </a:lnTo>
                  <a:lnTo>
                    <a:pt x="6193" y="997"/>
                  </a:lnTo>
                  <a:lnTo>
                    <a:pt x="6196" y="994"/>
                  </a:lnTo>
                  <a:lnTo>
                    <a:pt x="6198" y="992"/>
                  </a:lnTo>
                  <a:lnTo>
                    <a:pt x="6201" y="990"/>
                  </a:lnTo>
                  <a:lnTo>
                    <a:pt x="6204" y="988"/>
                  </a:lnTo>
                  <a:lnTo>
                    <a:pt x="6207" y="986"/>
                  </a:lnTo>
                  <a:lnTo>
                    <a:pt x="6210" y="984"/>
                  </a:lnTo>
                  <a:lnTo>
                    <a:pt x="6214" y="983"/>
                  </a:lnTo>
                  <a:lnTo>
                    <a:pt x="6217" y="982"/>
                  </a:lnTo>
                  <a:lnTo>
                    <a:pt x="6221" y="981"/>
                  </a:lnTo>
                  <a:lnTo>
                    <a:pt x="6224" y="980"/>
                  </a:lnTo>
                  <a:lnTo>
                    <a:pt x="6228" y="979"/>
                  </a:lnTo>
                  <a:lnTo>
                    <a:pt x="6232" y="979"/>
                  </a:lnTo>
                  <a:lnTo>
                    <a:pt x="6235" y="979"/>
                  </a:lnTo>
                  <a:lnTo>
                    <a:pt x="6243" y="979"/>
                  </a:lnTo>
                  <a:lnTo>
                    <a:pt x="6250" y="980"/>
                  </a:lnTo>
                  <a:lnTo>
                    <a:pt x="6253" y="981"/>
                  </a:lnTo>
                  <a:lnTo>
                    <a:pt x="6257" y="982"/>
                  </a:lnTo>
                  <a:lnTo>
                    <a:pt x="6260" y="984"/>
                  </a:lnTo>
                  <a:lnTo>
                    <a:pt x="6264" y="985"/>
                  </a:lnTo>
                  <a:lnTo>
                    <a:pt x="6266" y="987"/>
                  </a:lnTo>
                  <a:lnTo>
                    <a:pt x="6270" y="988"/>
                  </a:lnTo>
                  <a:lnTo>
                    <a:pt x="6273" y="990"/>
                  </a:lnTo>
                  <a:lnTo>
                    <a:pt x="6276" y="993"/>
                  </a:lnTo>
                  <a:lnTo>
                    <a:pt x="6278" y="995"/>
                  </a:lnTo>
                  <a:lnTo>
                    <a:pt x="6281" y="998"/>
                  </a:lnTo>
                  <a:lnTo>
                    <a:pt x="6283" y="1001"/>
                  </a:lnTo>
                  <a:lnTo>
                    <a:pt x="6285" y="1004"/>
                  </a:lnTo>
                  <a:lnTo>
                    <a:pt x="6289" y="1004"/>
                  </a:lnTo>
                  <a:lnTo>
                    <a:pt x="6289" y="1004"/>
                  </a:lnTo>
                  <a:lnTo>
                    <a:pt x="6289" y="1001"/>
                  </a:lnTo>
                  <a:lnTo>
                    <a:pt x="6290" y="997"/>
                  </a:lnTo>
                  <a:lnTo>
                    <a:pt x="6291" y="994"/>
                  </a:lnTo>
                  <a:lnTo>
                    <a:pt x="6292" y="991"/>
                  </a:lnTo>
                  <a:lnTo>
                    <a:pt x="6293" y="988"/>
                  </a:lnTo>
                  <a:lnTo>
                    <a:pt x="6294" y="984"/>
                  </a:lnTo>
                  <a:lnTo>
                    <a:pt x="6295" y="981"/>
                  </a:lnTo>
                  <a:lnTo>
                    <a:pt x="6296" y="978"/>
                  </a:lnTo>
                  <a:lnTo>
                    <a:pt x="6289" y="975"/>
                  </a:lnTo>
                  <a:lnTo>
                    <a:pt x="6282" y="971"/>
                  </a:lnTo>
                  <a:lnTo>
                    <a:pt x="6274" y="969"/>
                  </a:lnTo>
                  <a:lnTo>
                    <a:pt x="6267" y="967"/>
                  </a:lnTo>
                  <a:lnTo>
                    <a:pt x="6259" y="965"/>
                  </a:lnTo>
                  <a:lnTo>
                    <a:pt x="6251" y="964"/>
                  </a:lnTo>
                  <a:lnTo>
                    <a:pt x="6243" y="963"/>
                  </a:lnTo>
                  <a:lnTo>
                    <a:pt x="6235" y="963"/>
                  </a:lnTo>
                  <a:close/>
                  <a:moveTo>
                    <a:pt x="358" y="964"/>
                  </a:moveTo>
                  <a:lnTo>
                    <a:pt x="352" y="980"/>
                  </a:lnTo>
                  <a:lnTo>
                    <a:pt x="346" y="997"/>
                  </a:lnTo>
                  <a:lnTo>
                    <a:pt x="339" y="1013"/>
                  </a:lnTo>
                  <a:lnTo>
                    <a:pt x="333" y="1029"/>
                  </a:lnTo>
                  <a:lnTo>
                    <a:pt x="326" y="1045"/>
                  </a:lnTo>
                  <a:lnTo>
                    <a:pt x="319" y="1061"/>
                  </a:lnTo>
                  <a:lnTo>
                    <a:pt x="312" y="1077"/>
                  </a:lnTo>
                  <a:lnTo>
                    <a:pt x="306" y="1093"/>
                  </a:lnTo>
                  <a:lnTo>
                    <a:pt x="287" y="1136"/>
                  </a:lnTo>
                  <a:lnTo>
                    <a:pt x="287" y="1138"/>
                  </a:lnTo>
                  <a:lnTo>
                    <a:pt x="288" y="1138"/>
                  </a:lnTo>
                  <a:lnTo>
                    <a:pt x="290" y="1138"/>
                  </a:lnTo>
                  <a:lnTo>
                    <a:pt x="291" y="1137"/>
                  </a:lnTo>
                  <a:lnTo>
                    <a:pt x="293" y="1137"/>
                  </a:lnTo>
                  <a:lnTo>
                    <a:pt x="294" y="1137"/>
                  </a:lnTo>
                  <a:lnTo>
                    <a:pt x="296" y="1137"/>
                  </a:lnTo>
                  <a:lnTo>
                    <a:pt x="297" y="1137"/>
                  </a:lnTo>
                  <a:lnTo>
                    <a:pt x="298" y="1137"/>
                  </a:lnTo>
                  <a:lnTo>
                    <a:pt x="300" y="1137"/>
                  </a:lnTo>
                  <a:lnTo>
                    <a:pt x="302" y="1137"/>
                  </a:lnTo>
                  <a:lnTo>
                    <a:pt x="303" y="1137"/>
                  </a:lnTo>
                  <a:lnTo>
                    <a:pt x="305" y="1137"/>
                  </a:lnTo>
                  <a:lnTo>
                    <a:pt x="306" y="1137"/>
                  </a:lnTo>
                  <a:lnTo>
                    <a:pt x="308" y="1138"/>
                  </a:lnTo>
                  <a:lnTo>
                    <a:pt x="309" y="1138"/>
                  </a:lnTo>
                  <a:lnTo>
                    <a:pt x="310" y="1138"/>
                  </a:lnTo>
                  <a:lnTo>
                    <a:pt x="312" y="1132"/>
                  </a:lnTo>
                  <a:lnTo>
                    <a:pt x="314" y="1126"/>
                  </a:lnTo>
                  <a:lnTo>
                    <a:pt x="316" y="1120"/>
                  </a:lnTo>
                  <a:lnTo>
                    <a:pt x="318" y="1114"/>
                  </a:lnTo>
                  <a:lnTo>
                    <a:pt x="320" y="1108"/>
                  </a:lnTo>
                  <a:lnTo>
                    <a:pt x="322" y="1102"/>
                  </a:lnTo>
                  <a:lnTo>
                    <a:pt x="324" y="1096"/>
                  </a:lnTo>
                  <a:lnTo>
                    <a:pt x="326" y="1090"/>
                  </a:lnTo>
                  <a:lnTo>
                    <a:pt x="328" y="1087"/>
                  </a:lnTo>
                  <a:lnTo>
                    <a:pt x="332" y="1087"/>
                  </a:lnTo>
                  <a:lnTo>
                    <a:pt x="335" y="1087"/>
                  </a:lnTo>
                  <a:lnTo>
                    <a:pt x="339" y="1086"/>
                  </a:lnTo>
                  <a:lnTo>
                    <a:pt x="343" y="1086"/>
                  </a:lnTo>
                  <a:lnTo>
                    <a:pt x="347" y="1086"/>
                  </a:lnTo>
                  <a:lnTo>
                    <a:pt x="351" y="1086"/>
                  </a:lnTo>
                  <a:lnTo>
                    <a:pt x="354" y="1086"/>
                  </a:lnTo>
                  <a:lnTo>
                    <a:pt x="358" y="1086"/>
                  </a:lnTo>
                  <a:lnTo>
                    <a:pt x="362" y="1086"/>
                  </a:lnTo>
                  <a:lnTo>
                    <a:pt x="365" y="1086"/>
                  </a:lnTo>
                  <a:lnTo>
                    <a:pt x="369" y="1086"/>
                  </a:lnTo>
                  <a:lnTo>
                    <a:pt x="372" y="1087"/>
                  </a:lnTo>
                  <a:lnTo>
                    <a:pt x="376" y="1087"/>
                  </a:lnTo>
                  <a:lnTo>
                    <a:pt x="379" y="1087"/>
                  </a:lnTo>
                  <a:lnTo>
                    <a:pt x="382" y="1087"/>
                  </a:lnTo>
                  <a:lnTo>
                    <a:pt x="386" y="1087"/>
                  </a:lnTo>
                  <a:lnTo>
                    <a:pt x="388" y="1093"/>
                  </a:lnTo>
                  <a:lnTo>
                    <a:pt x="391" y="1100"/>
                  </a:lnTo>
                  <a:lnTo>
                    <a:pt x="393" y="1106"/>
                  </a:lnTo>
                  <a:lnTo>
                    <a:pt x="395" y="1113"/>
                  </a:lnTo>
                  <a:lnTo>
                    <a:pt x="397" y="1119"/>
                  </a:lnTo>
                  <a:lnTo>
                    <a:pt x="399" y="1125"/>
                  </a:lnTo>
                  <a:lnTo>
                    <a:pt x="401" y="1132"/>
                  </a:lnTo>
                  <a:lnTo>
                    <a:pt x="403" y="1138"/>
                  </a:lnTo>
                  <a:lnTo>
                    <a:pt x="406" y="1138"/>
                  </a:lnTo>
                  <a:lnTo>
                    <a:pt x="409" y="1138"/>
                  </a:lnTo>
                  <a:lnTo>
                    <a:pt x="412" y="1137"/>
                  </a:lnTo>
                  <a:lnTo>
                    <a:pt x="414" y="1137"/>
                  </a:lnTo>
                  <a:lnTo>
                    <a:pt x="417" y="1137"/>
                  </a:lnTo>
                  <a:lnTo>
                    <a:pt x="420" y="1137"/>
                  </a:lnTo>
                  <a:lnTo>
                    <a:pt x="422" y="1137"/>
                  </a:lnTo>
                  <a:lnTo>
                    <a:pt x="425" y="1137"/>
                  </a:lnTo>
                  <a:lnTo>
                    <a:pt x="427" y="1137"/>
                  </a:lnTo>
                  <a:lnTo>
                    <a:pt x="430" y="1137"/>
                  </a:lnTo>
                  <a:lnTo>
                    <a:pt x="433" y="1137"/>
                  </a:lnTo>
                  <a:lnTo>
                    <a:pt x="435" y="1137"/>
                  </a:lnTo>
                  <a:lnTo>
                    <a:pt x="438" y="1138"/>
                  </a:lnTo>
                  <a:lnTo>
                    <a:pt x="441" y="1138"/>
                  </a:lnTo>
                  <a:lnTo>
                    <a:pt x="444" y="1138"/>
                  </a:lnTo>
                  <a:lnTo>
                    <a:pt x="446" y="1138"/>
                  </a:lnTo>
                  <a:lnTo>
                    <a:pt x="446" y="1136"/>
                  </a:lnTo>
                  <a:lnTo>
                    <a:pt x="445" y="1133"/>
                  </a:lnTo>
                  <a:lnTo>
                    <a:pt x="436" y="1113"/>
                  </a:lnTo>
                  <a:lnTo>
                    <a:pt x="428" y="1092"/>
                  </a:lnTo>
                  <a:lnTo>
                    <a:pt x="419" y="1072"/>
                  </a:lnTo>
                  <a:lnTo>
                    <a:pt x="411" y="1051"/>
                  </a:lnTo>
                  <a:lnTo>
                    <a:pt x="403" y="1031"/>
                  </a:lnTo>
                  <a:lnTo>
                    <a:pt x="395" y="1010"/>
                  </a:lnTo>
                  <a:lnTo>
                    <a:pt x="387" y="989"/>
                  </a:lnTo>
                  <a:lnTo>
                    <a:pt x="379" y="969"/>
                  </a:lnTo>
                  <a:lnTo>
                    <a:pt x="377" y="964"/>
                  </a:lnTo>
                  <a:lnTo>
                    <a:pt x="376" y="964"/>
                  </a:lnTo>
                  <a:lnTo>
                    <a:pt x="375" y="965"/>
                  </a:lnTo>
                  <a:lnTo>
                    <a:pt x="373" y="965"/>
                  </a:lnTo>
                  <a:lnTo>
                    <a:pt x="372" y="965"/>
                  </a:lnTo>
                  <a:lnTo>
                    <a:pt x="371" y="965"/>
                  </a:lnTo>
                  <a:lnTo>
                    <a:pt x="370" y="965"/>
                  </a:lnTo>
                  <a:lnTo>
                    <a:pt x="369" y="965"/>
                  </a:lnTo>
                  <a:lnTo>
                    <a:pt x="367" y="965"/>
                  </a:lnTo>
                  <a:lnTo>
                    <a:pt x="366" y="965"/>
                  </a:lnTo>
                  <a:lnTo>
                    <a:pt x="365" y="965"/>
                  </a:lnTo>
                  <a:lnTo>
                    <a:pt x="364" y="965"/>
                  </a:lnTo>
                  <a:lnTo>
                    <a:pt x="363" y="965"/>
                  </a:lnTo>
                  <a:lnTo>
                    <a:pt x="362" y="965"/>
                  </a:lnTo>
                  <a:lnTo>
                    <a:pt x="360" y="965"/>
                  </a:lnTo>
                  <a:lnTo>
                    <a:pt x="359" y="964"/>
                  </a:lnTo>
                  <a:lnTo>
                    <a:pt x="358" y="964"/>
                  </a:lnTo>
                  <a:close/>
                  <a:moveTo>
                    <a:pt x="5486" y="964"/>
                  </a:moveTo>
                  <a:lnTo>
                    <a:pt x="5480" y="980"/>
                  </a:lnTo>
                  <a:lnTo>
                    <a:pt x="5474" y="997"/>
                  </a:lnTo>
                  <a:lnTo>
                    <a:pt x="5467" y="1013"/>
                  </a:lnTo>
                  <a:lnTo>
                    <a:pt x="5461" y="1029"/>
                  </a:lnTo>
                  <a:lnTo>
                    <a:pt x="5454" y="1045"/>
                  </a:lnTo>
                  <a:lnTo>
                    <a:pt x="5447" y="1061"/>
                  </a:lnTo>
                  <a:lnTo>
                    <a:pt x="5441" y="1077"/>
                  </a:lnTo>
                  <a:lnTo>
                    <a:pt x="5434" y="1093"/>
                  </a:lnTo>
                  <a:lnTo>
                    <a:pt x="5415" y="1136"/>
                  </a:lnTo>
                  <a:lnTo>
                    <a:pt x="5415" y="1138"/>
                  </a:lnTo>
                  <a:lnTo>
                    <a:pt x="5416" y="1138"/>
                  </a:lnTo>
                  <a:lnTo>
                    <a:pt x="5418" y="1138"/>
                  </a:lnTo>
                  <a:lnTo>
                    <a:pt x="5419" y="1137"/>
                  </a:lnTo>
                  <a:lnTo>
                    <a:pt x="5421" y="1137"/>
                  </a:lnTo>
                  <a:lnTo>
                    <a:pt x="5422" y="1137"/>
                  </a:lnTo>
                  <a:lnTo>
                    <a:pt x="5424" y="1137"/>
                  </a:lnTo>
                  <a:lnTo>
                    <a:pt x="5425" y="1137"/>
                  </a:lnTo>
                  <a:lnTo>
                    <a:pt x="5427" y="1137"/>
                  </a:lnTo>
                  <a:lnTo>
                    <a:pt x="5428" y="1137"/>
                  </a:lnTo>
                  <a:lnTo>
                    <a:pt x="5430" y="1137"/>
                  </a:lnTo>
                  <a:lnTo>
                    <a:pt x="5431" y="1137"/>
                  </a:lnTo>
                  <a:lnTo>
                    <a:pt x="5433" y="1137"/>
                  </a:lnTo>
                  <a:lnTo>
                    <a:pt x="5434" y="1137"/>
                  </a:lnTo>
                  <a:lnTo>
                    <a:pt x="5435" y="1138"/>
                  </a:lnTo>
                  <a:lnTo>
                    <a:pt x="5437" y="1138"/>
                  </a:lnTo>
                  <a:lnTo>
                    <a:pt x="5439" y="1138"/>
                  </a:lnTo>
                  <a:lnTo>
                    <a:pt x="5440" y="1132"/>
                  </a:lnTo>
                  <a:lnTo>
                    <a:pt x="5442" y="1126"/>
                  </a:lnTo>
                  <a:lnTo>
                    <a:pt x="5444" y="1120"/>
                  </a:lnTo>
                  <a:lnTo>
                    <a:pt x="5446" y="1114"/>
                  </a:lnTo>
                  <a:lnTo>
                    <a:pt x="5448" y="1108"/>
                  </a:lnTo>
                  <a:lnTo>
                    <a:pt x="5450" y="1102"/>
                  </a:lnTo>
                  <a:lnTo>
                    <a:pt x="5452" y="1096"/>
                  </a:lnTo>
                  <a:lnTo>
                    <a:pt x="5454" y="1090"/>
                  </a:lnTo>
                  <a:lnTo>
                    <a:pt x="5456" y="1087"/>
                  </a:lnTo>
                  <a:lnTo>
                    <a:pt x="5460" y="1087"/>
                  </a:lnTo>
                  <a:lnTo>
                    <a:pt x="5463" y="1087"/>
                  </a:lnTo>
                  <a:lnTo>
                    <a:pt x="5467" y="1086"/>
                  </a:lnTo>
                  <a:lnTo>
                    <a:pt x="5471" y="1086"/>
                  </a:lnTo>
                  <a:lnTo>
                    <a:pt x="5475" y="1086"/>
                  </a:lnTo>
                  <a:lnTo>
                    <a:pt x="5479" y="1086"/>
                  </a:lnTo>
                  <a:lnTo>
                    <a:pt x="5482" y="1086"/>
                  </a:lnTo>
                  <a:lnTo>
                    <a:pt x="5486" y="1086"/>
                  </a:lnTo>
                  <a:lnTo>
                    <a:pt x="5490" y="1086"/>
                  </a:lnTo>
                  <a:lnTo>
                    <a:pt x="5493" y="1086"/>
                  </a:lnTo>
                  <a:lnTo>
                    <a:pt x="5497" y="1086"/>
                  </a:lnTo>
                  <a:lnTo>
                    <a:pt x="5500" y="1087"/>
                  </a:lnTo>
                  <a:lnTo>
                    <a:pt x="5504" y="1087"/>
                  </a:lnTo>
                  <a:lnTo>
                    <a:pt x="5507" y="1087"/>
                  </a:lnTo>
                  <a:lnTo>
                    <a:pt x="5511" y="1087"/>
                  </a:lnTo>
                  <a:lnTo>
                    <a:pt x="5514" y="1087"/>
                  </a:lnTo>
                  <a:lnTo>
                    <a:pt x="5517" y="1093"/>
                  </a:lnTo>
                  <a:lnTo>
                    <a:pt x="5519" y="1100"/>
                  </a:lnTo>
                  <a:lnTo>
                    <a:pt x="5521" y="1106"/>
                  </a:lnTo>
                  <a:lnTo>
                    <a:pt x="5523" y="1113"/>
                  </a:lnTo>
                  <a:lnTo>
                    <a:pt x="5525" y="1119"/>
                  </a:lnTo>
                  <a:lnTo>
                    <a:pt x="5528" y="1125"/>
                  </a:lnTo>
                  <a:lnTo>
                    <a:pt x="5530" y="1132"/>
                  </a:lnTo>
                  <a:lnTo>
                    <a:pt x="5532" y="1138"/>
                  </a:lnTo>
                  <a:lnTo>
                    <a:pt x="5534" y="1138"/>
                  </a:lnTo>
                  <a:lnTo>
                    <a:pt x="5537" y="1138"/>
                  </a:lnTo>
                  <a:lnTo>
                    <a:pt x="5540" y="1137"/>
                  </a:lnTo>
                  <a:lnTo>
                    <a:pt x="5542" y="1137"/>
                  </a:lnTo>
                  <a:lnTo>
                    <a:pt x="5545" y="1137"/>
                  </a:lnTo>
                  <a:lnTo>
                    <a:pt x="5547" y="1137"/>
                  </a:lnTo>
                  <a:lnTo>
                    <a:pt x="5550" y="1137"/>
                  </a:lnTo>
                  <a:lnTo>
                    <a:pt x="5553" y="1137"/>
                  </a:lnTo>
                  <a:lnTo>
                    <a:pt x="5555" y="1137"/>
                  </a:lnTo>
                  <a:lnTo>
                    <a:pt x="5558" y="1137"/>
                  </a:lnTo>
                  <a:lnTo>
                    <a:pt x="5561" y="1137"/>
                  </a:lnTo>
                  <a:lnTo>
                    <a:pt x="5564" y="1137"/>
                  </a:lnTo>
                  <a:lnTo>
                    <a:pt x="5566" y="1138"/>
                  </a:lnTo>
                  <a:lnTo>
                    <a:pt x="5569" y="1138"/>
                  </a:lnTo>
                  <a:lnTo>
                    <a:pt x="5572" y="1138"/>
                  </a:lnTo>
                  <a:lnTo>
                    <a:pt x="5574" y="1138"/>
                  </a:lnTo>
                  <a:lnTo>
                    <a:pt x="5574" y="1136"/>
                  </a:lnTo>
                  <a:lnTo>
                    <a:pt x="5573" y="1133"/>
                  </a:lnTo>
                  <a:lnTo>
                    <a:pt x="5564" y="1113"/>
                  </a:lnTo>
                  <a:lnTo>
                    <a:pt x="5556" y="1092"/>
                  </a:lnTo>
                  <a:lnTo>
                    <a:pt x="5547" y="1072"/>
                  </a:lnTo>
                  <a:lnTo>
                    <a:pt x="5539" y="1051"/>
                  </a:lnTo>
                  <a:lnTo>
                    <a:pt x="5531" y="1030"/>
                  </a:lnTo>
                  <a:lnTo>
                    <a:pt x="5523" y="1010"/>
                  </a:lnTo>
                  <a:lnTo>
                    <a:pt x="5515" y="989"/>
                  </a:lnTo>
                  <a:lnTo>
                    <a:pt x="5507" y="969"/>
                  </a:lnTo>
                  <a:lnTo>
                    <a:pt x="5505" y="964"/>
                  </a:lnTo>
                  <a:lnTo>
                    <a:pt x="5504" y="964"/>
                  </a:lnTo>
                  <a:lnTo>
                    <a:pt x="5503" y="965"/>
                  </a:lnTo>
                  <a:lnTo>
                    <a:pt x="5502" y="965"/>
                  </a:lnTo>
                  <a:lnTo>
                    <a:pt x="5500" y="965"/>
                  </a:lnTo>
                  <a:lnTo>
                    <a:pt x="5499" y="965"/>
                  </a:lnTo>
                  <a:lnTo>
                    <a:pt x="5498" y="965"/>
                  </a:lnTo>
                  <a:lnTo>
                    <a:pt x="5497" y="965"/>
                  </a:lnTo>
                  <a:lnTo>
                    <a:pt x="5495" y="965"/>
                  </a:lnTo>
                  <a:lnTo>
                    <a:pt x="5494" y="965"/>
                  </a:lnTo>
                  <a:lnTo>
                    <a:pt x="5493" y="965"/>
                  </a:lnTo>
                  <a:lnTo>
                    <a:pt x="5492" y="965"/>
                  </a:lnTo>
                  <a:lnTo>
                    <a:pt x="5491" y="965"/>
                  </a:lnTo>
                  <a:lnTo>
                    <a:pt x="5490" y="965"/>
                  </a:lnTo>
                  <a:lnTo>
                    <a:pt x="5488" y="965"/>
                  </a:lnTo>
                  <a:lnTo>
                    <a:pt x="5487" y="964"/>
                  </a:lnTo>
                  <a:lnTo>
                    <a:pt x="5486" y="964"/>
                  </a:lnTo>
                  <a:close/>
                  <a:moveTo>
                    <a:pt x="584" y="965"/>
                  </a:moveTo>
                  <a:lnTo>
                    <a:pt x="579" y="966"/>
                  </a:lnTo>
                  <a:lnTo>
                    <a:pt x="574" y="966"/>
                  </a:lnTo>
                  <a:lnTo>
                    <a:pt x="570" y="966"/>
                  </a:lnTo>
                  <a:lnTo>
                    <a:pt x="565" y="966"/>
                  </a:lnTo>
                  <a:lnTo>
                    <a:pt x="561" y="966"/>
                  </a:lnTo>
                  <a:lnTo>
                    <a:pt x="556" y="966"/>
                  </a:lnTo>
                  <a:lnTo>
                    <a:pt x="539" y="966"/>
                  </a:lnTo>
                  <a:lnTo>
                    <a:pt x="539" y="973"/>
                  </a:lnTo>
                  <a:lnTo>
                    <a:pt x="540" y="980"/>
                  </a:lnTo>
                  <a:lnTo>
                    <a:pt x="540" y="987"/>
                  </a:lnTo>
                  <a:lnTo>
                    <a:pt x="540" y="993"/>
                  </a:lnTo>
                  <a:lnTo>
                    <a:pt x="541" y="1001"/>
                  </a:lnTo>
                  <a:lnTo>
                    <a:pt x="541" y="1008"/>
                  </a:lnTo>
                  <a:lnTo>
                    <a:pt x="541" y="1014"/>
                  </a:lnTo>
                  <a:lnTo>
                    <a:pt x="541" y="1021"/>
                  </a:lnTo>
                  <a:lnTo>
                    <a:pt x="541" y="1027"/>
                  </a:lnTo>
                  <a:lnTo>
                    <a:pt x="541" y="1033"/>
                  </a:lnTo>
                  <a:lnTo>
                    <a:pt x="541" y="1038"/>
                  </a:lnTo>
                  <a:lnTo>
                    <a:pt x="541" y="1044"/>
                  </a:lnTo>
                  <a:lnTo>
                    <a:pt x="541" y="1050"/>
                  </a:lnTo>
                  <a:lnTo>
                    <a:pt x="541" y="1056"/>
                  </a:lnTo>
                  <a:lnTo>
                    <a:pt x="541" y="1061"/>
                  </a:lnTo>
                  <a:lnTo>
                    <a:pt x="541" y="1067"/>
                  </a:lnTo>
                  <a:lnTo>
                    <a:pt x="541" y="1073"/>
                  </a:lnTo>
                  <a:lnTo>
                    <a:pt x="541" y="1080"/>
                  </a:lnTo>
                  <a:lnTo>
                    <a:pt x="541" y="1086"/>
                  </a:lnTo>
                  <a:lnTo>
                    <a:pt x="541" y="1092"/>
                  </a:lnTo>
                  <a:lnTo>
                    <a:pt x="541" y="1098"/>
                  </a:lnTo>
                  <a:lnTo>
                    <a:pt x="541" y="1105"/>
                  </a:lnTo>
                  <a:lnTo>
                    <a:pt x="540" y="1111"/>
                  </a:lnTo>
                  <a:lnTo>
                    <a:pt x="540" y="1117"/>
                  </a:lnTo>
                  <a:lnTo>
                    <a:pt x="539" y="1119"/>
                  </a:lnTo>
                  <a:lnTo>
                    <a:pt x="539" y="1121"/>
                  </a:lnTo>
                  <a:lnTo>
                    <a:pt x="539" y="1123"/>
                  </a:lnTo>
                  <a:lnTo>
                    <a:pt x="539" y="1125"/>
                  </a:lnTo>
                  <a:lnTo>
                    <a:pt x="539" y="1127"/>
                  </a:lnTo>
                  <a:lnTo>
                    <a:pt x="539" y="1129"/>
                  </a:lnTo>
                  <a:lnTo>
                    <a:pt x="539" y="1131"/>
                  </a:lnTo>
                  <a:lnTo>
                    <a:pt x="539" y="1133"/>
                  </a:lnTo>
                  <a:lnTo>
                    <a:pt x="539" y="1138"/>
                  </a:lnTo>
                  <a:lnTo>
                    <a:pt x="541" y="1138"/>
                  </a:lnTo>
                  <a:lnTo>
                    <a:pt x="544" y="1138"/>
                  </a:lnTo>
                  <a:lnTo>
                    <a:pt x="546" y="1138"/>
                  </a:lnTo>
                  <a:lnTo>
                    <a:pt x="549" y="1137"/>
                  </a:lnTo>
                  <a:lnTo>
                    <a:pt x="551" y="1137"/>
                  </a:lnTo>
                  <a:lnTo>
                    <a:pt x="554" y="1137"/>
                  </a:lnTo>
                  <a:lnTo>
                    <a:pt x="556" y="1137"/>
                  </a:lnTo>
                  <a:lnTo>
                    <a:pt x="559" y="1137"/>
                  </a:lnTo>
                  <a:lnTo>
                    <a:pt x="561" y="1137"/>
                  </a:lnTo>
                  <a:lnTo>
                    <a:pt x="564" y="1137"/>
                  </a:lnTo>
                  <a:lnTo>
                    <a:pt x="567" y="1137"/>
                  </a:lnTo>
                  <a:lnTo>
                    <a:pt x="569" y="1137"/>
                  </a:lnTo>
                  <a:lnTo>
                    <a:pt x="572" y="1138"/>
                  </a:lnTo>
                  <a:lnTo>
                    <a:pt x="574" y="1138"/>
                  </a:lnTo>
                  <a:lnTo>
                    <a:pt x="577" y="1138"/>
                  </a:lnTo>
                  <a:lnTo>
                    <a:pt x="579" y="1138"/>
                  </a:lnTo>
                  <a:lnTo>
                    <a:pt x="579" y="1135"/>
                  </a:lnTo>
                  <a:lnTo>
                    <a:pt x="579" y="1131"/>
                  </a:lnTo>
                  <a:lnTo>
                    <a:pt x="578" y="1128"/>
                  </a:lnTo>
                  <a:lnTo>
                    <a:pt x="578" y="1125"/>
                  </a:lnTo>
                  <a:lnTo>
                    <a:pt x="578" y="1122"/>
                  </a:lnTo>
                  <a:lnTo>
                    <a:pt x="578" y="1118"/>
                  </a:lnTo>
                  <a:lnTo>
                    <a:pt x="578" y="1115"/>
                  </a:lnTo>
                  <a:lnTo>
                    <a:pt x="578" y="1112"/>
                  </a:lnTo>
                  <a:lnTo>
                    <a:pt x="578" y="1111"/>
                  </a:lnTo>
                  <a:lnTo>
                    <a:pt x="578" y="1110"/>
                  </a:lnTo>
                  <a:lnTo>
                    <a:pt x="578" y="1109"/>
                  </a:lnTo>
                  <a:lnTo>
                    <a:pt x="578" y="1108"/>
                  </a:lnTo>
                  <a:lnTo>
                    <a:pt x="578" y="1107"/>
                  </a:lnTo>
                  <a:lnTo>
                    <a:pt x="578" y="1107"/>
                  </a:lnTo>
                  <a:lnTo>
                    <a:pt x="577" y="1106"/>
                  </a:lnTo>
                  <a:lnTo>
                    <a:pt x="577" y="1105"/>
                  </a:lnTo>
                  <a:lnTo>
                    <a:pt x="577" y="1100"/>
                  </a:lnTo>
                  <a:lnTo>
                    <a:pt x="577" y="1094"/>
                  </a:lnTo>
                  <a:lnTo>
                    <a:pt x="577" y="1088"/>
                  </a:lnTo>
                  <a:lnTo>
                    <a:pt x="577" y="1083"/>
                  </a:lnTo>
                  <a:lnTo>
                    <a:pt x="577" y="1077"/>
                  </a:lnTo>
                  <a:lnTo>
                    <a:pt x="577" y="1071"/>
                  </a:lnTo>
                  <a:lnTo>
                    <a:pt x="577" y="1066"/>
                  </a:lnTo>
                  <a:lnTo>
                    <a:pt x="577" y="1060"/>
                  </a:lnTo>
                  <a:lnTo>
                    <a:pt x="577" y="1060"/>
                  </a:lnTo>
                  <a:lnTo>
                    <a:pt x="577" y="1059"/>
                  </a:lnTo>
                  <a:lnTo>
                    <a:pt x="577" y="1059"/>
                  </a:lnTo>
                  <a:lnTo>
                    <a:pt x="578" y="1059"/>
                  </a:lnTo>
                  <a:lnTo>
                    <a:pt x="578" y="1059"/>
                  </a:lnTo>
                  <a:lnTo>
                    <a:pt x="578" y="1059"/>
                  </a:lnTo>
                  <a:lnTo>
                    <a:pt x="579" y="1059"/>
                  </a:lnTo>
                  <a:lnTo>
                    <a:pt x="579" y="1059"/>
                  </a:lnTo>
                  <a:lnTo>
                    <a:pt x="579" y="1059"/>
                  </a:lnTo>
                  <a:lnTo>
                    <a:pt x="580" y="1060"/>
                  </a:lnTo>
                  <a:lnTo>
                    <a:pt x="580" y="1060"/>
                  </a:lnTo>
                  <a:lnTo>
                    <a:pt x="581" y="1062"/>
                  </a:lnTo>
                  <a:lnTo>
                    <a:pt x="582" y="1063"/>
                  </a:lnTo>
                  <a:lnTo>
                    <a:pt x="583" y="1065"/>
                  </a:lnTo>
                  <a:lnTo>
                    <a:pt x="584" y="1066"/>
                  </a:lnTo>
                  <a:lnTo>
                    <a:pt x="584" y="1068"/>
                  </a:lnTo>
                  <a:lnTo>
                    <a:pt x="585" y="1070"/>
                  </a:lnTo>
                  <a:lnTo>
                    <a:pt x="586" y="1071"/>
                  </a:lnTo>
                  <a:lnTo>
                    <a:pt x="587" y="1073"/>
                  </a:lnTo>
                  <a:lnTo>
                    <a:pt x="587" y="1073"/>
                  </a:lnTo>
                  <a:lnTo>
                    <a:pt x="595" y="1087"/>
                  </a:lnTo>
                  <a:lnTo>
                    <a:pt x="624" y="1138"/>
                  </a:lnTo>
                  <a:lnTo>
                    <a:pt x="627" y="1138"/>
                  </a:lnTo>
                  <a:lnTo>
                    <a:pt x="630" y="1138"/>
                  </a:lnTo>
                  <a:lnTo>
                    <a:pt x="633" y="1137"/>
                  </a:lnTo>
                  <a:lnTo>
                    <a:pt x="636" y="1137"/>
                  </a:lnTo>
                  <a:lnTo>
                    <a:pt x="638" y="1137"/>
                  </a:lnTo>
                  <a:lnTo>
                    <a:pt x="641" y="1137"/>
                  </a:lnTo>
                  <a:lnTo>
                    <a:pt x="644" y="1137"/>
                  </a:lnTo>
                  <a:lnTo>
                    <a:pt x="647" y="1137"/>
                  </a:lnTo>
                  <a:lnTo>
                    <a:pt x="650" y="1137"/>
                  </a:lnTo>
                  <a:lnTo>
                    <a:pt x="653" y="1137"/>
                  </a:lnTo>
                  <a:lnTo>
                    <a:pt x="655" y="1137"/>
                  </a:lnTo>
                  <a:lnTo>
                    <a:pt x="658" y="1137"/>
                  </a:lnTo>
                  <a:lnTo>
                    <a:pt x="661" y="1138"/>
                  </a:lnTo>
                  <a:lnTo>
                    <a:pt x="664" y="1138"/>
                  </a:lnTo>
                  <a:lnTo>
                    <a:pt x="667" y="1138"/>
                  </a:lnTo>
                  <a:lnTo>
                    <a:pt x="670" y="1138"/>
                  </a:lnTo>
                  <a:lnTo>
                    <a:pt x="661" y="1124"/>
                  </a:lnTo>
                  <a:lnTo>
                    <a:pt x="655" y="1115"/>
                  </a:lnTo>
                  <a:lnTo>
                    <a:pt x="649" y="1106"/>
                  </a:lnTo>
                  <a:lnTo>
                    <a:pt x="643" y="1098"/>
                  </a:lnTo>
                  <a:lnTo>
                    <a:pt x="638" y="1089"/>
                  </a:lnTo>
                  <a:lnTo>
                    <a:pt x="632" y="1080"/>
                  </a:lnTo>
                  <a:lnTo>
                    <a:pt x="627" y="1071"/>
                  </a:lnTo>
                  <a:lnTo>
                    <a:pt x="621" y="1062"/>
                  </a:lnTo>
                  <a:lnTo>
                    <a:pt x="616" y="1053"/>
                  </a:lnTo>
                  <a:lnTo>
                    <a:pt x="620" y="1052"/>
                  </a:lnTo>
                  <a:lnTo>
                    <a:pt x="625" y="1051"/>
                  </a:lnTo>
                  <a:lnTo>
                    <a:pt x="628" y="1049"/>
                  </a:lnTo>
                  <a:lnTo>
                    <a:pt x="632" y="1047"/>
                  </a:lnTo>
                  <a:lnTo>
                    <a:pt x="636" y="1045"/>
                  </a:lnTo>
                  <a:lnTo>
                    <a:pt x="639" y="1043"/>
                  </a:lnTo>
                  <a:lnTo>
                    <a:pt x="642" y="1040"/>
                  </a:lnTo>
                  <a:lnTo>
                    <a:pt x="645" y="1038"/>
                  </a:lnTo>
                  <a:lnTo>
                    <a:pt x="647" y="1035"/>
                  </a:lnTo>
                  <a:lnTo>
                    <a:pt x="649" y="1032"/>
                  </a:lnTo>
                  <a:lnTo>
                    <a:pt x="651" y="1028"/>
                  </a:lnTo>
                  <a:lnTo>
                    <a:pt x="653" y="1025"/>
                  </a:lnTo>
                  <a:lnTo>
                    <a:pt x="654" y="1021"/>
                  </a:lnTo>
                  <a:lnTo>
                    <a:pt x="655" y="1016"/>
                  </a:lnTo>
                  <a:lnTo>
                    <a:pt x="655" y="1012"/>
                  </a:lnTo>
                  <a:lnTo>
                    <a:pt x="656" y="1008"/>
                  </a:lnTo>
                  <a:lnTo>
                    <a:pt x="655" y="1001"/>
                  </a:lnTo>
                  <a:lnTo>
                    <a:pt x="654" y="996"/>
                  </a:lnTo>
                  <a:lnTo>
                    <a:pt x="653" y="993"/>
                  </a:lnTo>
                  <a:lnTo>
                    <a:pt x="652" y="991"/>
                  </a:lnTo>
                  <a:lnTo>
                    <a:pt x="651" y="988"/>
                  </a:lnTo>
                  <a:lnTo>
                    <a:pt x="650" y="986"/>
                  </a:lnTo>
                  <a:lnTo>
                    <a:pt x="647" y="982"/>
                  </a:lnTo>
                  <a:lnTo>
                    <a:pt x="643" y="978"/>
                  </a:lnTo>
                  <a:lnTo>
                    <a:pt x="638" y="974"/>
                  </a:lnTo>
                  <a:lnTo>
                    <a:pt x="633" y="971"/>
                  </a:lnTo>
                  <a:lnTo>
                    <a:pt x="629" y="969"/>
                  </a:lnTo>
                  <a:lnTo>
                    <a:pt x="624" y="967"/>
                  </a:lnTo>
                  <a:lnTo>
                    <a:pt x="619" y="967"/>
                  </a:lnTo>
                  <a:lnTo>
                    <a:pt x="613" y="966"/>
                  </a:lnTo>
                  <a:lnTo>
                    <a:pt x="608" y="965"/>
                  </a:lnTo>
                  <a:lnTo>
                    <a:pt x="602" y="965"/>
                  </a:lnTo>
                  <a:lnTo>
                    <a:pt x="597" y="965"/>
                  </a:lnTo>
                  <a:lnTo>
                    <a:pt x="593" y="965"/>
                  </a:lnTo>
                  <a:lnTo>
                    <a:pt x="588" y="965"/>
                  </a:lnTo>
                  <a:lnTo>
                    <a:pt x="584" y="965"/>
                  </a:lnTo>
                  <a:close/>
                  <a:moveTo>
                    <a:pt x="800" y="965"/>
                  </a:moveTo>
                  <a:lnTo>
                    <a:pt x="798" y="966"/>
                  </a:lnTo>
                  <a:lnTo>
                    <a:pt x="796" y="966"/>
                  </a:lnTo>
                  <a:lnTo>
                    <a:pt x="793" y="966"/>
                  </a:lnTo>
                  <a:lnTo>
                    <a:pt x="791" y="967"/>
                  </a:lnTo>
                  <a:lnTo>
                    <a:pt x="789" y="967"/>
                  </a:lnTo>
                  <a:lnTo>
                    <a:pt x="786" y="967"/>
                  </a:lnTo>
                  <a:lnTo>
                    <a:pt x="783" y="967"/>
                  </a:lnTo>
                  <a:lnTo>
                    <a:pt x="781" y="967"/>
                  </a:lnTo>
                  <a:lnTo>
                    <a:pt x="778" y="967"/>
                  </a:lnTo>
                  <a:lnTo>
                    <a:pt x="776" y="967"/>
                  </a:lnTo>
                  <a:lnTo>
                    <a:pt x="773" y="967"/>
                  </a:lnTo>
                  <a:lnTo>
                    <a:pt x="771" y="967"/>
                  </a:lnTo>
                  <a:lnTo>
                    <a:pt x="768" y="966"/>
                  </a:lnTo>
                  <a:lnTo>
                    <a:pt x="766" y="966"/>
                  </a:lnTo>
                  <a:lnTo>
                    <a:pt x="763" y="966"/>
                  </a:lnTo>
                  <a:lnTo>
                    <a:pt x="760" y="966"/>
                  </a:lnTo>
                  <a:lnTo>
                    <a:pt x="762" y="1017"/>
                  </a:lnTo>
                  <a:lnTo>
                    <a:pt x="762" y="1093"/>
                  </a:lnTo>
                  <a:lnTo>
                    <a:pt x="762" y="1093"/>
                  </a:lnTo>
                  <a:lnTo>
                    <a:pt x="760" y="1138"/>
                  </a:lnTo>
                  <a:lnTo>
                    <a:pt x="763" y="1138"/>
                  </a:lnTo>
                  <a:lnTo>
                    <a:pt x="765" y="1138"/>
                  </a:lnTo>
                  <a:lnTo>
                    <a:pt x="767" y="1138"/>
                  </a:lnTo>
                  <a:lnTo>
                    <a:pt x="770" y="1137"/>
                  </a:lnTo>
                  <a:lnTo>
                    <a:pt x="772" y="1137"/>
                  </a:lnTo>
                  <a:lnTo>
                    <a:pt x="775" y="1137"/>
                  </a:lnTo>
                  <a:lnTo>
                    <a:pt x="777" y="1137"/>
                  </a:lnTo>
                  <a:lnTo>
                    <a:pt x="779" y="1137"/>
                  </a:lnTo>
                  <a:lnTo>
                    <a:pt x="782" y="1137"/>
                  </a:lnTo>
                  <a:lnTo>
                    <a:pt x="785" y="1137"/>
                  </a:lnTo>
                  <a:lnTo>
                    <a:pt x="787" y="1137"/>
                  </a:lnTo>
                  <a:lnTo>
                    <a:pt x="790" y="1137"/>
                  </a:lnTo>
                  <a:lnTo>
                    <a:pt x="792" y="1138"/>
                  </a:lnTo>
                  <a:lnTo>
                    <a:pt x="795" y="1138"/>
                  </a:lnTo>
                  <a:lnTo>
                    <a:pt x="798" y="1138"/>
                  </a:lnTo>
                  <a:lnTo>
                    <a:pt x="800" y="1138"/>
                  </a:lnTo>
                  <a:lnTo>
                    <a:pt x="798" y="1059"/>
                  </a:lnTo>
                  <a:lnTo>
                    <a:pt x="802" y="1064"/>
                  </a:lnTo>
                  <a:lnTo>
                    <a:pt x="805" y="1070"/>
                  </a:lnTo>
                  <a:lnTo>
                    <a:pt x="809" y="1074"/>
                  </a:lnTo>
                  <a:lnTo>
                    <a:pt x="812" y="1079"/>
                  </a:lnTo>
                  <a:lnTo>
                    <a:pt x="815" y="1085"/>
                  </a:lnTo>
                  <a:lnTo>
                    <a:pt x="819" y="1090"/>
                  </a:lnTo>
                  <a:lnTo>
                    <a:pt x="822" y="1095"/>
                  </a:lnTo>
                  <a:lnTo>
                    <a:pt x="825" y="1100"/>
                  </a:lnTo>
                  <a:lnTo>
                    <a:pt x="850" y="1138"/>
                  </a:lnTo>
                  <a:lnTo>
                    <a:pt x="852" y="1138"/>
                  </a:lnTo>
                  <a:lnTo>
                    <a:pt x="855" y="1138"/>
                  </a:lnTo>
                  <a:lnTo>
                    <a:pt x="858" y="1137"/>
                  </a:lnTo>
                  <a:lnTo>
                    <a:pt x="860" y="1137"/>
                  </a:lnTo>
                  <a:lnTo>
                    <a:pt x="863" y="1137"/>
                  </a:lnTo>
                  <a:lnTo>
                    <a:pt x="866" y="1137"/>
                  </a:lnTo>
                  <a:lnTo>
                    <a:pt x="869" y="1137"/>
                  </a:lnTo>
                  <a:lnTo>
                    <a:pt x="871" y="1137"/>
                  </a:lnTo>
                  <a:lnTo>
                    <a:pt x="874" y="1137"/>
                  </a:lnTo>
                  <a:lnTo>
                    <a:pt x="877" y="1137"/>
                  </a:lnTo>
                  <a:lnTo>
                    <a:pt x="880" y="1137"/>
                  </a:lnTo>
                  <a:lnTo>
                    <a:pt x="882" y="1137"/>
                  </a:lnTo>
                  <a:lnTo>
                    <a:pt x="885" y="1138"/>
                  </a:lnTo>
                  <a:lnTo>
                    <a:pt x="888" y="1138"/>
                  </a:lnTo>
                  <a:lnTo>
                    <a:pt x="891" y="1138"/>
                  </a:lnTo>
                  <a:lnTo>
                    <a:pt x="893" y="1138"/>
                  </a:lnTo>
                  <a:lnTo>
                    <a:pt x="893" y="1135"/>
                  </a:lnTo>
                  <a:lnTo>
                    <a:pt x="827" y="1038"/>
                  </a:lnTo>
                  <a:lnTo>
                    <a:pt x="830" y="1034"/>
                  </a:lnTo>
                  <a:lnTo>
                    <a:pt x="833" y="1031"/>
                  </a:lnTo>
                  <a:lnTo>
                    <a:pt x="835" y="1028"/>
                  </a:lnTo>
                  <a:lnTo>
                    <a:pt x="838" y="1025"/>
                  </a:lnTo>
                  <a:lnTo>
                    <a:pt x="841" y="1021"/>
                  </a:lnTo>
                  <a:lnTo>
                    <a:pt x="844" y="1018"/>
                  </a:lnTo>
                  <a:lnTo>
                    <a:pt x="847" y="1015"/>
                  </a:lnTo>
                  <a:lnTo>
                    <a:pt x="850" y="1012"/>
                  </a:lnTo>
                  <a:lnTo>
                    <a:pt x="891" y="968"/>
                  </a:lnTo>
                  <a:lnTo>
                    <a:pt x="891" y="966"/>
                  </a:lnTo>
                  <a:lnTo>
                    <a:pt x="889" y="966"/>
                  </a:lnTo>
                  <a:lnTo>
                    <a:pt x="888" y="966"/>
                  </a:lnTo>
                  <a:lnTo>
                    <a:pt x="886" y="967"/>
                  </a:lnTo>
                  <a:lnTo>
                    <a:pt x="884" y="967"/>
                  </a:lnTo>
                  <a:lnTo>
                    <a:pt x="882" y="967"/>
                  </a:lnTo>
                  <a:lnTo>
                    <a:pt x="880" y="967"/>
                  </a:lnTo>
                  <a:lnTo>
                    <a:pt x="879" y="967"/>
                  </a:lnTo>
                  <a:lnTo>
                    <a:pt x="877" y="967"/>
                  </a:lnTo>
                  <a:lnTo>
                    <a:pt x="875" y="967"/>
                  </a:lnTo>
                  <a:lnTo>
                    <a:pt x="874" y="967"/>
                  </a:lnTo>
                  <a:lnTo>
                    <a:pt x="872" y="967"/>
                  </a:lnTo>
                  <a:lnTo>
                    <a:pt x="871" y="967"/>
                  </a:lnTo>
                  <a:lnTo>
                    <a:pt x="869" y="967"/>
                  </a:lnTo>
                  <a:lnTo>
                    <a:pt x="867" y="966"/>
                  </a:lnTo>
                  <a:lnTo>
                    <a:pt x="865" y="966"/>
                  </a:lnTo>
                  <a:lnTo>
                    <a:pt x="863" y="966"/>
                  </a:lnTo>
                  <a:lnTo>
                    <a:pt x="855" y="976"/>
                  </a:lnTo>
                  <a:lnTo>
                    <a:pt x="848" y="986"/>
                  </a:lnTo>
                  <a:lnTo>
                    <a:pt x="840" y="996"/>
                  </a:lnTo>
                  <a:lnTo>
                    <a:pt x="832" y="1006"/>
                  </a:lnTo>
                  <a:lnTo>
                    <a:pt x="823" y="1016"/>
                  </a:lnTo>
                  <a:lnTo>
                    <a:pt x="815" y="1026"/>
                  </a:lnTo>
                  <a:lnTo>
                    <a:pt x="807" y="1036"/>
                  </a:lnTo>
                  <a:lnTo>
                    <a:pt x="798" y="1045"/>
                  </a:lnTo>
                  <a:lnTo>
                    <a:pt x="798" y="1042"/>
                  </a:lnTo>
                  <a:lnTo>
                    <a:pt x="799" y="1040"/>
                  </a:lnTo>
                  <a:lnTo>
                    <a:pt x="799" y="1036"/>
                  </a:lnTo>
                  <a:lnTo>
                    <a:pt x="799" y="1034"/>
                  </a:lnTo>
                  <a:lnTo>
                    <a:pt x="799" y="1031"/>
                  </a:lnTo>
                  <a:lnTo>
                    <a:pt x="799" y="1028"/>
                  </a:lnTo>
                  <a:lnTo>
                    <a:pt x="799" y="1025"/>
                  </a:lnTo>
                  <a:lnTo>
                    <a:pt x="799" y="1022"/>
                  </a:lnTo>
                  <a:lnTo>
                    <a:pt x="799" y="1015"/>
                  </a:lnTo>
                  <a:lnTo>
                    <a:pt x="799" y="1008"/>
                  </a:lnTo>
                  <a:lnTo>
                    <a:pt x="799" y="1001"/>
                  </a:lnTo>
                  <a:lnTo>
                    <a:pt x="800" y="994"/>
                  </a:lnTo>
                  <a:lnTo>
                    <a:pt x="800" y="987"/>
                  </a:lnTo>
                  <a:lnTo>
                    <a:pt x="800" y="980"/>
                  </a:lnTo>
                  <a:lnTo>
                    <a:pt x="800" y="973"/>
                  </a:lnTo>
                  <a:lnTo>
                    <a:pt x="800" y="965"/>
                  </a:lnTo>
                  <a:close/>
                  <a:moveTo>
                    <a:pt x="2612" y="965"/>
                  </a:moveTo>
                  <a:lnTo>
                    <a:pt x="2610" y="966"/>
                  </a:lnTo>
                  <a:lnTo>
                    <a:pt x="2607" y="966"/>
                  </a:lnTo>
                  <a:lnTo>
                    <a:pt x="2604" y="966"/>
                  </a:lnTo>
                  <a:lnTo>
                    <a:pt x="2601" y="967"/>
                  </a:lnTo>
                  <a:lnTo>
                    <a:pt x="2599" y="967"/>
                  </a:lnTo>
                  <a:lnTo>
                    <a:pt x="2595" y="967"/>
                  </a:lnTo>
                  <a:lnTo>
                    <a:pt x="2593" y="967"/>
                  </a:lnTo>
                  <a:lnTo>
                    <a:pt x="2590" y="967"/>
                  </a:lnTo>
                  <a:lnTo>
                    <a:pt x="2587" y="967"/>
                  </a:lnTo>
                  <a:lnTo>
                    <a:pt x="2585" y="967"/>
                  </a:lnTo>
                  <a:lnTo>
                    <a:pt x="2581" y="967"/>
                  </a:lnTo>
                  <a:lnTo>
                    <a:pt x="2579" y="967"/>
                  </a:lnTo>
                  <a:lnTo>
                    <a:pt x="2576" y="966"/>
                  </a:lnTo>
                  <a:lnTo>
                    <a:pt x="2573" y="966"/>
                  </a:lnTo>
                  <a:lnTo>
                    <a:pt x="2570" y="966"/>
                  </a:lnTo>
                  <a:lnTo>
                    <a:pt x="2567" y="966"/>
                  </a:lnTo>
                  <a:lnTo>
                    <a:pt x="2574" y="978"/>
                  </a:lnTo>
                  <a:lnTo>
                    <a:pt x="2581" y="991"/>
                  </a:lnTo>
                  <a:lnTo>
                    <a:pt x="2588" y="1004"/>
                  </a:lnTo>
                  <a:lnTo>
                    <a:pt x="2595" y="1017"/>
                  </a:lnTo>
                  <a:lnTo>
                    <a:pt x="2601" y="1029"/>
                  </a:lnTo>
                  <a:lnTo>
                    <a:pt x="2608" y="1042"/>
                  </a:lnTo>
                  <a:lnTo>
                    <a:pt x="2615" y="1054"/>
                  </a:lnTo>
                  <a:lnTo>
                    <a:pt x="2622" y="1066"/>
                  </a:lnTo>
                  <a:lnTo>
                    <a:pt x="2622" y="1068"/>
                  </a:lnTo>
                  <a:lnTo>
                    <a:pt x="2622" y="1070"/>
                  </a:lnTo>
                  <a:lnTo>
                    <a:pt x="2622" y="1072"/>
                  </a:lnTo>
                  <a:lnTo>
                    <a:pt x="2622" y="1074"/>
                  </a:lnTo>
                  <a:lnTo>
                    <a:pt x="2622" y="1075"/>
                  </a:lnTo>
                  <a:lnTo>
                    <a:pt x="2622" y="1077"/>
                  </a:lnTo>
                  <a:lnTo>
                    <a:pt x="2622" y="1079"/>
                  </a:lnTo>
                  <a:lnTo>
                    <a:pt x="2622" y="1081"/>
                  </a:lnTo>
                  <a:lnTo>
                    <a:pt x="2622" y="1088"/>
                  </a:lnTo>
                  <a:lnTo>
                    <a:pt x="2622" y="1095"/>
                  </a:lnTo>
                  <a:lnTo>
                    <a:pt x="2621" y="1102"/>
                  </a:lnTo>
                  <a:lnTo>
                    <a:pt x="2621" y="1109"/>
                  </a:lnTo>
                  <a:lnTo>
                    <a:pt x="2620" y="1117"/>
                  </a:lnTo>
                  <a:lnTo>
                    <a:pt x="2620" y="1124"/>
                  </a:lnTo>
                  <a:lnTo>
                    <a:pt x="2620" y="1131"/>
                  </a:lnTo>
                  <a:lnTo>
                    <a:pt x="2619" y="1138"/>
                  </a:lnTo>
                  <a:lnTo>
                    <a:pt x="2622" y="1138"/>
                  </a:lnTo>
                  <a:lnTo>
                    <a:pt x="2624" y="1138"/>
                  </a:lnTo>
                  <a:lnTo>
                    <a:pt x="2627" y="1137"/>
                  </a:lnTo>
                  <a:lnTo>
                    <a:pt x="2629" y="1137"/>
                  </a:lnTo>
                  <a:lnTo>
                    <a:pt x="2632" y="1137"/>
                  </a:lnTo>
                  <a:lnTo>
                    <a:pt x="2635" y="1137"/>
                  </a:lnTo>
                  <a:lnTo>
                    <a:pt x="2637" y="1137"/>
                  </a:lnTo>
                  <a:lnTo>
                    <a:pt x="2640" y="1137"/>
                  </a:lnTo>
                  <a:lnTo>
                    <a:pt x="2643" y="1137"/>
                  </a:lnTo>
                  <a:lnTo>
                    <a:pt x="2646" y="1137"/>
                  </a:lnTo>
                  <a:lnTo>
                    <a:pt x="2648" y="1137"/>
                  </a:lnTo>
                  <a:lnTo>
                    <a:pt x="2651" y="1137"/>
                  </a:lnTo>
                  <a:lnTo>
                    <a:pt x="2653" y="1138"/>
                  </a:lnTo>
                  <a:lnTo>
                    <a:pt x="2656" y="1138"/>
                  </a:lnTo>
                  <a:lnTo>
                    <a:pt x="2659" y="1138"/>
                  </a:lnTo>
                  <a:lnTo>
                    <a:pt x="2662" y="1138"/>
                  </a:lnTo>
                  <a:lnTo>
                    <a:pt x="2661" y="1132"/>
                  </a:lnTo>
                  <a:lnTo>
                    <a:pt x="2661" y="1126"/>
                  </a:lnTo>
                  <a:lnTo>
                    <a:pt x="2661" y="1120"/>
                  </a:lnTo>
                  <a:lnTo>
                    <a:pt x="2660" y="1115"/>
                  </a:lnTo>
                  <a:lnTo>
                    <a:pt x="2660" y="1109"/>
                  </a:lnTo>
                  <a:lnTo>
                    <a:pt x="2659" y="1103"/>
                  </a:lnTo>
                  <a:lnTo>
                    <a:pt x="2659" y="1096"/>
                  </a:lnTo>
                  <a:lnTo>
                    <a:pt x="2659" y="1090"/>
                  </a:lnTo>
                  <a:lnTo>
                    <a:pt x="2659" y="1087"/>
                  </a:lnTo>
                  <a:lnTo>
                    <a:pt x="2659" y="1083"/>
                  </a:lnTo>
                  <a:lnTo>
                    <a:pt x="2659" y="1080"/>
                  </a:lnTo>
                  <a:lnTo>
                    <a:pt x="2659" y="1076"/>
                  </a:lnTo>
                  <a:lnTo>
                    <a:pt x="2659" y="1072"/>
                  </a:lnTo>
                  <a:lnTo>
                    <a:pt x="2659" y="1069"/>
                  </a:lnTo>
                  <a:lnTo>
                    <a:pt x="2659" y="1065"/>
                  </a:lnTo>
                  <a:lnTo>
                    <a:pt x="2660" y="1062"/>
                  </a:lnTo>
                  <a:lnTo>
                    <a:pt x="2666" y="1049"/>
                  </a:lnTo>
                  <a:lnTo>
                    <a:pt x="2672" y="1038"/>
                  </a:lnTo>
                  <a:lnTo>
                    <a:pt x="2679" y="1026"/>
                  </a:lnTo>
                  <a:lnTo>
                    <a:pt x="2685" y="1014"/>
                  </a:lnTo>
                  <a:lnTo>
                    <a:pt x="2692" y="1002"/>
                  </a:lnTo>
                  <a:lnTo>
                    <a:pt x="2699" y="990"/>
                  </a:lnTo>
                  <a:lnTo>
                    <a:pt x="2706" y="978"/>
                  </a:lnTo>
                  <a:lnTo>
                    <a:pt x="2712" y="966"/>
                  </a:lnTo>
                  <a:lnTo>
                    <a:pt x="2709" y="966"/>
                  </a:lnTo>
                  <a:lnTo>
                    <a:pt x="2707" y="967"/>
                  </a:lnTo>
                  <a:lnTo>
                    <a:pt x="2704" y="967"/>
                  </a:lnTo>
                  <a:lnTo>
                    <a:pt x="2702" y="967"/>
                  </a:lnTo>
                  <a:lnTo>
                    <a:pt x="2699" y="967"/>
                  </a:lnTo>
                  <a:lnTo>
                    <a:pt x="2696" y="967"/>
                  </a:lnTo>
                  <a:lnTo>
                    <a:pt x="2694" y="967"/>
                  </a:lnTo>
                  <a:lnTo>
                    <a:pt x="2691" y="966"/>
                  </a:lnTo>
                  <a:lnTo>
                    <a:pt x="2691" y="966"/>
                  </a:lnTo>
                  <a:lnTo>
                    <a:pt x="2691" y="966"/>
                  </a:lnTo>
                  <a:lnTo>
                    <a:pt x="2690" y="966"/>
                  </a:lnTo>
                  <a:lnTo>
                    <a:pt x="2690" y="966"/>
                  </a:lnTo>
                  <a:lnTo>
                    <a:pt x="2689" y="966"/>
                  </a:lnTo>
                  <a:lnTo>
                    <a:pt x="2689" y="966"/>
                  </a:lnTo>
                  <a:lnTo>
                    <a:pt x="2689" y="966"/>
                  </a:lnTo>
                  <a:lnTo>
                    <a:pt x="2688" y="966"/>
                  </a:lnTo>
                  <a:lnTo>
                    <a:pt x="2688" y="967"/>
                  </a:lnTo>
                  <a:lnTo>
                    <a:pt x="2687" y="969"/>
                  </a:lnTo>
                  <a:lnTo>
                    <a:pt x="2686" y="971"/>
                  </a:lnTo>
                  <a:lnTo>
                    <a:pt x="2685" y="972"/>
                  </a:lnTo>
                  <a:lnTo>
                    <a:pt x="2685" y="974"/>
                  </a:lnTo>
                  <a:lnTo>
                    <a:pt x="2684" y="975"/>
                  </a:lnTo>
                  <a:lnTo>
                    <a:pt x="2683" y="977"/>
                  </a:lnTo>
                  <a:lnTo>
                    <a:pt x="2683" y="978"/>
                  </a:lnTo>
                  <a:lnTo>
                    <a:pt x="2682" y="981"/>
                  </a:lnTo>
                  <a:lnTo>
                    <a:pt x="2681" y="984"/>
                  </a:lnTo>
                  <a:lnTo>
                    <a:pt x="2680" y="986"/>
                  </a:lnTo>
                  <a:lnTo>
                    <a:pt x="2678" y="989"/>
                  </a:lnTo>
                  <a:lnTo>
                    <a:pt x="2677" y="991"/>
                  </a:lnTo>
                  <a:lnTo>
                    <a:pt x="2676" y="994"/>
                  </a:lnTo>
                  <a:lnTo>
                    <a:pt x="2675" y="997"/>
                  </a:lnTo>
                  <a:lnTo>
                    <a:pt x="2674" y="999"/>
                  </a:lnTo>
                  <a:lnTo>
                    <a:pt x="2672" y="1003"/>
                  </a:lnTo>
                  <a:lnTo>
                    <a:pt x="2670" y="1006"/>
                  </a:lnTo>
                  <a:lnTo>
                    <a:pt x="2668" y="1010"/>
                  </a:lnTo>
                  <a:lnTo>
                    <a:pt x="2666" y="1014"/>
                  </a:lnTo>
                  <a:lnTo>
                    <a:pt x="2665" y="1017"/>
                  </a:lnTo>
                  <a:lnTo>
                    <a:pt x="2663" y="1021"/>
                  </a:lnTo>
                  <a:lnTo>
                    <a:pt x="2661" y="1025"/>
                  </a:lnTo>
                  <a:lnTo>
                    <a:pt x="2659" y="1029"/>
                  </a:lnTo>
                  <a:lnTo>
                    <a:pt x="2658" y="1030"/>
                  </a:lnTo>
                  <a:lnTo>
                    <a:pt x="2657" y="1031"/>
                  </a:lnTo>
                  <a:lnTo>
                    <a:pt x="2657" y="1032"/>
                  </a:lnTo>
                  <a:lnTo>
                    <a:pt x="2657" y="1032"/>
                  </a:lnTo>
                  <a:lnTo>
                    <a:pt x="2656" y="1034"/>
                  </a:lnTo>
                  <a:lnTo>
                    <a:pt x="2655" y="1034"/>
                  </a:lnTo>
                  <a:lnTo>
                    <a:pt x="2655" y="1036"/>
                  </a:lnTo>
                  <a:lnTo>
                    <a:pt x="2654" y="1036"/>
                  </a:lnTo>
                  <a:lnTo>
                    <a:pt x="2654" y="1037"/>
                  </a:lnTo>
                  <a:lnTo>
                    <a:pt x="2653" y="1038"/>
                  </a:lnTo>
                  <a:lnTo>
                    <a:pt x="2653" y="1038"/>
                  </a:lnTo>
                  <a:lnTo>
                    <a:pt x="2652" y="1040"/>
                  </a:lnTo>
                  <a:lnTo>
                    <a:pt x="2652" y="1040"/>
                  </a:lnTo>
                  <a:lnTo>
                    <a:pt x="2651" y="1041"/>
                  </a:lnTo>
                  <a:lnTo>
                    <a:pt x="2650" y="1042"/>
                  </a:lnTo>
                  <a:lnTo>
                    <a:pt x="2650" y="1041"/>
                  </a:lnTo>
                  <a:lnTo>
                    <a:pt x="2649" y="1040"/>
                  </a:lnTo>
                  <a:lnTo>
                    <a:pt x="2648" y="1039"/>
                  </a:lnTo>
                  <a:lnTo>
                    <a:pt x="2648" y="1038"/>
                  </a:lnTo>
                  <a:lnTo>
                    <a:pt x="2647" y="1037"/>
                  </a:lnTo>
                  <a:lnTo>
                    <a:pt x="2646" y="1036"/>
                  </a:lnTo>
                  <a:lnTo>
                    <a:pt x="2646" y="1034"/>
                  </a:lnTo>
                  <a:lnTo>
                    <a:pt x="2645" y="1033"/>
                  </a:lnTo>
                  <a:lnTo>
                    <a:pt x="2644" y="1030"/>
                  </a:lnTo>
                  <a:lnTo>
                    <a:pt x="2642" y="1028"/>
                  </a:lnTo>
                  <a:lnTo>
                    <a:pt x="2641" y="1025"/>
                  </a:lnTo>
                  <a:lnTo>
                    <a:pt x="2640" y="1022"/>
                  </a:lnTo>
                  <a:lnTo>
                    <a:pt x="2638" y="1019"/>
                  </a:lnTo>
                  <a:lnTo>
                    <a:pt x="2637" y="1017"/>
                  </a:lnTo>
                  <a:lnTo>
                    <a:pt x="2636" y="1014"/>
                  </a:lnTo>
                  <a:lnTo>
                    <a:pt x="2635" y="1011"/>
                  </a:lnTo>
                  <a:lnTo>
                    <a:pt x="2633" y="1008"/>
                  </a:lnTo>
                  <a:lnTo>
                    <a:pt x="2632" y="1006"/>
                  </a:lnTo>
                  <a:lnTo>
                    <a:pt x="2630" y="1003"/>
                  </a:lnTo>
                  <a:lnTo>
                    <a:pt x="2629" y="1000"/>
                  </a:lnTo>
                  <a:lnTo>
                    <a:pt x="2627" y="997"/>
                  </a:lnTo>
                  <a:lnTo>
                    <a:pt x="2626" y="994"/>
                  </a:lnTo>
                  <a:lnTo>
                    <a:pt x="2624" y="991"/>
                  </a:lnTo>
                  <a:lnTo>
                    <a:pt x="2623" y="988"/>
                  </a:lnTo>
                  <a:lnTo>
                    <a:pt x="2622" y="985"/>
                  </a:lnTo>
                  <a:lnTo>
                    <a:pt x="2620" y="982"/>
                  </a:lnTo>
                  <a:lnTo>
                    <a:pt x="2619" y="979"/>
                  </a:lnTo>
                  <a:lnTo>
                    <a:pt x="2618" y="976"/>
                  </a:lnTo>
                  <a:lnTo>
                    <a:pt x="2616" y="974"/>
                  </a:lnTo>
                  <a:lnTo>
                    <a:pt x="2615" y="971"/>
                  </a:lnTo>
                  <a:lnTo>
                    <a:pt x="2614" y="968"/>
                  </a:lnTo>
                  <a:lnTo>
                    <a:pt x="2612" y="965"/>
                  </a:lnTo>
                  <a:close/>
                  <a:moveTo>
                    <a:pt x="3200" y="965"/>
                  </a:moveTo>
                  <a:lnTo>
                    <a:pt x="3197" y="966"/>
                  </a:lnTo>
                  <a:lnTo>
                    <a:pt x="3194" y="966"/>
                  </a:lnTo>
                  <a:lnTo>
                    <a:pt x="3192" y="966"/>
                  </a:lnTo>
                  <a:lnTo>
                    <a:pt x="3189" y="967"/>
                  </a:lnTo>
                  <a:lnTo>
                    <a:pt x="3186" y="967"/>
                  </a:lnTo>
                  <a:lnTo>
                    <a:pt x="3183" y="967"/>
                  </a:lnTo>
                  <a:lnTo>
                    <a:pt x="3180" y="967"/>
                  </a:lnTo>
                  <a:lnTo>
                    <a:pt x="3178" y="967"/>
                  </a:lnTo>
                  <a:lnTo>
                    <a:pt x="3177" y="967"/>
                  </a:lnTo>
                  <a:lnTo>
                    <a:pt x="3175" y="967"/>
                  </a:lnTo>
                  <a:lnTo>
                    <a:pt x="3172" y="967"/>
                  </a:lnTo>
                  <a:lnTo>
                    <a:pt x="3169" y="967"/>
                  </a:lnTo>
                  <a:lnTo>
                    <a:pt x="3166" y="967"/>
                  </a:lnTo>
                  <a:lnTo>
                    <a:pt x="3163" y="966"/>
                  </a:lnTo>
                  <a:lnTo>
                    <a:pt x="3161" y="966"/>
                  </a:lnTo>
                  <a:lnTo>
                    <a:pt x="3158" y="966"/>
                  </a:lnTo>
                  <a:lnTo>
                    <a:pt x="3155" y="966"/>
                  </a:lnTo>
                  <a:lnTo>
                    <a:pt x="3162" y="978"/>
                  </a:lnTo>
                  <a:lnTo>
                    <a:pt x="3169" y="991"/>
                  </a:lnTo>
                  <a:lnTo>
                    <a:pt x="3176" y="1004"/>
                  </a:lnTo>
                  <a:lnTo>
                    <a:pt x="3182" y="1017"/>
                  </a:lnTo>
                  <a:lnTo>
                    <a:pt x="3189" y="1029"/>
                  </a:lnTo>
                  <a:lnTo>
                    <a:pt x="3196" y="1042"/>
                  </a:lnTo>
                  <a:lnTo>
                    <a:pt x="3202" y="1054"/>
                  </a:lnTo>
                  <a:lnTo>
                    <a:pt x="3209" y="1066"/>
                  </a:lnTo>
                  <a:lnTo>
                    <a:pt x="3209" y="1068"/>
                  </a:lnTo>
                  <a:lnTo>
                    <a:pt x="3209" y="1070"/>
                  </a:lnTo>
                  <a:lnTo>
                    <a:pt x="3209" y="1072"/>
                  </a:lnTo>
                  <a:lnTo>
                    <a:pt x="3209" y="1074"/>
                  </a:lnTo>
                  <a:lnTo>
                    <a:pt x="3209" y="1075"/>
                  </a:lnTo>
                  <a:lnTo>
                    <a:pt x="3209" y="1077"/>
                  </a:lnTo>
                  <a:lnTo>
                    <a:pt x="3209" y="1079"/>
                  </a:lnTo>
                  <a:lnTo>
                    <a:pt x="3209" y="1081"/>
                  </a:lnTo>
                  <a:lnTo>
                    <a:pt x="3209" y="1088"/>
                  </a:lnTo>
                  <a:lnTo>
                    <a:pt x="3209" y="1095"/>
                  </a:lnTo>
                  <a:lnTo>
                    <a:pt x="3209" y="1102"/>
                  </a:lnTo>
                  <a:lnTo>
                    <a:pt x="3208" y="1109"/>
                  </a:lnTo>
                  <a:lnTo>
                    <a:pt x="3208" y="1117"/>
                  </a:lnTo>
                  <a:lnTo>
                    <a:pt x="3207" y="1124"/>
                  </a:lnTo>
                  <a:lnTo>
                    <a:pt x="3207" y="1131"/>
                  </a:lnTo>
                  <a:lnTo>
                    <a:pt x="3206" y="1138"/>
                  </a:lnTo>
                  <a:lnTo>
                    <a:pt x="3209" y="1138"/>
                  </a:lnTo>
                  <a:lnTo>
                    <a:pt x="3212" y="1138"/>
                  </a:lnTo>
                  <a:lnTo>
                    <a:pt x="3214" y="1137"/>
                  </a:lnTo>
                  <a:lnTo>
                    <a:pt x="3217" y="1137"/>
                  </a:lnTo>
                  <a:lnTo>
                    <a:pt x="3220" y="1137"/>
                  </a:lnTo>
                  <a:lnTo>
                    <a:pt x="3222" y="1137"/>
                  </a:lnTo>
                  <a:lnTo>
                    <a:pt x="3225" y="1137"/>
                  </a:lnTo>
                  <a:lnTo>
                    <a:pt x="3228" y="1137"/>
                  </a:lnTo>
                  <a:lnTo>
                    <a:pt x="3230" y="1137"/>
                  </a:lnTo>
                  <a:lnTo>
                    <a:pt x="3233" y="1137"/>
                  </a:lnTo>
                  <a:lnTo>
                    <a:pt x="3236" y="1137"/>
                  </a:lnTo>
                  <a:lnTo>
                    <a:pt x="3239" y="1137"/>
                  </a:lnTo>
                  <a:lnTo>
                    <a:pt x="3241" y="1138"/>
                  </a:lnTo>
                  <a:lnTo>
                    <a:pt x="3244" y="1138"/>
                  </a:lnTo>
                  <a:lnTo>
                    <a:pt x="3247" y="1138"/>
                  </a:lnTo>
                  <a:lnTo>
                    <a:pt x="3249" y="1138"/>
                  </a:lnTo>
                  <a:lnTo>
                    <a:pt x="3249" y="1132"/>
                  </a:lnTo>
                  <a:lnTo>
                    <a:pt x="3248" y="1126"/>
                  </a:lnTo>
                  <a:lnTo>
                    <a:pt x="3248" y="1120"/>
                  </a:lnTo>
                  <a:lnTo>
                    <a:pt x="3248" y="1115"/>
                  </a:lnTo>
                  <a:lnTo>
                    <a:pt x="3247" y="1109"/>
                  </a:lnTo>
                  <a:lnTo>
                    <a:pt x="3247" y="1103"/>
                  </a:lnTo>
                  <a:lnTo>
                    <a:pt x="3247" y="1096"/>
                  </a:lnTo>
                  <a:lnTo>
                    <a:pt x="3247" y="1090"/>
                  </a:lnTo>
                  <a:lnTo>
                    <a:pt x="3247" y="1087"/>
                  </a:lnTo>
                  <a:lnTo>
                    <a:pt x="3247" y="1083"/>
                  </a:lnTo>
                  <a:lnTo>
                    <a:pt x="3247" y="1080"/>
                  </a:lnTo>
                  <a:lnTo>
                    <a:pt x="3247" y="1076"/>
                  </a:lnTo>
                  <a:lnTo>
                    <a:pt x="3247" y="1072"/>
                  </a:lnTo>
                  <a:lnTo>
                    <a:pt x="3247" y="1069"/>
                  </a:lnTo>
                  <a:lnTo>
                    <a:pt x="3247" y="1065"/>
                  </a:lnTo>
                  <a:lnTo>
                    <a:pt x="3247" y="1062"/>
                  </a:lnTo>
                  <a:lnTo>
                    <a:pt x="3253" y="1049"/>
                  </a:lnTo>
                  <a:lnTo>
                    <a:pt x="3260" y="1038"/>
                  </a:lnTo>
                  <a:lnTo>
                    <a:pt x="3266" y="1026"/>
                  </a:lnTo>
                  <a:lnTo>
                    <a:pt x="3273" y="1014"/>
                  </a:lnTo>
                  <a:lnTo>
                    <a:pt x="3280" y="1002"/>
                  </a:lnTo>
                  <a:lnTo>
                    <a:pt x="3286" y="990"/>
                  </a:lnTo>
                  <a:lnTo>
                    <a:pt x="3293" y="978"/>
                  </a:lnTo>
                  <a:lnTo>
                    <a:pt x="3300" y="966"/>
                  </a:lnTo>
                  <a:lnTo>
                    <a:pt x="3297" y="966"/>
                  </a:lnTo>
                  <a:lnTo>
                    <a:pt x="3295" y="967"/>
                  </a:lnTo>
                  <a:lnTo>
                    <a:pt x="3292" y="967"/>
                  </a:lnTo>
                  <a:lnTo>
                    <a:pt x="3289" y="967"/>
                  </a:lnTo>
                  <a:lnTo>
                    <a:pt x="3287" y="967"/>
                  </a:lnTo>
                  <a:lnTo>
                    <a:pt x="3284" y="967"/>
                  </a:lnTo>
                  <a:lnTo>
                    <a:pt x="3282" y="967"/>
                  </a:lnTo>
                  <a:lnTo>
                    <a:pt x="3279" y="966"/>
                  </a:lnTo>
                  <a:lnTo>
                    <a:pt x="3278" y="966"/>
                  </a:lnTo>
                  <a:lnTo>
                    <a:pt x="3278" y="966"/>
                  </a:lnTo>
                  <a:lnTo>
                    <a:pt x="3278" y="966"/>
                  </a:lnTo>
                  <a:lnTo>
                    <a:pt x="3278" y="966"/>
                  </a:lnTo>
                  <a:lnTo>
                    <a:pt x="3277" y="966"/>
                  </a:lnTo>
                  <a:lnTo>
                    <a:pt x="3277" y="966"/>
                  </a:lnTo>
                  <a:lnTo>
                    <a:pt x="3276" y="966"/>
                  </a:lnTo>
                  <a:lnTo>
                    <a:pt x="3276" y="966"/>
                  </a:lnTo>
                  <a:lnTo>
                    <a:pt x="3275" y="967"/>
                  </a:lnTo>
                  <a:lnTo>
                    <a:pt x="3274" y="969"/>
                  </a:lnTo>
                  <a:lnTo>
                    <a:pt x="3274" y="971"/>
                  </a:lnTo>
                  <a:lnTo>
                    <a:pt x="3273" y="972"/>
                  </a:lnTo>
                  <a:lnTo>
                    <a:pt x="3273" y="974"/>
                  </a:lnTo>
                  <a:lnTo>
                    <a:pt x="3272" y="975"/>
                  </a:lnTo>
                  <a:lnTo>
                    <a:pt x="3271" y="977"/>
                  </a:lnTo>
                  <a:lnTo>
                    <a:pt x="3271" y="978"/>
                  </a:lnTo>
                  <a:lnTo>
                    <a:pt x="3269" y="981"/>
                  </a:lnTo>
                  <a:lnTo>
                    <a:pt x="3268" y="984"/>
                  </a:lnTo>
                  <a:lnTo>
                    <a:pt x="3267" y="986"/>
                  </a:lnTo>
                  <a:lnTo>
                    <a:pt x="3266" y="989"/>
                  </a:lnTo>
                  <a:lnTo>
                    <a:pt x="3265" y="991"/>
                  </a:lnTo>
                  <a:lnTo>
                    <a:pt x="3263" y="994"/>
                  </a:lnTo>
                  <a:lnTo>
                    <a:pt x="3262" y="997"/>
                  </a:lnTo>
                  <a:lnTo>
                    <a:pt x="3261" y="999"/>
                  </a:lnTo>
                  <a:lnTo>
                    <a:pt x="3259" y="1003"/>
                  </a:lnTo>
                  <a:lnTo>
                    <a:pt x="3258" y="1006"/>
                  </a:lnTo>
                  <a:lnTo>
                    <a:pt x="3256" y="1010"/>
                  </a:lnTo>
                  <a:lnTo>
                    <a:pt x="3254" y="1014"/>
                  </a:lnTo>
                  <a:lnTo>
                    <a:pt x="3252" y="1017"/>
                  </a:lnTo>
                  <a:lnTo>
                    <a:pt x="3250" y="1021"/>
                  </a:lnTo>
                  <a:lnTo>
                    <a:pt x="3248" y="1025"/>
                  </a:lnTo>
                  <a:lnTo>
                    <a:pt x="3246" y="1029"/>
                  </a:lnTo>
                  <a:lnTo>
                    <a:pt x="3246" y="1030"/>
                  </a:lnTo>
                  <a:lnTo>
                    <a:pt x="3245" y="1031"/>
                  </a:lnTo>
                  <a:lnTo>
                    <a:pt x="3245" y="1032"/>
                  </a:lnTo>
                  <a:lnTo>
                    <a:pt x="3244" y="1032"/>
                  </a:lnTo>
                  <a:lnTo>
                    <a:pt x="3244" y="1034"/>
                  </a:lnTo>
                  <a:lnTo>
                    <a:pt x="3243" y="1034"/>
                  </a:lnTo>
                  <a:lnTo>
                    <a:pt x="3243" y="1036"/>
                  </a:lnTo>
                  <a:lnTo>
                    <a:pt x="3242" y="1036"/>
                  </a:lnTo>
                  <a:lnTo>
                    <a:pt x="3242" y="1037"/>
                  </a:lnTo>
                  <a:lnTo>
                    <a:pt x="3241" y="1038"/>
                  </a:lnTo>
                  <a:lnTo>
                    <a:pt x="3241" y="1038"/>
                  </a:lnTo>
                  <a:lnTo>
                    <a:pt x="3240" y="1040"/>
                  </a:lnTo>
                  <a:lnTo>
                    <a:pt x="3239" y="1040"/>
                  </a:lnTo>
                  <a:lnTo>
                    <a:pt x="3239" y="1041"/>
                  </a:lnTo>
                  <a:lnTo>
                    <a:pt x="3238" y="1042"/>
                  </a:lnTo>
                  <a:lnTo>
                    <a:pt x="3238" y="1042"/>
                  </a:lnTo>
                  <a:lnTo>
                    <a:pt x="3237" y="1041"/>
                  </a:lnTo>
                  <a:lnTo>
                    <a:pt x="3236" y="1040"/>
                  </a:lnTo>
                  <a:lnTo>
                    <a:pt x="3236" y="1039"/>
                  </a:lnTo>
                  <a:lnTo>
                    <a:pt x="3235" y="1038"/>
                  </a:lnTo>
                  <a:lnTo>
                    <a:pt x="3234" y="1037"/>
                  </a:lnTo>
                  <a:lnTo>
                    <a:pt x="3234" y="1036"/>
                  </a:lnTo>
                  <a:lnTo>
                    <a:pt x="3233" y="1034"/>
                  </a:lnTo>
                  <a:lnTo>
                    <a:pt x="3233" y="1033"/>
                  </a:lnTo>
                  <a:lnTo>
                    <a:pt x="3231" y="1030"/>
                  </a:lnTo>
                  <a:lnTo>
                    <a:pt x="3230" y="1028"/>
                  </a:lnTo>
                  <a:lnTo>
                    <a:pt x="3229" y="1025"/>
                  </a:lnTo>
                  <a:lnTo>
                    <a:pt x="3228" y="1022"/>
                  </a:lnTo>
                  <a:lnTo>
                    <a:pt x="3226" y="1019"/>
                  </a:lnTo>
                  <a:lnTo>
                    <a:pt x="3225" y="1017"/>
                  </a:lnTo>
                  <a:lnTo>
                    <a:pt x="3223" y="1014"/>
                  </a:lnTo>
                  <a:lnTo>
                    <a:pt x="3222" y="1011"/>
                  </a:lnTo>
                  <a:lnTo>
                    <a:pt x="3220" y="1008"/>
                  </a:lnTo>
                  <a:lnTo>
                    <a:pt x="3219" y="1006"/>
                  </a:lnTo>
                  <a:lnTo>
                    <a:pt x="3218" y="1003"/>
                  </a:lnTo>
                  <a:lnTo>
                    <a:pt x="3216" y="1000"/>
                  </a:lnTo>
                  <a:lnTo>
                    <a:pt x="3215" y="997"/>
                  </a:lnTo>
                  <a:lnTo>
                    <a:pt x="3213" y="994"/>
                  </a:lnTo>
                  <a:lnTo>
                    <a:pt x="3212" y="991"/>
                  </a:lnTo>
                  <a:lnTo>
                    <a:pt x="3211" y="988"/>
                  </a:lnTo>
                  <a:lnTo>
                    <a:pt x="3209" y="985"/>
                  </a:lnTo>
                  <a:lnTo>
                    <a:pt x="3208" y="982"/>
                  </a:lnTo>
                  <a:lnTo>
                    <a:pt x="3207" y="979"/>
                  </a:lnTo>
                  <a:lnTo>
                    <a:pt x="3205" y="976"/>
                  </a:lnTo>
                  <a:lnTo>
                    <a:pt x="3204" y="974"/>
                  </a:lnTo>
                  <a:lnTo>
                    <a:pt x="3203" y="971"/>
                  </a:lnTo>
                  <a:lnTo>
                    <a:pt x="3202" y="968"/>
                  </a:lnTo>
                  <a:lnTo>
                    <a:pt x="3200" y="965"/>
                  </a:lnTo>
                  <a:close/>
                  <a:moveTo>
                    <a:pt x="3652" y="965"/>
                  </a:moveTo>
                  <a:lnTo>
                    <a:pt x="3650" y="966"/>
                  </a:lnTo>
                  <a:lnTo>
                    <a:pt x="3647" y="966"/>
                  </a:lnTo>
                  <a:lnTo>
                    <a:pt x="3645" y="966"/>
                  </a:lnTo>
                  <a:lnTo>
                    <a:pt x="3643" y="967"/>
                  </a:lnTo>
                  <a:lnTo>
                    <a:pt x="3640" y="967"/>
                  </a:lnTo>
                  <a:lnTo>
                    <a:pt x="3638" y="967"/>
                  </a:lnTo>
                  <a:lnTo>
                    <a:pt x="3635" y="967"/>
                  </a:lnTo>
                  <a:lnTo>
                    <a:pt x="3633" y="967"/>
                  </a:lnTo>
                  <a:lnTo>
                    <a:pt x="3630" y="967"/>
                  </a:lnTo>
                  <a:lnTo>
                    <a:pt x="3628" y="967"/>
                  </a:lnTo>
                  <a:lnTo>
                    <a:pt x="3625" y="967"/>
                  </a:lnTo>
                  <a:lnTo>
                    <a:pt x="3623" y="967"/>
                  </a:lnTo>
                  <a:lnTo>
                    <a:pt x="3620" y="966"/>
                  </a:lnTo>
                  <a:lnTo>
                    <a:pt x="3617" y="966"/>
                  </a:lnTo>
                  <a:lnTo>
                    <a:pt x="3615" y="966"/>
                  </a:lnTo>
                  <a:lnTo>
                    <a:pt x="3612" y="966"/>
                  </a:lnTo>
                  <a:lnTo>
                    <a:pt x="3614" y="1017"/>
                  </a:lnTo>
                  <a:lnTo>
                    <a:pt x="3614" y="1093"/>
                  </a:lnTo>
                  <a:lnTo>
                    <a:pt x="3614" y="1093"/>
                  </a:lnTo>
                  <a:lnTo>
                    <a:pt x="3612" y="1138"/>
                  </a:lnTo>
                  <a:lnTo>
                    <a:pt x="3614" y="1138"/>
                  </a:lnTo>
                  <a:lnTo>
                    <a:pt x="3617" y="1138"/>
                  </a:lnTo>
                  <a:lnTo>
                    <a:pt x="3619" y="1138"/>
                  </a:lnTo>
                  <a:lnTo>
                    <a:pt x="3622" y="1137"/>
                  </a:lnTo>
                  <a:lnTo>
                    <a:pt x="3624" y="1137"/>
                  </a:lnTo>
                  <a:lnTo>
                    <a:pt x="3627" y="1137"/>
                  </a:lnTo>
                  <a:lnTo>
                    <a:pt x="3629" y="1137"/>
                  </a:lnTo>
                  <a:lnTo>
                    <a:pt x="3631" y="1137"/>
                  </a:lnTo>
                  <a:lnTo>
                    <a:pt x="3634" y="1137"/>
                  </a:lnTo>
                  <a:lnTo>
                    <a:pt x="3636" y="1137"/>
                  </a:lnTo>
                  <a:lnTo>
                    <a:pt x="3639" y="1137"/>
                  </a:lnTo>
                  <a:lnTo>
                    <a:pt x="3642" y="1137"/>
                  </a:lnTo>
                  <a:lnTo>
                    <a:pt x="3644" y="1138"/>
                  </a:lnTo>
                  <a:lnTo>
                    <a:pt x="3647" y="1138"/>
                  </a:lnTo>
                  <a:lnTo>
                    <a:pt x="3649" y="1138"/>
                  </a:lnTo>
                  <a:lnTo>
                    <a:pt x="3652" y="1138"/>
                  </a:lnTo>
                  <a:lnTo>
                    <a:pt x="3650" y="1059"/>
                  </a:lnTo>
                  <a:lnTo>
                    <a:pt x="3654" y="1064"/>
                  </a:lnTo>
                  <a:lnTo>
                    <a:pt x="3657" y="1070"/>
                  </a:lnTo>
                  <a:lnTo>
                    <a:pt x="3660" y="1074"/>
                  </a:lnTo>
                  <a:lnTo>
                    <a:pt x="3664" y="1079"/>
                  </a:lnTo>
                  <a:lnTo>
                    <a:pt x="3667" y="1085"/>
                  </a:lnTo>
                  <a:lnTo>
                    <a:pt x="3670" y="1090"/>
                  </a:lnTo>
                  <a:lnTo>
                    <a:pt x="3673" y="1095"/>
                  </a:lnTo>
                  <a:lnTo>
                    <a:pt x="3677" y="1100"/>
                  </a:lnTo>
                  <a:lnTo>
                    <a:pt x="3701" y="1138"/>
                  </a:lnTo>
                  <a:lnTo>
                    <a:pt x="3704" y="1138"/>
                  </a:lnTo>
                  <a:lnTo>
                    <a:pt x="3707" y="1138"/>
                  </a:lnTo>
                  <a:lnTo>
                    <a:pt x="3710" y="1137"/>
                  </a:lnTo>
                  <a:lnTo>
                    <a:pt x="3712" y="1137"/>
                  </a:lnTo>
                  <a:lnTo>
                    <a:pt x="3715" y="1137"/>
                  </a:lnTo>
                  <a:lnTo>
                    <a:pt x="3718" y="1137"/>
                  </a:lnTo>
                  <a:lnTo>
                    <a:pt x="3720" y="1137"/>
                  </a:lnTo>
                  <a:lnTo>
                    <a:pt x="3723" y="1137"/>
                  </a:lnTo>
                  <a:lnTo>
                    <a:pt x="3726" y="1137"/>
                  </a:lnTo>
                  <a:lnTo>
                    <a:pt x="3729" y="1137"/>
                  </a:lnTo>
                  <a:lnTo>
                    <a:pt x="3731" y="1137"/>
                  </a:lnTo>
                  <a:lnTo>
                    <a:pt x="3734" y="1137"/>
                  </a:lnTo>
                  <a:lnTo>
                    <a:pt x="3737" y="1138"/>
                  </a:lnTo>
                  <a:lnTo>
                    <a:pt x="3740" y="1138"/>
                  </a:lnTo>
                  <a:lnTo>
                    <a:pt x="3742" y="1138"/>
                  </a:lnTo>
                  <a:lnTo>
                    <a:pt x="3745" y="1138"/>
                  </a:lnTo>
                  <a:lnTo>
                    <a:pt x="3745" y="1135"/>
                  </a:lnTo>
                  <a:lnTo>
                    <a:pt x="3679" y="1038"/>
                  </a:lnTo>
                  <a:lnTo>
                    <a:pt x="3682" y="1034"/>
                  </a:lnTo>
                  <a:lnTo>
                    <a:pt x="3684" y="1031"/>
                  </a:lnTo>
                  <a:lnTo>
                    <a:pt x="3687" y="1028"/>
                  </a:lnTo>
                  <a:lnTo>
                    <a:pt x="3690" y="1025"/>
                  </a:lnTo>
                  <a:lnTo>
                    <a:pt x="3693" y="1021"/>
                  </a:lnTo>
                  <a:lnTo>
                    <a:pt x="3696" y="1018"/>
                  </a:lnTo>
                  <a:lnTo>
                    <a:pt x="3699" y="1015"/>
                  </a:lnTo>
                  <a:lnTo>
                    <a:pt x="3701" y="1012"/>
                  </a:lnTo>
                  <a:lnTo>
                    <a:pt x="3742" y="968"/>
                  </a:lnTo>
                  <a:lnTo>
                    <a:pt x="3743" y="966"/>
                  </a:lnTo>
                  <a:lnTo>
                    <a:pt x="3741" y="966"/>
                  </a:lnTo>
                  <a:lnTo>
                    <a:pt x="3739" y="966"/>
                  </a:lnTo>
                  <a:lnTo>
                    <a:pt x="3738" y="967"/>
                  </a:lnTo>
                  <a:lnTo>
                    <a:pt x="3736" y="967"/>
                  </a:lnTo>
                  <a:lnTo>
                    <a:pt x="3734" y="967"/>
                  </a:lnTo>
                  <a:lnTo>
                    <a:pt x="3732" y="967"/>
                  </a:lnTo>
                  <a:lnTo>
                    <a:pt x="3730" y="967"/>
                  </a:lnTo>
                  <a:lnTo>
                    <a:pt x="3729" y="967"/>
                  </a:lnTo>
                  <a:lnTo>
                    <a:pt x="3727" y="967"/>
                  </a:lnTo>
                  <a:lnTo>
                    <a:pt x="3725" y="967"/>
                  </a:lnTo>
                  <a:lnTo>
                    <a:pt x="3724" y="967"/>
                  </a:lnTo>
                  <a:lnTo>
                    <a:pt x="3722" y="967"/>
                  </a:lnTo>
                  <a:lnTo>
                    <a:pt x="3720" y="967"/>
                  </a:lnTo>
                  <a:lnTo>
                    <a:pt x="3718" y="966"/>
                  </a:lnTo>
                  <a:lnTo>
                    <a:pt x="3716" y="966"/>
                  </a:lnTo>
                  <a:lnTo>
                    <a:pt x="3715" y="966"/>
                  </a:lnTo>
                  <a:lnTo>
                    <a:pt x="3707" y="976"/>
                  </a:lnTo>
                  <a:lnTo>
                    <a:pt x="3699" y="986"/>
                  </a:lnTo>
                  <a:lnTo>
                    <a:pt x="3691" y="996"/>
                  </a:lnTo>
                  <a:lnTo>
                    <a:pt x="3683" y="1006"/>
                  </a:lnTo>
                  <a:lnTo>
                    <a:pt x="3675" y="1016"/>
                  </a:lnTo>
                  <a:lnTo>
                    <a:pt x="3667" y="1026"/>
                  </a:lnTo>
                  <a:lnTo>
                    <a:pt x="3658" y="1036"/>
                  </a:lnTo>
                  <a:lnTo>
                    <a:pt x="3650" y="1045"/>
                  </a:lnTo>
                  <a:lnTo>
                    <a:pt x="3650" y="1042"/>
                  </a:lnTo>
                  <a:lnTo>
                    <a:pt x="3651" y="1040"/>
                  </a:lnTo>
                  <a:lnTo>
                    <a:pt x="3651" y="1036"/>
                  </a:lnTo>
                  <a:lnTo>
                    <a:pt x="3651" y="1034"/>
                  </a:lnTo>
                  <a:lnTo>
                    <a:pt x="3651" y="1031"/>
                  </a:lnTo>
                  <a:lnTo>
                    <a:pt x="3651" y="1028"/>
                  </a:lnTo>
                  <a:lnTo>
                    <a:pt x="3651" y="1025"/>
                  </a:lnTo>
                  <a:lnTo>
                    <a:pt x="3651" y="1022"/>
                  </a:lnTo>
                  <a:lnTo>
                    <a:pt x="3651" y="1015"/>
                  </a:lnTo>
                  <a:lnTo>
                    <a:pt x="3651" y="1008"/>
                  </a:lnTo>
                  <a:lnTo>
                    <a:pt x="3651" y="1001"/>
                  </a:lnTo>
                  <a:lnTo>
                    <a:pt x="3651" y="994"/>
                  </a:lnTo>
                  <a:lnTo>
                    <a:pt x="3651" y="987"/>
                  </a:lnTo>
                  <a:lnTo>
                    <a:pt x="3652" y="980"/>
                  </a:lnTo>
                  <a:lnTo>
                    <a:pt x="3652" y="973"/>
                  </a:lnTo>
                  <a:lnTo>
                    <a:pt x="3652" y="965"/>
                  </a:lnTo>
                  <a:close/>
                  <a:moveTo>
                    <a:pt x="3879" y="965"/>
                  </a:moveTo>
                  <a:lnTo>
                    <a:pt x="3876" y="966"/>
                  </a:lnTo>
                  <a:lnTo>
                    <a:pt x="3874" y="966"/>
                  </a:lnTo>
                  <a:lnTo>
                    <a:pt x="3871" y="966"/>
                  </a:lnTo>
                  <a:lnTo>
                    <a:pt x="3869" y="967"/>
                  </a:lnTo>
                  <a:lnTo>
                    <a:pt x="3866" y="967"/>
                  </a:lnTo>
                  <a:lnTo>
                    <a:pt x="3863" y="967"/>
                  </a:lnTo>
                  <a:lnTo>
                    <a:pt x="3861" y="967"/>
                  </a:lnTo>
                  <a:lnTo>
                    <a:pt x="3858" y="967"/>
                  </a:lnTo>
                  <a:lnTo>
                    <a:pt x="3856" y="967"/>
                  </a:lnTo>
                  <a:lnTo>
                    <a:pt x="3853" y="967"/>
                  </a:lnTo>
                  <a:lnTo>
                    <a:pt x="3850" y="967"/>
                  </a:lnTo>
                  <a:lnTo>
                    <a:pt x="3848" y="967"/>
                  </a:lnTo>
                  <a:lnTo>
                    <a:pt x="3845" y="966"/>
                  </a:lnTo>
                  <a:lnTo>
                    <a:pt x="3843" y="966"/>
                  </a:lnTo>
                  <a:lnTo>
                    <a:pt x="3840" y="966"/>
                  </a:lnTo>
                  <a:lnTo>
                    <a:pt x="3837" y="966"/>
                  </a:lnTo>
                  <a:lnTo>
                    <a:pt x="3837" y="967"/>
                  </a:lnTo>
                  <a:lnTo>
                    <a:pt x="3837" y="968"/>
                  </a:lnTo>
                  <a:lnTo>
                    <a:pt x="3837" y="970"/>
                  </a:lnTo>
                  <a:lnTo>
                    <a:pt x="3837" y="971"/>
                  </a:lnTo>
                  <a:lnTo>
                    <a:pt x="3837" y="972"/>
                  </a:lnTo>
                  <a:lnTo>
                    <a:pt x="3838" y="974"/>
                  </a:lnTo>
                  <a:lnTo>
                    <a:pt x="3838" y="975"/>
                  </a:lnTo>
                  <a:lnTo>
                    <a:pt x="3838" y="976"/>
                  </a:lnTo>
                  <a:lnTo>
                    <a:pt x="3838" y="980"/>
                  </a:lnTo>
                  <a:lnTo>
                    <a:pt x="3838" y="984"/>
                  </a:lnTo>
                  <a:lnTo>
                    <a:pt x="3838" y="987"/>
                  </a:lnTo>
                  <a:lnTo>
                    <a:pt x="3838" y="991"/>
                  </a:lnTo>
                  <a:lnTo>
                    <a:pt x="3838" y="995"/>
                  </a:lnTo>
                  <a:lnTo>
                    <a:pt x="3838" y="998"/>
                  </a:lnTo>
                  <a:lnTo>
                    <a:pt x="3838" y="1002"/>
                  </a:lnTo>
                  <a:lnTo>
                    <a:pt x="3838" y="1005"/>
                  </a:lnTo>
                  <a:lnTo>
                    <a:pt x="3838" y="1009"/>
                  </a:lnTo>
                  <a:lnTo>
                    <a:pt x="3838" y="1013"/>
                  </a:lnTo>
                  <a:lnTo>
                    <a:pt x="3838" y="1017"/>
                  </a:lnTo>
                  <a:lnTo>
                    <a:pt x="3838" y="1021"/>
                  </a:lnTo>
                  <a:lnTo>
                    <a:pt x="3838" y="1025"/>
                  </a:lnTo>
                  <a:lnTo>
                    <a:pt x="3838" y="1029"/>
                  </a:lnTo>
                  <a:lnTo>
                    <a:pt x="3838" y="1033"/>
                  </a:lnTo>
                  <a:lnTo>
                    <a:pt x="3838" y="1037"/>
                  </a:lnTo>
                  <a:lnTo>
                    <a:pt x="3838" y="1041"/>
                  </a:lnTo>
                  <a:lnTo>
                    <a:pt x="3838" y="1045"/>
                  </a:lnTo>
                  <a:lnTo>
                    <a:pt x="3839" y="1049"/>
                  </a:lnTo>
                  <a:lnTo>
                    <a:pt x="3839" y="1053"/>
                  </a:lnTo>
                  <a:lnTo>
                    <a:pt x="3839" y="1057"/>
                  </a:lnTo>
                  <a:lnTo>
                    <a:pt x="3839" y="1060"/>
                  </a:lnTo>
                  <a:lnTo>
                    <a:pt x="3839" y="1064"/>
                  </a:lnTo>
                  <a:lnTo>
                    <a:pt x="3839" y="1068"/>
                  </a:lnTo>
                  <a:lnTo>
                    <a:pt x="3839" y="1070"/>
                  </a:lnTo>
                  <a:lnTo>
                    <a:pt x="3839" y="1072"/>
                  </a:lnTo>
                  <a:lnTo>
                    <a:pt x="3839" y="1075"/>
                  </a:lnTo>
                  <a:lnTo>
                    <a:pt x="3839" y="1077"/>
                  </a:lnTo>
                  <a:lnTo>
                    <a:pt x="3839" y="1079"/>
                  </a:lnTo>
                  <a:lnTo>
                    <a:pt x="3839" y="1081"/>
                  </a:lnTo>
                  <a:lnTo>
                    <a:pt x="3839" y="1083"/>
                  </a:lnTo>
                  <a:lnTo>
                    <a:pt x="3839" y="1085"/>
                  </a:lnTo>
                  <a:lnTo>
                    <a:pt x="3839" y="1087"/>
                  </a:lnTo>
                  <a:lnTo>
                    <a:pt x="3840" y="1089"/>
                  </a:lnTo>
                  <a:lnTo>
                    <a:pt x="3840" y="1090"/>
                  </a:lnTo>
                  <a:lnTo>
                    <a:pt x="3840" y="1092"/>
                  </a:lnTo>
                  <a:lnTo>
                    <a:pt x="3841" y="1094"/>
                  </a:lnTo>
                  <a:lnTo>
                    <a:pt x="3841" y="1096"/>
                  </a:lnTo>
                  <a:lnTo>
                    <a:pt x="3841" y="1098"/>
                  </a:lnTo>
                  <a:lnTo>
                    <a:pt x="3842" y="1099"/>
                  </a:lnTo>
                  <a:lnTo>
                    <a:pt x="3844" y="1105"/>
                  </a:lnTo>
                  <a:lnTo>
                    <a:pt x="3846" y="1111"/>
                  </a:lnTo>
                  <a:lnTo>
                    <a:pt x="3849" y="1115"/>
                  </a:lnTo>
                  <a:lnTo>
                    <a:pt x="3853" y="1120"/>
                  </a:lnTo>
                  <a:lnTo>
                    <a:pt x="3856" y="1124"/>
                  </a:lnTo>
                  <a:lnTo>
                    <a:pt x="3861" y="1127"/>
                  </a:lnTo>
                  <a:lnTo>
                    <a:pt x="3865" y="1130"/>
                  </a:lnTo>
                  <a:lnTo>
                    <a:pt x="3870" y="1133"/>
                  </a:lnTo>
                  <a:lnTo>
                    <a:pt x="3875" y="1135"/>
                  </a:lnTo>
                  <a:lnTo>
                    <a:pt x="3880" y="1137"/>
                  </a:lnTo>
                  <a:lnTo>
                    <a:pt x="3886" y="1138"/>
                  </a:lnTo>
                  <a:lnTo>
                    <a:pt x="3891" y="1139"/>
                  </a:lnTo>
                  <a:lnTo>
                    <a:pt x="3897" y="1141"/>
                  </a:lnTo>
                  <a:lnTo>
                    <a:pt x="3903" y="1141"/>
                  </a:lnTo>
                  <a:lnTo>
                    <a:pt x="3909" y="1141"/>
                  </a:lnTo>
                  <a:lnTo>
                    <a:pt x="3915" y="1142"/>
                  </a:lnTo>
                  <a:lnTo>
                    <a:pt x="3921" y="1141"/>
                  </a:lnTo>
                  <a:lnTo>
                    <a:pt x="3927" y="1141"/>
                  </a:lnTo>
                  <a:lnTo>
                    <a:pt x="3933" y="1140"/>
                  </a:lnTo>
                  <a:lnTo>
                    <a:pt x="3940" y="1139"/>
                  </a:lnTo>
                  <a:lnTo>
                    <a:pt x="3945" y="1137"/>
                  </a:lnTo>
                  <a:lnTo>
                    <a:pt x="3951" y="1135"/>
                  </a:lnTo>
                  <a:lnTo>
                    <a:pt x="3957" y="1131"/>
                  </a:lnTo>
                  <a:lnTo>
                    <a:pt x="3962" y="1128"/>
                  </a:lnTo>
                  <a:lnTo>
                    <a:pt x="3967" y="1125"/>
                  </a:lnTo>
                  <a:lnTo>
                    <a:pt x="3971" y="1121"/>
                  </a:lnTo>
                  <a:lnTo>
                    <a:pt x="3974" y="1117"/>
                  </a:lnTo>
                  <a:lnTo>
                    <a:pt x="3977" y="1113"/>
                  </a:lnTo>
                  <a:lnTo>
                    <a:pt x="3980" y="1109"/>
                  </a:lnTo>
                  <a:lnTo>
                    <a:pt x="3982" y="1105"/>
                  </a:lnTo>
                  <a:lnTo>
                    <a:pt x="3984" y="1100"/>
                  </a:lnTo>
                  <a:lnTo>
                    <a:pt x="3985" y="1096"/>
                  </a:lnTo>
                  <a:lnTo>
                    <a:pt x="3986" y="1091"/>
                  </a:lnTo>
                  <a:lnTo>
                    <a:pt x="3987" y="1086"/>
                  </a:lnTo>
                  <a:lnTo>
                    <a:pt x="3988" y="1081"/>
                  </a:lnTo>
                  <a:lnTo>
                    <a:pt x="3988" y="1076"/>
                  </a:lnTo>
                  <a:lnTo>
                    <a:pt x="3988" y="1066"/>
                  </a:lnTo>
                  <a:lnTo>
                    <a:pt x="3989" y="1055"/>
                  </a:lnTo>
                  <a:lnTo>
                    <a:pt x="3989" y="1052"/>
                  </a:lnTo>
                  <a:lnTo>
                    <a:pt x="3989" y="1048"/>
                  </a:lnTo>
                  <a:lnTo>
                    <a:pt x="3989" y="1045"/>
                  </a:lnTo>
                  <a:lnTo>
                    <a:pt x="3989" y="1041"/>
                  </a:lnTo>
                  <a:lnTo>
                    <a:pt x="3989" y="1038"/>
                  </a:lnTo>
                  <a:lnTo>
                    <a:pt x="3989" y="1034"/>
                  </a:lnTo>
                  <a:lnTo>
                    <a:pt x="3989" y="1031"/>
                  </a:lnTo>
                  <a:lnTo>
                    <a:pt x="3990" y="1027"/>
                  </a:lnTo>
                  <a:lnTo>
                    <a:pt x="3990" y="1024"/>
                  </a:lnTo>
                  <a:lnTo>
                    <a:pt x="3990" y="1021"/>
                  </a:lnTo>
                  <a:lnTo>
                    <a:pt x="3990" y="1018"/>
                  </a:lnTo>
                  <a:lnTo>
                    <a:pt x="3990" y="1015"/>
                  </a:lnTo>
                  <a:lnTo>
                    <a:pt x="3990" y="1012"/>
                  </a:lnTo>
                  <a:lnTo>
                    <a:pt x="3990" y="1008"/>
                  </a:lnTo>
                  <a:lnTo>
                    <a:pt x="3990" y="1006"/>
                  </a:lnTo>
                  <a:lnTo>
                    <a:pt x="3990" y="1003"/>
                  </a:lnTo>
                  <a:lnTo>
                    <a:pt x="3990" y="1003"/>
                  </a:lnTo>
                  <a:lnTo>
                    <a:pt x="3990" y="998"/>
                  </a:lnTo>
                  <a:lnTo>
                    <a:pt x="3990" y="993"/>
                  </a:lnTo>
                  <a:lnTo>
                    <a:pt x="3991" y="989"/>
                  </a:lnTo>
                  <a:lnTo>
                    <a:pt x="3991" y="984"/>
                  </a:lnTo>
                  <a:lnTo>
                    <a:pt x="3991" y="979"/>
                  </a:lnTo>
                  <a:lnTo>
                    <a:pt x="3991" y="975"/>
                  </a:lnTo>
                  <a:lnTo>
                    <a:pt x="3992" y="970"/>
                  </a:lnTo>
                  <a:lnTo>
                    <a:pt x="3992" y="966"/>
                  </a:lnTo>
                  <a:lnTo>
                    <a:pt x="3991" y="966"/>
                  </a:lnTo>
                  <a:lnTo>
                    <a:pt x="3989" y="966"/>
                  </a:lnTo>
                  <a:lnTo>
                    <a:pt x="3988" y="967"/>
                  </a:lnTo>
                  <a:lnTo>
                    <a:pt x="3986" y="967"/>
                  </a:lnTo>
                  <a:lnTo>
                    <a:pt x="3985" y="967"/>
                  </a:lnTo>
                  <a:lnTo>
                    <a:pt x="3983" y="967"/>
                  </a:lnTo>
                  <a:lnTo>
                    <a:pt x="3981" y="967"/>
                  </a:lnTo>
                  <a:lnTo>
                    <a:pt x="3979" y="967"/>
                  </a:lnTo>
                  <a:lnTo>
                    <a:pt x="3978" y="967"/>
                  </a:lnTo>
                  <a:lnTo>
                    <a:pt x="3976" y="967"/>
                  </a:lnTo>
                  <a:lnTo>
                    <a:pt x="3975" y="967"/>
                  </a:lnTo>
                  <a:lnTo>
                    <a:pt x="3973" y="967"/>
                  </a:lnTo>
                  <a:lnTo>
                    <a:pt x="3972" y="967"/>
                  </a:lnTo>
                  <a:lnTo>
                    <a:pt x="3970" y="966"/>
                  </a:lnTo>
                  <a:lnTo>
                    <a:pt x="3968" y="966"/>
                  </a:lnTo>
                  <a:lnTo>
                    <a:pt x="3967" y="966"/>
                  </a:lnTo>
                  <a:lnTo>
                    <a:pt x="3967" y="975"/>
                  </a:lnTo>
                  <a:lnTo>
                    <a:pt x="3968" y="985"/>
                  </a:lnTo>
                  <a:lnTo>
                    <a:pt x="3968" y="994"/>
                  </a:lnTo>
                  <a:lnTo>
                    <a:pt x="3968" y="1004"/>
                  </a:lnTo>
                  <a:lnTo>
                    <a:pt x="3969" y="1013"/>
                  </a:lnTo>
                  <a:lnTo>
                    <a:pt x="3969" y="1023"/>
                  </a:lnTo>
                  <a:lnTo>
                    <a:pt x="3969" y="1032"/>
                  </a:lnTo>
                  <a:lnTo>
                    <a:pt x="3969" y="1042"/>
                  </a:lnTo>
                  <a:lnTo>
                    <a:pt x="3969" y="1047"/>
                  </a:lnTo>
                  <a:lnTo>
                    <a:pt x="3969" y="1053"/>
                  </a:lnTo>
                  <a:lnTo>
                    <a:pt x="3968" y="1060"/>
                  </a:lnTo>
                  <a:lnTo>
                    <a:pt x="3968" y="1068"/>
                  </a:lnTo>
                  <a:lnTo>
                    <a:pt x="3968" y="1076"/>
                  </a:lnTo>
                  <a:lnTo>
                    <a:pt x="3967" y="1083"/>
                  </a:lnTo>
                  <a:lnTo>
                    <a:pt x="3966" y="1089"/>
                  </a:lnTo>
                  <a:lnTo>
                    <a:pt x="3964" y="1094"/>
                  </a:lnTo>
                  <a:lnTo>
                    <a:pt x="3962" y="1098"/>
                  </a:lnTo>
                  <a:lnTo>
                    <a:pt x="3961" y="1101"/>
                  </a:lnTo>
                  <a:lnTo>
                    <a:pt x="3959" y="1105"/>
                  </a:lnTo>
                  <a:lnTo>
                    <a:pt x="3957" y="1108"/>
                  </a:lnTo>
                  <a:lnTo>
                    <a:pt x="3955" y="1111"/>
                  </a:lnTo>
                  <a:lnTo>
                    <a:pt x="3952" y="1113"/>
                  </a:lnTo>
                  <a:lnTo>
                    <a:pt x="3950" y="1115"/>
                  </a:lnTo>
                  <a:lnTo>
                    <a:pt x="3947" y="1117"/>
                  </a:lnTo>
                  <a:lnTo>
                    <a:pt x="3944" y="1119"/>
                  </a:lnTo>
                  <a:lnTo>
                    <a:pt x="3942" y="1120"/>
                  </a:lnTo>
                  <a:lnTo>
                    <a:pt x="3938" y="1122"/>
                  </a:lnTo>
                  <a:lnTo>
                    <a:pt x="3935" y="1123"/>
                  </a:lnTo>
                  <a:lnTo>
                    <a:pt x="3931" y="1124"/>
                  </a:lnTo>
                  <a:lnTo>
                    <a:pt x="3928" y="1124"/>
                  </a:lnTo>
                  <a:lnTo>
                    <a:pt x="3923" y="1124"/>
                  </a:lnTo>
                  <a:lnTo>
                    <a:pt x="3919" y="1124"/>
                  </a:lnTo>
                  <a:lnTo>
                    <a:pt x="3915" y="1124"/>
                  </a:lnTo>
                  <a:lnTo>
                    <a:pt x="3911" y="1124"/>
                  </a:lnTo>
                  <a:lnTo>
                    <a:pt x="3908" y="1123"/>
                  </a:lnTo>
                  <a:lnTo>
                    <a:pt x="3904" y="1122"/>
                  </a:lnTo>
                  <a:lnTo>
                    <a:pt x="3900" y="1120"/>
                  </a:lnTo>
                  <a:lnTo>
                    <a:pt x="3897" y="1118"/>
                  </a:lnTo>
                  <a:lnTo>
                    <a:pt x="3893" y="1116"/>
                  </a:lnTo>
                  <a:lnTo>
                    <a:pt x="3891" y="1114"/>
                  </a:lnTo>
                  <a:lnTo>
                    <a:pt x="3888" y="1110"/>
                  </a:lnTo>
                  <a:lnTo>
                    <a:pt x="3885" y="1107"/>
                  </a:lnTo>
                  <a:lnTo>
                    <a:pt x="3883" y="1104"/>
                  </a:lnTo>
                  <a:lnTo>
                    <a:pt x="3881" y="1100"/>
                  </a:lnTo>
                  <a:lnTo>
                    <a:pt x="3880" y="1097"/>
                  </a:lnTo>
                  <a:lnTo>
                    <a:pt x="3879" y="1093"/>
                  </a:lnTo>
                  <a:lnTo>
                    <a:pt x="3878" y="1089"/>
                  </a:lnTo>
                  <a:lnTo>
                    <a:pt x="3877" y="1085"/>
                  </a:lnTo>
                  <a:lnTo>
                    <a:pt x="3876" y="1079"/>
                  </a:lnTo>
                  <a:lnTo>
                    <a:pt x="3876" y="1073"/>
                  </a:lnTo>
                  <a:lnTo>
                    <a:pt x="3876" y="1067"/>
                  </a:lnTo>
                  <a:lnTo>
                    <a:pt x="3875" y="1061"/>
                  </a:lnTo>
                  <a:lnTo>
                    <a:pt x="3875" y="1055"/>
                  </a:lnTo>
                  <a:lnTo>
                    <a:pt x="3875" y="1048"/>
                  </a:lnTo>
                  <a:lnTo>
                    <a:pt x="3875" y="1042"/>
                  </a:lnTo>
                  <a:lnTo>
                    <a:pt x="3875" y="1037"/>
                  </a:lnTo>
                  <a:lnTo>
                    <a:pt x="3875" y="1029"/>
                  </a:lnTo>
                  <a:lnTo>
                    <a:pt x="3876" y="1022"/>
                  </a:lnTo>
                  <a:lnTo>
                    <a:pt x="3876" y="1015"/>
                  </a:lnTo>
                  <a:lnTo>
                    <a:pt x="3876" y="1007"/>
                  </a:lnTo>
                  <a:lnTo>
                    <a:pt x="3876" y="1000"/>
                  </a:lnTo>
                  <a:lnTo>
                    <a:pt x="3876" y="993"/>
                  </a:lnTo>
                  <a:lnTo>
                    <a:pt x="3877" y="985"/>
                  </a:lnTo>
                  <a:lnTo>
                    <a:pt x="3877" y="978"/>
                  </a:lnTo>
                  <a:lnTo>
                    <a:pt x="3878" y="976"/>
                  </a:lnTo>
                  <a:lnTo>
                    <a:pt x="3878" y="975"/>
                  </a:lnTo>
                  <a:lnTo>
                    <a:pt x="3878" y="973"/>
                  </a:lnTo>
                  <a:lnTo>
                    <a:pt x="3878" y="972"/>
                  </a:lnTo>
                  <a:lnTo>
                    <a:pt x="3878" y="970"/>
                  </a:lnTo>
                  <a:lnTo>
                    <a:pt x="3878" y="969"/>
                  </a:lnTo>
                  <a:lnTo>
                    <a:pt x="3878" y="967"/>
                  </a:lnTo>
                  <a:lnTo>
                    <a:pt x="3879" y="965"/>
                  </a:lnTo>
                  <a:close/>
                  <a:moveTo>
                    <a:pt x="4576" y="965"/>
                  </a:moveTo>
                  <a:lnTo>
                    <a:pt x="4574" y="966"/>
                  </a:lnTo>
                  <a:lnTo>
                    <a:pt x="4571" y="966"/>
                  </a:lnTo>
                  <a:lnTo>
                    <a:pt x="4568" y="966"/>
                  </a:lnTo>
                  <a:lnTo>
                    <a:pt x="4566" y="967"/>
                  </a:lnTo>
                  <a:lnTo>
                    <a:pt x="4563" y="967"/>
                  </a:lnTo>
                  <a:lnTo>
                    <a:pt x="4561" y="967"/>
                  </a:lnTo>
                  <a:lnTo>
                    <a:pt x="4558" y="967"/>
                  </a:lnTo>
                  <a:lnTo>
                    <a:pt x="4555" y="967"/>
                  </a:lnTo>
                  <a:lnTo>
                    <a:pt x="4553" y="967"/>
                  </a:lnTo>
                  <a:lnTo>
                    <a:pt x="4550" y="967"/>
                  </a:lnTo>
                  <a:lnTo>
                    <a:pt x="4548" y="967"/>
                  </a:lnTo>
                  <a:lnTo>
                    <a:pt x="4545" y="967"/>
                  </a:lnTo>
                  <a:lnTo>
                    <a:pt x="4542" y="966"/>
                  </a:lnTo>
                  <a:lnTo>
                    <a:pt x="4540" y="966"/>
                  </a:lnTo>
                  <a:lnTo>
                    <a:pt x="4537" y="966"/>
                  </a:lnTo>
                  <a:lnTo>
                    <a:pt x="4535" y="966"/>
                  </a:lnTo>
                  <a:lnTo>
                    <a:pt x="4535" y="970"/>
                  </a:lnTo>
                  <a:lnTo>
                    <a:pt x="4535" y="973"/>
                  </a:lnTo>
                  <a:lnTo>
                    <a:pt x="4535" y="977"/>
                  </a:lnTo>
                  <a:lnTo>
                    <a:pt x="4535" y="981"/>
                  </a:lnTo>
                  <a:lnTo>
                    <a:pt x="4535" y="985"/>
                  </a:lnTo>
                  <a:lnTo>
                    <a:pt x="4535" y="989"/>
                  </a:lnTo>
                  <a:lnTo>
                    <a:pt x="4536" y="993"/>
                  </a:lnTo>
                  <a:lnTo>
                    <a:pt x="4536" y="997"/>
                  </a:lnTo>
                  <a:lnTo>
                    <a:pt x="4536" y="1000"/>
                  </a:lnTo>
                  <a:lnTo>
                    <a:pt x="4536" y="1003"/>
                  </a:lnTo>
                  <a:lnTo>
                    <a:pt x="4536" y="1006"/>
                  </a:lnTo>
                  <a:lnTo>
                    <a:pt x="4536" y="1009"/>
                  </a:lnTo>
                  <a:lnTo>
                    <a:pt x="4536" y="1012"/>
                  </a:lnTo>
                  <a:lnTo>
                    <a:pt x="4536" y="1016"/>
                  </a:lnTo>
                  <a:lnTo>
                    <a:pt x="4536" y="1019"/>
                  </a:lnTo>
                  <a:lnTo>
                    <a:pt x="4536" y="1022"/>
                  </a:lnTo>
                  <a:lnTo>
                    <a:pt x="4536" y="1026"/>
                  </a:lnTo>
                  <a:lnTo>
                    <a:pt x="4536" y="1031"/>
                  </a:lnTo>
                  <a:lnTo>
                    <a:pt x="4536" y="1035"/>
                  </a:lnTo>
                  <a:lnTo>
                    <a:pt x="4536" y="1039"/>
                  </a:lnTo>
                  <a:lnTo>
                    <a:pt x="4536" y="1043"/>
                  </a:lnTo>
                  <a:lnTo>
                    <a:pt x="4536" y="1047"/>
                  </a:lnTo>
                  <a:lnTo>
                    <a:pt x="4536" y="1052"/>
                  </a:lnTo>
                  <a:lnTo>
                    <a:pt x="4536" y="1056"/>
                  </a:lnTo>
                  <a:lnTo>
                    <a:pt x="4536" y="1062"/>
                  </a:lnTo>
                  <a:lnTo>
                    <a:pt x="4536" y="1067"/>
                  </a:lnTo>
                  <a:lnTo>
                    <a:pt x="4536" y="1073"/>
                  </a:lnTo>
                  <a:lnTo>
                    <a:pt x="4536" y="1079"/>
                  </a:lnTo>
                  <a:lnTo>
                    <a:pt x="4536" y="1084"/>
                  </a:lnTo>
                  <a:lnTo>
                    <a:pt x="4535" y="1090"/>
                  </a:lnTo>
                  <a:lnTo>
                    <a:pt x="4535" y="1095"/>
                  </a:lnTo>
                  <a:lnTo>
                    <a:pt x="4535" y="1101"/>
                  </a:lnTo>
                  <a:lnTo>
                    <a:pt x="4535" y="1106"/>
                  </a:lnTo>
                  <a:lnTo>
                    <a:pt x="4535" y="1111"/>
                  </a:lnTo>
                  <a:lnTo>
                    <a:pt x="4535" y="1117"/>
                  </a:lnTo>
                  <a:lnTo>
                    <a:pt x="4535" y="1122"/>
                  </a:lnTo>
                  <a:lnTo>
                    <a:pt x="4535" y="1128"/>
                  </a:lnTo>
                  <a:lnTo>
                    <a:pt x="4535" y="1133"/>
                  </a:lnTo>
                  <a:lnTo>
                    <a:pt x="4534" y="1138"/>
                  </a:lnTo>
                  <a:lnTo>
                    <a:pt x="4534" y="1143"/>
                  </a:lnTo>
                  <a:lnTo>
                    <a:pt x="4533" y="1148"/>
                  </a:lnTo>
                  <a:lnTo>
                    <a:pt x="4532" y="1152"/>
                  </a:lnTo>
                  <a:lnTo>
                    <a:pt x="4531" y="1156"/>
                  </a:lnTo>
                  <a:lnTo>
                    <a:pt x="4529" y="1159"/>
                  </a:lnTo>
                  <a:lnTo>
                    <a:pt x="4526" y="1161"/>
                  </a:lnTo>
                  <a:lnTo>
                    <a:pt x="4523" y="1163"/>
                  </a:lnTo>
                  <a:lnTo>
                    <a:pt x="4519" y="1165"/>
                  </a:lnTo>
                  <a:lnTo>
                    <a:pt x="4514" y="1167"/>
                  </a:lnTo>
                  <a:lnTo>
                    <a:pt x="4518" y="1178"/>
                  </a:lnTo>
                  <a:lnTo>
                    <a:pt x="4526" y="1177"/>
                  </a:lnTo>
                  <a:lnTo>
                    <a:pt x="4533" y="1175"/>
                  </a:lnTo>
                  <a:lnTo>
                    <a:pt x="4537" y="1174"/>
                  </a:lnTo>
                  <a:lnTo>
                    <a:pt x="4540" y="1173"/>
                  </a:lnTo>
                  <a:lnTo>
                    <a:pt x="4543" y="1172"/>
                  </a:lnTo>
                  <a:lnTo>
                    <a:pt x="4546" y="1170"/>
                  </a:lnTo>
                  <a:lnTo>
                    <a:pt x="4549" y="1168"/>
                  </a:lnTo>
                  <a:lnTo>
                    <a:pt x="4552" y="1166"/>
                  </a:lnTo>
                  <a:lnTo>
                    <a:pt x="4555" y="1164"/>
                  </a:lnTo>
                  <a:lnTo>
                    <a:pt x="4557" y="1161"/>
                  </a:lnTo>
                  <a:lnTo>
                    <a:pt x="4560" y="1159"/>
                  </a:lnTo>
                  <a:lnTo>
                    <a:pt x="4562" y="1156"/>
                  </a:lnTo>
                  <a:lnTo>
                    <a:pt x="4565" y="1153"/>
                  </a:lnTo>
                  <a:lnTo>
                    <a:pt x="4566" y="1150"/>
                  </a:lnTo>
                  <a:lnTo>
                    <a:pt x="4568" y="1146"/>
                  </a:lnTo>
                  <a:lnTo>
                    <a:pt x="4570" y="1144"/>
                  </a:lnTo>
                  <a:lnTo>
                    <a:pt x="4571" y="1140"/>
                  </a:lnTo>
                  <a:lnTo>
                    <a:pt x="4572" y="1137"/>
                  </a:lnTo>
                  <a:lnTo>
                    <a:pt x="4573" y="1130"/>
                  </a:lnTo>
                  <a:lnTo>
                    <a:pt x="4574" y="1124"/>
                  </a:lnTo>
                  <a:lnTo>
                    <a:pt x="4574" y="1117"/>
                  </a:lnTo>
                  <a:lnTo>
                    <a:pt x="4574" y="1110"/>
                  </a:lnTo>
                  <a:lnTo>
                    <a:pt x="4574" y="1103"/>
                  </a:lnTo>
                  <a:lnTo>
                    <a:pt x="4574" y="1096"/>
                  </a:lnTo>
                  <a:lnTo>
                    <a:pt x="4574" y="1089"/>
                  </a:lnTo>
                  <a:lnTo>
                    <a:pt x="4574" y="1082"/>
                  </a:lnTo>
                  <a:lnTo>
                    <a:pt x="4574" y="1075"/>
                  </a:lnTo>
                  <a:lnTo>
                    <a:pt x="4574" y="1067"/>
                  </a:lnTo>
                  <a:lnTo>
                    <a:pt x="4574" y="1060"/>
                  </a:lnTo>
                  <a:lnTo>
                    <a:pt x="4574" y="1053"/>
                  </a:lnTo>
                  <a:lnTo>
                    <a:pt x="4574" y="1045"/>
                  </a:lnTo>
                  <a:lnTo>
                    <a:pt x="4574" y="1038"/>
                  </a:lnTo>
                  <a:lnTo>
                    <a:pt x="4574" y="1037"/>
                  </a:lnTo>
                  <a:lnTo>
                    <a:pt x="4574" y="1036"/>
                  </a:lnTo>
                  <a:lnTo>
                    <a:pt x="4574" y="1035"/>
                  </a:lnTo>
                  <a:lnTo>
                    <a:pt x="4574" y="1034"/>
                  </a:lnTo>
                  <a:lnTo>
                    <a:pt x="4574" y="1032"/>
                  </a:lnTo>
                  <a:lnTo>
                    <a:pt x="4574" y="1031"/>
                  </a:lnTo>
                  <a:lnTo>
                    <a:pt x="4574" y="1030"/>
                  </a:lnTo>
                  <a:lnTo>
                    <a:pt x="4574" y="1029"/>
                  </a:lnTo>
                  <a:lnTo>
                    <a:pt x="4574" y="1025"/>
                  </a:lnTo>
                  <a:lnTo>
                    <a:pt x="4574" y="1021"/>
                  </a:lnTo>
                  <a:lnTo>
                    <a:pt x="4574" y="1017"/>
                  </a:lnTo>
                  <a:lnTo>
                    <a:pt x="4574" y="1014"/>
                  </a:lnTo>
                  <a:lnTo>
                    <a:pt x="4574" y="1010"/>
                  </a:lnTo>
                  <a:lnTo>
                    <a:pt x="4574" y="1006"/>
                  </a:lnTo>
                  <a:lnTo>
                    <a:pt x="4574" y="1002"/>
                  </a:lnTo>
                  <a:lnTo>
                    <a:pt x="4574" y="998"/>
                  </a:lnTo>
                  <a:lnTo>
                    <a:pt x="4574" y="994"/>
                  </a:lnTo>
                  <a:lnTo>
                    <a:pt x="4575" y="990"/>
                  </a:lnTo>
                  <a:lnTo>
                    <a:pt x="4575" y="986"/>
                  </a:lnTo>
                  <a:lnTo>
                    <a:pt x="4575" y="982"/>
                  </a:lnTo>
                  <a:lnTo>
                    <a:pt x="4575" y="978"/>
                  </a:lnTo>
                  <a:lnTo>
                    <a:pt x="4576" y="974"/>
                  </a:lnTo>
                  <a:lnTo>
                    <a:pt x="4576" y="969"/>
                  </a:lnTo>
                  <a:lnTo>
                    <a:pt x="4576" y="965"/>
                  </a:lnTo>
                  <a:close/>
                  <a:moveTo>
                    <a:pt x="5015" y="965"/>
                  </a:moveTo>
                  <a:lnTo>
                    <a:pt x="5016" y="968"/>
                  </a:lnTo>
                  <a:lnTo>
                    <a:pt x="5016" y="971"/>
                  </a:lnTo>
                  <a:lnTo>
                    <a:pt x="5016" y="974"/>
                  </a:lnTo>
                  <a:lnTo>
                    <a:pt x="5016" y="976"/>
                  </a:lnTo>
                  <a:lnTo>
                    <a:pt x="5016" y="979"/>
                  </a:lnTo>
                  <a:lnTo>
                    <a:pt x="5016" y="982"/>
                  </a:lnTo>
                  <a:lnTo>
                    <a:pt x="5016" y="985"/>
                  </a:lnTo>
                  <a:lnTo>
                    <a:pt x="5016" y="988"/>
                  </a:lnTo>
                  <a:lnTo>
                    <a:pt x="5016" y="992"/>
                  </a:lnTo>
                  <a:lnTo>
                    <a:pt x="5017" y="997"/>
                  </a:lnTo>
                  <a:lnTo>
                    <a:pt x="5017" y="1001"/>
                  </a:lnTo>
                  <a:lnTo>
                    <a:pt x="5017" y="1006"/>
                  </a:lnTo>
                  <a:lnTo>
                    <a:pt x="5017" y="1011"/>
                  </a:lnTo>
                  <a:lnTo>
                    <a:pt x="5018" y="1015"/>
                  </a:lnTo>
                  <a:lnTo>
                    <a:pt x="5018" y="1020"/>
                  </a:lnTo>
                  <a:lnTo>
                    <a:pt x="5018" y="1025"/>
                  </a:lnTo>
                  <a:lnTo>
                    <a:pt x="5018" y="1028"/>
                  </a:lnTo>
                  <a:lnTo>
                    <a:pt x="5018" y="1031"/>
                  </a:lnTo>
                  <a:lnTo>
                    <a:pt x="5018" y="1034"/>
                  </a:lnTo>
                  <a:lnTo>
                    <a:pt x="5018" y="1037"/>
                  </a:lnTo>
                  <a:lnTo>
                    <a:pt x="5018" y="1040"/>
                  </a:lnTo>
                  <a:lnTo>
                    <a:pt x="5018" y="1044"/>
                  </a:lnTo>
                  <a:lnTo>
                    <a:pt x="5018" y="1047"/>
                  </a:lnTo>
                  <a:lnTo>
                    <a:pt x="5018" y="1050"/>
                  </a:lnTo>
                  <a:lnTo>
                    <a:pt x="5018" y="1061"/>
                  </a:lnTo>
                  <a:lnTo>
                    <a:pt x="5018" y="1072"/>
                  </a:lnTo>
                  <a:lnTo>
                    <a:pt x="5017" y="1083"/>
                  </a:lnTo>
                  <a:lnTo>
                    <a:pt x="5017" y="1094"/>
                  </a:lnTo>
                  <a:lnTo>
                    <a:pt x="5017" y="1105"/>
                  </a:lnTo>
                  <a:lnTo>
                    <a:pt x="5016" y="1116"/>
                  </a:lnTo>
                  <a:lnTo>
                    <a:pt x="5016" y="1127"/>
                  </a:lnTo>
                  <a:lnTo>
                    <a:pt x="5015" y="1138"/>
                  </a:lnTo>
                  <a:lnTo>
                    <a:pt x="5018" y="1138"/>
                  </a:lnTo>
                  <a:lnTo>
                    <a:pt x="5021" y="1138"/>
                  </a:lnTo>
                  <a:lnTo>
                    <a:pt x="5023" y="1138"/>
                  </a:lnTo>
                  <a:lnTo>
                    <a:pt x="5026" y="1138"/>
                  </a:lnTo>
                  <a:lnTo>
                    <a:pt x="5029" y="1138"/>
                  </a:lnTo>
                  <a:lnTo>
                    <a:pt x="5032" y="1138"/>
                  </a:lnTo>
                  <a:lnTo>
                    <a:pt x="5035" y="1137"/>
                  </a:lnTo>
                  <a:lnTo>
                    <a:pt x="5037" y="1137"/>
                  </a:lnTo>
                  <a:lnTo>
                    <a:pt x="5038" y="1137"/>
                  </a:lnTo>
                  <a:lnTo>
                    <a:pt x="5039" y="1137"/>
                  </a:lnTo>
                  <a:lnTo>
                    <a:pt x="5040" y="1137"/>
                  </a:lnTo>
                  <a:lnTo>
                    <a:pt x="5040" y="1137"/>
                  </a:lnTo>
                  <a:lnTo>
                    <a:pt x="5041" y="1137"/>
                  </a:lnTo>
                  <a:lnTo>
                    <a:pt x="5042" y="1137"/>
                  </a:lnTo>
                  <a:lnTo>
                    <a:pt x="5043" y="1138"/>
                  </a:lnTo>
                  <a:lnTo>
                    <a:pt x="5044" y="1138"/>
                  </a:lnTo>
                  <a:lnTo>
                    <a:pt x="5049" y="1138"/>
                  </a:lnTo>
                  <a:lnTo>
                    <a:pt x="5054" y="1138"/>
                  </a:lnTo>
                  <a:lnTo>
                    <a:pt x="5059" y="1138"/>
                  </a:lnTo>
                  <a:lnTo>
                    <a:pt x="5064" y="1138"/>
                  </a:lnTo>
                  <a:lnTo>
                    <a:pt x="5069" y="1138"/>
                  </a:lnTo>
                  <a:lnTo>
                    <a:pt x="5074" y="1138"/>
                  </a:lnTo>
                  <a:lnTo>
                    <a:pt x="5079" y="1138"/>
                  </a:lnTo>
                  <a:lnTo>
                    <a:pt x="5085" y="1138"/>
                  </a:lnTo>
                  <a:lnTo>
                    <a:pt x="5094" y="1138"/>
                  </a:lnTo>
                  <a:lnTo>
                    <a:pt x="5103" y="1137"/>
                  </a:lnTo>
                  <a:lnTo>
                    <a:pt x="5111" y="1136"/>
                  </a:lnTo>
                  <a:lnTo>
                    <a:pt x="5119" y="1134"/>
                  </a:lnTo>
                  <a:lnTo>
                    <a:pt x="5123" y="1133"/>
                  </a:lnTo>
                  <a:lnTo>
                    <a:pt x="5127" y="1131"/>
                  </a:lnTo>
                  <a:lnTo>
                    <a:pt x="5131" y="1130"/>
                  </a:lnTo>
                  <a:lnTo>
                    <a:pt x="5135" y="1127"/>
                  </a:lnTo>
                  <a:lnTo>
                    <a:pt x="5138" y="1125"/>
                  </a:lnTo>
                  <a:lnTo>
                    <a:pt x="5142" y="1122"/>
                  </a:lnTo>
                  <a:lnTo>
                    <a:pt x="5146" y="1120"/>
                  </a:lnTo>
                  <a:lnTo>
                    <a:pt x="5149" y="1116"/>
                  </a:lnTo>
                  <a:lnTo>
                    <a:pt x="5153" y="1113"/>
                  </a:lnTo>
                  <a:lnTo>
                    <a:pt x="5157" y="1109"/>
                  </a:lnTo>
                  <a:lnTo>
                    <a:pt x="5160" y="1105"/>
                  </a:lnTo>
                  <a:lnTo>
                    <a:pt x="5163" y="1102"/>
                  </a:lnTo>
                  <a:lnTo>
                    <a:pt x="5166" y="1098"/>
                  </a:lnTo>
                  <a:lnTo>
                    <a:pt x="5168" y="1094"/>
                  </a:lnTo>
                  <a:lnTo>
                    <a:pt x="5170" y="1090"/>
                  </a:lnTo>
                  <a:lnTo>
                    <a:pt x="5172" y="1085"/>
                  </a:lnTo>
                  <a:lnTo>
                    <a:pt x="5174" y="1081"/>
                  </a:lnTo>
                  <a:lnTo>
                    <a:pt x="5175" y="1077"/>
                  </a:lnTo>
                  <a:lnTo>
                    <a:pt x="5176" y="1072"/>
                  </a:lnTo>
                  <a:lnTo>
                    <a:pt x="5178" y="1068"/>
                  </a:lnTo>
                  <a:lnTo>
                    <a:pt x="5178" y="1063"/>
                  </a:lnTo>
                  <a:lnTo>
                    <a:pt x="5179" y="1058"/>
                  </a:lnTo>
                  <a:lnTo>
                    <a:pt x="5179" y="1053"/>
                  </a:lnTo>
                  <a:lnTo>
                    <a:pt x="5179" y="1047"/>
                  </a:lnTo>
                  <a:lnTo>
                    <a:pt x="5179" y="1040"/>
                  </a:lnTo>
                  <a:lnTo>
                    <a:pt x="5178" y="1032"/>
                  </a:lnTo>
                  <a:lnTo>
                    <a:pt x="5176" y="1024"/>
                  </a:lnTo>
                  <a:lnTo>
                    <a:pt x="5174" y="1017"/>
                  </a:lnTo>
                  <a:lnTo>
                    <a:pt x="5172" y="1010"/>
                  </a:lnTo>
                  <a:lnTo>
                    <a:pt x="5168" y="1003"/>
                  </a:lnTo>
                  <a:lnTo>
                    <a:pt x="5164" y="996"/>
                  </a:lnTo>
                  <a:lnTo>
                    <a:pt x="5159" y="990"/>
                  </a:lnTo>
                  <a:lnTo>
                    <a:pt x="5156" y="987"/>
                  </a:lnTo>
                  <a:lnTo>
                    <a:pt x="5154" y="984"/>
                  </a:lnTo>
                  <a:lnTo>
                    <a:pt x="5151" y="982"/>
                  </a:lnTo>
                  <a:lnTo>
                    <a:pt x="5148" y="980"/>
                  </a:lnTo>
                  <a:lnTo>
                    <a:pt x="5145" y="978"/>
                  </a:lnTo>
                  <a:lnTo>
                    <a:pt x="5143" y="976"/>
                  </a:lnTo>
                  <a:lnTo>
                    <a:pt x="5139" y="975"/>
                  </a:lnTo>
                  <a:lnTo>
                    <a:pt x="5135" y="973"/>
                  </a:lnTo>
                  <a:lnTo>
                    <a:pt x="5130" y="971"/>
                  </a:lnTo>
                  <a:lnTo>
                    <a:pt x="5126" y="970"/>
                  </a:lnTo>
                  <a:lnTo>
                    <a:pt x="5122" y="969"/>
                  </a:lnTo>
                  <a:lnTo>
                    <a:pt x="5118" y="968"/>
                  </a:lnTo>
                  <a:lnTo>
                    <a:pt x="5114" y="967"/>
                  </a:lnTo>
                  <a:lnTo>
                    <a:pt x="5110" y="967"/>
                  </a:lnTo>
                  <a:lnTo>
                    <a:pt x="5105" y="967"/>
                  </a:lnTo>
                  <a:lnTo>
                    <a:pt x="5100" y="966"/>
                  </a:lnTo>
                  <a:lnTo>
                    <a:pt x="5096" y="966"/>
                  </a:lnTo>
                  <a:lnTo>
                    <a:pt x="5093" y="966"/>
                  </a:lnTo>
                  <a:lnTo>
                    <a:pt x="5090" y="966"/>
                  </a:lnTo>
                  <a:lnTo>
                    <a:pt x="5086" y="966"/>
                  </a:lnTo>
                  <a:lnTo>
                    <a:pt x="5083" y="966"/>
                  </a:lnTo>
                  <a:lnTo>
                    <a:pt x="5079" y="966"/>
                  </a:lnTo>
                  <a:lnTo>
                    <a:pt x="5076" y="966"/>
                  </a:lnTo>
                  <a:lnTo>
                    <a:pt x="5073" y="966"/>
                  </a:lnTo>
                  <a:lnTo>
                    <a:pt x="5069" y="966"/>
                  </a:lnTo>
                  <a:lnTo>
                    <a:pt x="5066" y="966"/>
                  </a:lnTo>
                  <a:lnTo>
                    <a:pt x="5063" y="966"/>
                  </a:lnTo>
                  <a:lnTo>
                    <a:pt x="5059" y="966"/>
                  </a:lnTo>
                  <a:lnTo>
                    <a:pt x="5056" y="966"/>
                  </a:lnTo>
                  <a:lnTo>
                    <a:pt x="5053" y="966"/>
                  </a:lnTo>
                  <a:lnTo>
                    <a:pt x="5049" y="966"/>
                  </a:lnTo>
                  <a:lnTo>
                    <a:pt x="5046" y="966"/>
                  </a:lnTo>
                  <a:lnTo>
                    <a:pt x="5042" y="966"/>
                  </a:lnTo>
                  <a:lnTo>
                    <a:pt x="5038" y="966"/>
                  </a:lnTo>
                  <a:lnTo>
                    <a:pt x="5035" y="966"/>
                  </a:lnTo>
                  <a:lnTo>
                    <a:pt x="5031" y="966"/>
                  </a:lnTo>
                  <a:lnTo>
                    <a:pt x="5027" y="966"/>
                  </a:lnTo>
                  <a:lnTo>
                    <a:pt x="5023" y="966"/>
                  </a:lnTo>
                  <a:lnTo>
                    <a:pt x="5019" y="966"/>
                  </a:lnTo>
                  <a:lnTo>
                    <a:pt x="5015" y="965"/>
                  </a:lnTo>
                  <a:close/>
                  <a:moveTo>
                    <a:pt x="26" y="966"/>
                  </a:moveTo>
                  <a:lnTo>
                    <a:pt x="16" y="1042"/>
                  </a:lnTo>
                  <a:lnTo>
                    <a:pt x="15" y="1047"/>
                  </a:lnTo>
                  <a:lnTo>
                    <a:pt x="14" y="1054"/>
                  </a:lnTo>
                  <a:lnTo>
                    <a:pt x="13" y="1060"/>
                  </a:lnTo>
                  <a:lnTo>
                    <a:pt x="12" y="1066"/>
                  </a:lnTo>
                  <a:lnTo>
                    <a:pt x="11" y="1072"/>
                  </a:lnTo>
                  <a:lnTo>
                    <a:pt x="11" y="1078"/>
                  </a:lnTo>
                  <a:lnTo>
                    <a:pt x="9" y="1085"/>
                  </a:lnTo>
                  <a:lnTo>
                    <a:pt x="9" y="1090"/>
                  </a:lnTo>
                  <a:lnTo>
                    <a:pt x="8" y="1095"/>
                  </a:lnTo>
                  <a:lnTo>
                    <a:pt x="7" y="1100"/>
                  </a:lnTo>
                  <a:lnTo>
                    <a:pt x="6" y="1105"/>
                  </a:lnTo>
                  <a:lnTo>
                    <a:pt x="6" y="1110"/>
                  </a:lnTo>
                  <a:lnTo>
                    <a:pt x="5" y="1115"/>
                  </a:lnTo>
                  <a:lnTo>
                    <a:pt x="4" y="1120"/>
                  </a:lnTo>
                  <a:lnTo>
                    <a:pt x="3" y="1124"/>
                  </a:lnTo>
                  <a:lnTo>
                    <a:pt x="2" y="1129"/>
                  </a:lnTo>
                  <a:lnTo>
                    <a:pt x="2" y="1130"/>
                  </a:lnTo>
                  <a:lnTo>
                    <a:pt x="1" y="1131"/>
                  </a:lnTo>
                  <a:lnTo>
                    <a:pt x="1" y="1132"/>
                  </a:lnTo>
                  <a:lnTo>
                    <a:pt x="1" y="1133"/>
                  </a:lnTo>
                  <a:lnTo>
                    <a:pt x="0" y="1135"/>
                  </a:lnTo>
                  <a:lnTo>
                    <a:pt x="0" y="1136"/>
                  </a:lnTo>
                  <a:lnTo>
                    <a:pt x="0" y="1137"/>
                  </a:lnTo>
                  <a:lnTo>
                    <a:pt x="0" y="1138"/>
                  </a:lnTo>
                  <a:lnTo>
                    <a:pt x="2" y="1138"/>
                  </a:lnTo>
                  <a:lnTo>
                    <a:pt x="3" y="1138"/>
                  </a:lnTo>
                  <a:lnTo>
                    <a:pt x="4" y="1137"/>
                  </a:lnTo>
                  <a:lnTo>
                    <a:pt x="6" y="1137"/>
                  </a:lnTo>
                  <a:lnTo>
                    <a:pt x="7" y="1137"/>
                  </a:lnTo>
                  <a:lnTo>
                    <a:pt x="9" y="1137"/>
                  </a:lnTo>
                  <a:lnTo>
                    <a:pt x="10" y="1137"/>
                  </a:lnTo>
                  <a:lnTo>
                    <a:pt x="11" y="1137"/>
                  </a:lnTo>
                  <a:lnTo>
                    <a:pt x="13" y="1137"/>
                  </a:lnTo>
                  <a:lnTo>
                    <a:pt x="15" y="1137"/>
                  </a:lnTo>
                  <a:lnTo>
                    <a:pt x="16" y="1137"/>
                  </a:lnTo>
                  <a:lnTo>
                    <a:pt x="18" y="1137"/>
                  </a:lnTo>
                  <a:lnTo>
                    <a:pt x="19" y="1137"/>
                  </a:lnTo>
                  <a:lnTo>
                    <a:pt x="20" y="1138"/>
                  </a:lnTo>
                  <a:lnTo>
                    <a:pt x="22" y="1138"/>
                  </a:lnTo>
                  <a:lnTo>
                    <a:pt x="24" y="1138"/>
                  </a:lnTo>
                  <a:lnTo>
                    <a:pt x="24" y="1136"/>
                  </a:lnTo>
                  <a:lnTo>
                    <a:pt x="24" y="1134"/>
                  </a:lnTo>
                  <a:lnTo>
                    <a:pt x="24" y="1132"/>
                  </a:lnTo>
                  <a:lnTo>
                    <a:pt x="24" y="1130"/>
                  </a:lnTo>
                  <a:lnTo>
                    <a:pt x="24" y="1128"/>
                  </a:lnTo>
                  <a:lnTo>
                    <a:pt x="24" y="1127"/>
                  </a:lnTo>
                  <a:lnTo>
                    <a:pt x="24" y="1125"/>
                  </a:lnTo>
                  <a:lnTo>
                    <a:pt x="24" y="1123"/>
                  </a:lnTo>
                  <a:lnTo>
                    <a:pt x="25" y="1120"/>
                  </a:lnTo>
                  <a:lnTo>
                    <a:pt x="25" y="1116"/>
                  </a:lnTo>
                  <a:lnTo>
                    <a:pt x="25" y="1113"/>
                  </a:lnTo>
                  <a:lnTo>
                    <a:pt x="25" y="1110"/>
                  </a:lnTo>
                  <a:lnTo>
                    <a:pt x="26" y="1107"/>
                  </a:lnTo>
                  <a:lnTo>
                    <a:pt x="26" y="1104"/>
                  </a:lnTo>
                  <a:lnTo>
                    <a:pt x="26" y="1101"/>
                  </a:lnTo>
                  <a:lnTo>
                    <a:pt x="26" y="1098"/>
                  </a:lnTo>
                  <a:lnTo>
                    <a:pt x="26" y="1094"/>
                  </a:lnTo>
                  <a:lnTo>
                    <a:pt x="27" y="1091"/>
                  </a:lnTo>
                  <a:lnTo>
                    <a:pt x="27" y="1087"/>
                  </a:lnTo>
                  <a:lnTo>
                    <a:pt x="28" y="1084"/>
                  </a:lnTo>
                  <a:lnTo>
                    <a:pt x="28" y="1080"/>
                  </a:lnTo>
                  <a:lnTo>
                    <a:pt x="28" y="1077"/>
                  </a:lnTo>
                  <a:lnTo>
                    <a:pt x="28" y="1073"/>
                  </a:lnTo>
                  <a:lnTo>
                    <a:pt x="29" y="1069"/>
                  </a:lnTo>
                  <a:lnTo>
                    <a:pt x="29" y="1064"/>
                  </a:lnTo>
                  <a:lnTo>
                    <a:pt x="30" y="1058"/>
                  </a:lnTo>
                  <a:lnTo>
                    <a:pt x="31" y="1053"/>
                  </a:lnTo>
                  <a:lnTo>
                    <a:pt x="31" y="1047"/>
                  </a:lnTo>
                  <a:lnTo>
                    <a:pt x="32" y="1042"/>
                  </a:lnTo>
                  <a:lnTo>
                    <a:pt x="33" y="1036"/>
                  </a:lnTo>
                  <a:lnTo>
                    <a:pt x="34" y="1031"/>
                  </a:lnTo>
                  <a:lnTo>
                    <a:pt x="34" y="1025"/>
                  </a:lnTo>
                  <a:lnTo>
                    <a:pt x="39" y="1034"/>
                  </a:lnTo>
                  <a:lnTo>
                    <a:pt x="43" y="1043"/>
                  </a:lnTo>
                  <a:lnTo>
                    <a:pt x="48" y="1052"/>
                  </a:lnTo>
                  <a:lnTo>
                    <a:pt x="52" y="1061"/>
                  </a:lnTo>
                  <a:lnTo>
                    <a:pt x="56" y="1070"/>
                  </a:lnTo>
                  <a:lnTo>
                    <a:pt x="61" y="1079"/>
                  </a:lnTo>
                  <a:lnTo>
                    <a:pt x="65" y="1089"/>
                  </a:lnTo>
                  <a:lnTo>
                    <a:pt x="70" y="1098"/>
                  </a:lnTo>
                  <a:lnTo>
                    <a:pt x="89" y="1138"/>
                  </a:lnTo>
                  <a:lnTo>
                    <a:pt x="91" y="1138"/>
                  </a:lnTo>
                  <a:lnTo>
                    <a:pt x="92" y="1138"/>
                  </a:lnTo>
                  <a:lnTo>
                    <a:pt x="93" y="1138"/>
                  </a:lnTo>
                  <a:lnTo>
                    <a:pt x="94" y="1138"/>
                  </a:lnTo>
                  <a:lnTo>
                    <a:pt x="95" y="1138"/>
                  </a:lnTo>
                  <a:lnTo>
                    <a:pt x="97" y="1138"/>
                  </a:lnTo>
                  <a:lnTo>
                    <a:pt x="98" y="1138"/>
                  </a:lnTo>
                  <a:lnTo>
                    <a:pt x="99" y="1138"/>
                  </a:lnTo>
                  <a:lnTo>
                    <a:pt x="106" y="1124"/>
                  </a:lnTo>
                  <a:lnTo>
                    <a:pt x="112" y="1109"/>
                  </a:lnTo>
                  <a:lnTo>
                    <a:pt x="119" y="1094"/>
                  </a:lnTo>
                  <a:lnTo>
                    <a:pt x="127" y="1080"/>
                  </a:lnTo>
                  <a:lnTo>
                    <a:pt x="133" y="1065"/>
                  </a:lnTo>
                  <a:lnTo>
                    <a:pt x="140" y="1051"/>
                  </a:lnTo>
                  <a:lnTo>
                    <a:pt x="148" y="1036"/>
                  </a:lnTo>
                  <a:lnTo>
                    <a:pt x="155" y="1022"/>
                  </a:lnTo>
                  <a:lnTo>
                    <a:pt x="156" y="1036"/>
                  </a:lnTo>
                  <a:lnTo>
                    <a:pt x="158" y="1051"/>
                  </a:lnTo>
                  <a:lnTo>
                    <a:pt x="159" y="1066"/>
                  </a:lnTo>
                  <a:lnTo>
                    <a:pt x="161" y="1080"/>
                  </a:lnTo>
                  <a:lnTo>
                    <a:pt x="162" y="1095"/>
                  </a:lnTo>
                  <a:lnTo>
                    <a:pt x="164" y="1109"/>
                  </a:lnTo>
                  <a:lnTo>
                    <a:pt x="165" y="1124"/>
                  </a:lnTo>
                  <a:lnTo>
                    <a:pt x="166" y="1138"/>
                  </a:lnTo>
                  <a:lnTo>
                    <a:pt x="168" y="1138"/>
                  </a:lnTo>
                  <a:lnTo>
                    <a:pt x="171" y="1138"/>
                  </a:lnTo>
                  <a:lnTo>
                    <a:pt x="173" y="1138"/>
                  </a:lnTo>
                  <a:lnTo>
                    <a:pt x="176" y="1137"/>
                  </a:lnTo>
                  <a:lnTo>
                    <a:pt x="178" y="1137"/>
                  </a:lnTo>
                  <a:lnTo>
                    <a:pt x="181" y="1137"/>
                  </a:lnTo>
                  <a:lnTo>
                    <a:pt x="183" y="1137"/>
                  </a:lnTo>
                  <a:lnTo>
                    <a:pt x="186" y="1137"/>
                  </a:lnTo>
                  <a:lnTo>
                    <a:pt x="188" y="1137"/>
                  </a:lnTo>
                  <a:lnTo>
                    <a:pt x="191" y="1137"/>
                  </a:lnTo>
                  <a:lnTo>
                    <a:pt x="194" y="1137"/>
                  </a:lnTo>
                  <a:lnTo>
                    <a:pt x="196" y="1137"/>
                  </a:lnTo>
                  <a:lnTo>
                    <a:pt x="199" y="1138"/>
                  </a:lnTo>
                  <a:lnTo>
                    <a:pt x="201" y="1138"/>
                  </a:lnTo>
                  <a:lnTo>
                    <a:pt x="204" y="1138"/>
                  </a:lnTo>
                  <a:lnTo>
                    <a:pt x="207" y="1138"/>
                  </a:lnTo>
                  <a:lnTo>
                    <a:pt x="207" y="1137"/>
                  </a:lnTo>
                  <a:lnTo>
                    <a:pt x="206" y="1135"/>
                  </a:lnTo>
                  <a:lnTo>
                    <a:pt x="206" y="1134"/>
                  </a:lnTo>
                  <a:lnTo>
                    <a:pt x="206" y="1133"/>
                  </a:lnTo>
                  <a:lnTo>
                    <a:pt x="205" y="1131"/>
                  </a:lnTo>
                  <a:lnTo>
                    <a:pt x="205" y="1130"/>
                  </a:lnTo>
                  <a:lnTo>
                    <a:pt x="205" y="1129"/>
                  </a:lnTo>
                  <a:lnTo>
                    <a:pt x="205" y="1128"/>
                  </a:lnTo>
                  <a:lnTo>
                    <a:pt x="204" y="1122"/>
                  </a:lnTo>
                  <a:lnTo>
                    <a:pt x="203" y="1117"/>
                  </a:lnTo>
                  <a:lnTo>
                    <a:pt x="202" y="1111"/>
                  </a:lnTo>
                  <a:lnTo>
                    <a:pt x="202" y="1106"/>
                  </a:lnTo>
                  <a:lnTo>
                    <a:pt x="201" y="1100"/>
                  </a:lnTo>
                  <a:lnTo>
                    <a:pt x="200" y="1095"/>
                  </a:lnTo>
                  <a:lnTo>
                    <a:pt x="200" y="1089"/>
                  </a:lnTo>
                  <a:lnTo>
                    <a:pt x="199" y="1084"/>
                  </a:lnTo>
                  <a:lnTo>
                    <a:pt x="197" y="1069"/>
                  </a:lnTo>
                  <a:lnTo>
                    <a:pt x="195" y="1054"/>
                  </a:lnTo>
                  <a:lnTo>
                    <a:pt x="193" y="1040"/>
                  </a:lnTo>
                  <a:lnTo>
                    <a:pt x="192" y="1025"/>
                  </a:lnTo>
                  <a:lnTo>
                    <a:pt x="190" y="1010"/>
                  </a:lnTo>
                  <a:lnTo>
                    <a:pt x="188" y="995"/>
                  </a:lnTo>
                  <a:lnTo>
                    <a:pt x="186" y="980"/>
                  </a:lnTo>
                  <a:lnTo>
                    <a:pt x="185" y="966"/>
                  </a:lnTo>
                  <a:lnTo>
                    <a:pt x="183" y="966"/>
                  </a:lnTo>
                  <a:lnTo>
                    <a:pt x="180" y="967"/>
                  </a:lnTo>
                  <a:lnTo>
                    <a:pt x="178" y="967"/>
                  </a:lnTo>
                  <a:lnTo>
                    <a:pt x="175" y="967"/>
                  </a:lnTo>
                  <a:lnTo>
                    <a:pt x="173" y="967"/>
                  </a:lnTo>
                  <a:lnTo>
                    <a:pt x="171" y="967"/>
                  </a:lnTo>
                  <a:lnTo>
                    <a:pt x="169" y="967"/>
                  </a:lnTo>
                  <a:lnTo>
                    <a:pt x="166" y="966"/>
                  </a:lnTo>
                  <a:lnTo>
                    <a:pt x="166" y="966"/>
                  </a:lnTo>
                  <a:lnTo>
                    <a:pt x="166" y="966"/>
                  </a:lnTo>
                  <a:lnTo>
                    <a:pt x="165" y="966"/>
                  </a:lnTo>
                  <a:lnTo>
                    <a:pt x="165" y="966"/>
                  </a:lnTo>
                  <a:lnTo>
                    <a:pt x="164" y="966"/>
                  </a:lnTo>
                  <a:lnTo>
                    <a:pt x="164" y="966"/>
                  </a:lnTo>
                  <a:lnTo>
                    <a:pt x="164" y="966"/>
                  </a:lnTo>
                  <a:lnTo>
                    <a:pt x="163" y="966"/>
                  </a:lnTo>
                  <a:lnTo>
                    <a:pt x="158" y="977"/>
                  </a:lnTo>
                  <a:lnTo>
                    <a:pt x="153" y="989"/>
                  </a:lnTo>
                  <a:lnTo>
                    <a:pt x="147" y="1000"/>
                  </a:lnTo>
                  <a:lnTo>
                    <a:pt x="142" y="1011"/>
                  </a:lnTo>
                  <a:lnTo>
                    <a:pt x="136" y="1022"/>
                  </a:lnTo>
                  <a:lnTo>
                    <a:pt x="131" y="1034"/>
                  </a:lnTo>
                  <a:lnTo>
                    <a:pt x="125" y="1045"/>
                  </a:lnTo>
                  <a:lnTo>
                    <a:pt x="119" y="1056"/>
                  </a:lnTo>
                  <a:lnTo>
                    <a:pt x="104" y="1085"/>
                  </a:lnTo>
                  <a:lnTo>
                    <a:pt x="97" y="1070"/>
                  </a:lnTo>
                  <a:lnTo>
                    <a:pt x="90" y="1055"/>
                  </a:lnTo>
                  <a:lnTo>
                    <a:pt x="82" y="1040"/>
                  </a:lnTo>
                  <a:lnTo>
                    <a:pt x="75" y="1026"/>
                  </a:lnTo>
                  <a:lnTo>
                    <a:pt x="68" y="1011"/>
                  </a:lnTo>
                  <a:lnTo>
                    <a:pt x="60" y="996"/>
                  </a:lnTo>
                  <a:lnTo>
                    <a:pt x="53" y="981"/>
                  </a:lnTo>
                  <a:lnTo>
                    <a:pt x="47" y="966"/>
                  </a:lnTo>
                  <a:lnTo>
                    <a:pt x="45" y="966"/>
                  </a:lnTo>
                  <a:lnTo>
                    <a:pt x="44" y="966"/>
                  </a:lnTo>
                  <a:lnTo>
                    <a:pt x="43" y="966"/>
                  </a:lnTo>
                  <a:lnTo>
                    <a:pt x="41" y="967"/>
                  </a:lnTo>
                  <a:lnTo>
                    <a:pt x="40" y="967"/>
                  </a:lnTo>
                  <a:lnTo>
                    <a:pt x="39" y="967"/>
                  </a:lnTo>
                  <a:lnTo>
                    <a:pt x="37" y="967"/>
                  </a:lnTo>
                  <a:lnTo>
                    <a:pt x="36" y="967"/>
                  </a:lnTo>
                  <a:lnTo>
                    <a:pt x="35" y="967"/>
                  </a:lnTo>
                  <a:lnTo>
                    <a:pt x="34" y="967"/>
                  </a:lnTo>
                  <a:lnTo>
                    <a:pt x="32" y="967"/>
                  </a:lnTo>
                  <a:lnTo>
                    <a:pt x="31" y="967"/>
                  </a:lnTo>
                  <a:lnTo>
                    <a:pt x="30" y="966"/>
                  </a:lnTo>
                  <a:lnTo>
                    <a:pt x="28" y="966"/>
                  </a:lnTo>
                  <a:lnTo>
                    <a:pt x="27" y="966"/>
                  </a:lnTo>
                  <a:lnTo>
                    <a:pt x="26" y="966"/>
                  </a:lnTo>
                  <a:close/>
                  <a:moveTo>
                    <a:pt x="983" y="966"/>
                  </a:moveTo>
                  <a:lnTo>
                    <a:pt x="983" y="969"/>
                  </a:lnTo>
                  <a:lnTo>
                    <a:pt x="983" y="974"/>
                  </a:lnTo>
                  <a:lnTo>
                    <a:pt x="983" y="979"/>
                  </a:lnTo>
                  <a:lnTo>
                    <a:pt x="984" y="984"/>
                  </a:lnTo>
                  <a:lnTo>
                    <a:pt x="984" y="989"/>
                  </a:lnTo>
                  <a:lnTo>
                    <a:pt x="984" y="994"/>
                  </a:lnTo>
                  <a:lnTo>
                    <a:pt x="985" y="999"/>
                  </a:lnTo>
                  <a:lnTo>
                    <a:pt x="985" y="1004"/>
                  </a:lnTo>
                  <a:lnTo>
                    <a:pt x="985" y="1009"/>
                  </a:lnTo>
                  <a:lnTo>
                    <a:pt x="985" y="1012"/>
                  </a:lnTo>
                  <a:lnTo>
                    <a:pt x="985" y="1016"/>
                  </a:lnTo>
                  <a:lnTo>
                    <a:pt x="985" y="1020"/>
                  </a:lnTo>
                  <a:lnTo>
                    <a:pt x="985" y="1023"/>
                  </a:lnTo>
                  <a:lnTo>
                    <a:pt x="985" y="1027"/>
                  </a:lnTo>
                  <a:lnTo>
                    <a:pt x="985" y="1031"/>
                  </a:lnTo>
                  <a:lnTo>
                    <a:pt x="985" y="1035"/>
                  </a:lnTo>
                  <a:lnTo>
                    <a:pt x="985" y="1038"/>
                  </a:lnTo>
                  <a:lnTo>
                    <a:pt x="985" y="1043"/>
                  </a:lnTo>
                  <a:lnTo>
                    <a:pt x="985" y="1048"/>
                  </a:lnTo>
                  <a:lnTo>
                    <a:pt x="985" y="1053"/>
                  </a:lnTo>
                  <a:lnTo>
                    <a:pt x="985" y="1058"/>
                  </a:lnTo>
                  <a:lnTo>
                    <a:pt x="985" y="1062"/>
                  </a:lnTo>
                  <a:lnTo>
                    <a:pt x="985" y="1067"/>
                  </a:lnTo>
                  <a:lnTo>
                    <a:pt x="985" y="1072"/>
                  </a:lnTo>
                  <a:lnTo>
                    <a:pt x="985" y="1077"/>
                  </a:lnTo>
                  <a:lnTo>
                    <a:pt x="984" y="1083"/>
                  </a:lnTo>
                  <a:lnTo>
                    <a:pt x="984" y="1088"/>
                  </a:lnTo>
                  <a:lnTo>
                    <a:pt x="984" y="1094"/>
                  </a:lnTo>
                  <a:lnTo>
                    <a:pt x="984" y="1100"/>
                  </a:lnTo>
                  <a:lnTo>
                    <a:pt x="984" y="1106"/>
                  </a:lnTo>
                  <a:lnTo>
                    <a:pt x="983" y="1112"/>
                  </a:lnTo>
                  <a:lnTo>
                    <a:pt x="983" y="1118"/>
                  </a:lnTo>
                  <a:lnTo>
                    <a:pt x="983" y="1124"/>
                  </a:lnTo>
                  <a:lnTo>
                    <a:pt x="983" y="1126"/>
                  </a:lnTo>
                  <a:lnTo>
                    <a:pt x="983" y="1128"/>
                  </a:lnTo>
                  <a:lnTo>
                    <a:pt x="983" y="1129"/>
                  </a:lnTo>
                  <a:lnTo>
                    <a:pt x="983" y="1131"/>
                  </a:lnTo>
                  <a:lnTo>
                    <a:pt x="983" y="1133"/>
                  </a:lnTo>
                  <a:lnTo>
                    <a:pt x="983" y="1135"/>
                  </a:lnTo>
                  <a:lnTo>
                    <a:pt x="983" y="1137"/>
                  </a:lnTo>
                  <a:lnTo>
                    <a:pt x="982" y="1138"/>
                  </a:lnTo>
                  <a:lnTo>
                    <a:pt x="985" y="1138"/>
                  </a:lnTo>
                  <a:lnTo>
                    <a:pt x="988" y="1138"/>
                  </a:lnTo>
                  <a:lnTo>
                    <a:pt x="991" y="1138"/>
                  </a:lnTo>
                  <a:lnTo>
                    <a:pt x="994" y="1138"/>
                  </a:lnTo>
                  <a:lnTo>
                    <a:pt x="996" y="1137"/>
                  </a:lnTo>
                  <a:lnTo>
                    <a:pt x="999" y="1137"/>
                  </a:lnTo>
                  <a:lnTo>
                    <a:pt x="1002" y="1137"/>
                  </a:lnTo>
                  <a:lnTo>
                    <a:pt x="1005" y="1137"/>
                  </a:lnTo>
                  <a:lnTo>
                    <a:pt x="1009" y="1137"/>
                  </a:lnTo>
                  <a:lnTo>
                    <a:pt x="1012" y="1137"/>
                  </a:lnTo>
                  <a:lnTo>
                    <a:pt x="1016" y="1137"/>
                  </a:lnTo>
                  <a:lnTo>
                    <a:pt x="1020" y="1137"/>
                  </a:lnTo>
                  <a:lnTo>
                    <a:pt x="1024" y="1137"/>
                  </a:lnTo>
                  <a:lnTo>
                    <a:pt x="1027" y="1137"/>
                  </a:lnTo>
                  <a:lnTo>
                    <a:pt x="1031" y="1137"/>
                  </a:lnTo>
                  <a:lnTo>
                    <a:pt x="1035" y="1137"/>
                  </a:lnTo>
                  <a:lnTo>
                    <a:pt x="1040" y="1137"/>
                  </a:lnTo>
                  <a:lnTo>
                    <a:pt x="1046" y="1137"/>
                  </a:lnTo>
                  <a:lnTo>
                    <a:pt x="1052" y="1137"/>
                  </a:lnTo>
                  <a:lnTo>
                    <a:pt x="1057" y="1137"/>
                  </a:lnTo>
                  <a:lnTo>
                    <a:pt x="1063" y="1138"/>
                  </a:lnTo>
                  <a:lnTo>
                    <a:pt x="1069" y="1138"/>
                  </a:lnTo>
                  <a:lnTo>
                    <a:pt x="1074" y="1138"/>
                  </a:lnTo>
                  <a:lnTo>
                    <a:pt x="1080" y="1138"/>
                  </a:lnTo>
                  <a:lnTo>
                    <a:pt x="1080" y="1138"/>
                  </a:lnTo>
                  <a:lnTo>
                    <a:pt x="1080" y="1137"/>
                  </a:lnTo>
                  <a:lnTo>
                    <a:pt x="1080" y="1137"/>
                  </a:lnTo>
                  <a:lnTo>
                    <a:pt x="1080" y="1137"/>
                  </a:lnTo>
                  <a:lnTo>
                    <a:pt x="1080" y="1136"/>
                  </a:lnTo>
                  <a:lnTo>
                    <a:pt x="1080" y="1136"/>
                  </a:lnTo>
                  <a:lnTo>
                    <a:pt x="1080" y="1135"/>
                  </a:lnTo>
                  <a:lnTo>
                    <a:pt x="1080" y="1135"/>
                  </a:lnTo>
                  <a:lnTo>
                    <a:pt x="1080" y="1133"/>
                  </a:lnTo>
                  <a:lnTo>
                    <a:pt x="1079" y="1131"/>
                  </a:lnTo>
                  <a:lnTo>
                    <a:pt x="1079" y="1128"/>
                  </a:lnTo>
                  <a:lnTo>
                    <a:pt x="1079" y="1126"/>
                  </a:lnTo>
                  <a:lnTo>
                    <a:pt x="1079" y="1124"/>
                  </a:lnTo>
                  <a:lnTo>
                    <a:pt x="1080" y="1121"/>
                  </a:lnTo>
                  <a:lnTo>
                    <a:pt x="1080" y="1119"/>
                  </a:lnTo>
                  <a:lnTo>
                    <a:pt x="1080" y="1116"/>
                  </a:lnTo>
                  <a:lnTo>
                    <a:pt x="1073" y="1117"/>
                  </a:lnTo>
                  <a:lnTo>
                    <a:pt x="1066" y="1118"/>
                  </a:lnTo>
                  <a:lnTo>
                    <a:pt x="1058" y="1118"/>
                  </a:lnTo>
                  <a:lnTo>
                    <a:pt x="1051" y="1119"/>
                  </a:lnTo>
                  <a:lnTo>
                    <a:pt x="1044" y="1119"/>
                  </a:lnTo>
                  <a:lnTo>
                    <a:pt x="1037" y="1120"/>
                  </a:lnTo>
                  <a:lnTo>
                    <a:pt x="1029" y="1120"/>
                  </a:lnTo>
                  <a:lnTo>
                    <a:pt x="1022" y="1120"/>
                  </a:lnTo>
                  <a:lnTo>
                    <a:pt x="1022" y="1116"/>
                  </a:lnTo>
                  <a:lnTo>
                    <a:pt x="1022" y="1112"/>
                  </a:lnTo>
                  <a:lnTo>
                    <a:pt x="1022" y="1108"/>
                  </a:lnTo>
                  <a:lnTo>
                    <a:pt x="1022" y="1104"/>
                  </a:lnTo>
                  <a:lnTo>
                    <a:pt x="1022" y="1100"/>
                  </a:lnTo>
                  <a:lnTo>
                    <a:pt x="1022" y="1096"/>
                  </a:lnTo>
                  <a:lnTo>
                    <a:pt x="1022" y="1092"/>
                  </a:lnTo>
                  <a:lnTo>
                    <a:pt x="1022" y="1088"/>
                  </a:lnTo>
                  <a:lnTo>
                    <a:pt x="1022" y="1084"/>
                  </a:lnTo>
                  <a:lnTo>
                    <a:pt x="1022" y="1080"/>
                  </a:lnTo>
                  <a:lnTo>
                    <a:pt x="1022" y="1076"/>
                  </a:lnTo>
                  <a:lnTo>
                    <a:pt x="1022" y="1072"/>
                  </a:lnTo>
                  <a:lnTo>
                    <a:pt x="1022" y="1068"/>
                  </a:lnTo>
                  <a:lnTo>
                    <a:pt x="1022" y="1064"/>
                  </a:lnTo>
                  <a:lnTo>
                    <a:pt x="1022" y="1060"/>
                  </a:lnTo>
                  <a:lnTo>
                    <a:pt x="1022" y="1056"/>
                  </a:lnTo>
                  <a:lnTo>
                    <a:pt x="1024" y="1056"/>
                  </a:lnTo>
                  <a:lnTo>
                    <a:pt x="1025" y="1056"/>
                  </a:lnTo>
                  <a:lnTo>
                    <a:pt x="1027" y="1056"/>
                  </a:lnTo>
                  <a:lnTo>
                    <a:pt x="1028" y="1056"/>
                  </a:lnTo>
                  <a:lnTo>
                    <a:pt x="1029" y="1056"/>
                  </a:lnTo>
                  <a:lnTo>
                    <a:pt x="1031" y="1056"/>
                  </a:lnTo>
                  <a:lnTo>
                    <a:pt x="1033" y="1056"/>
                  </a:lnTo>
                  <a:lnTo>
                    <a:pt x="1034" y="1056"/>
                  </a:lnTo>
                  <a:lnTo>
                    <a:pt x="1040" y="1057"/>
                  </a:lnTo>
                  <a:lnTo>
                    <a:pt x="1046" y="1057"/>
                  </a:lnTo>
                  <a:lnTo>
                    <a:pt x="1051" y="1057"/>
                  </a:lnTo>
                  <a:lnTo>
                    <a:pt x="1057" y="1057"/>
                  </a:lnTo>
                  <a:lnTo>
                    <a:pt x="1062" y="1057"/>
                  </a:lnTo>
                  <a:lnTo>
                    <a:pt x="1068" y="1058"/>
                  </a:lnTo>
                  <a:lnTo>
                    <a:pt x="1074" y="1058"/>
                  </a:lnTo>
                  <a:lnTo>
                    <a:pt x="1079" y="1058"/>
                  </a:lnTo>
                  <a:lnTo>
                    <a:pt x="1079" y="1057"/>
                  </a:lnTo>
                  <a:lnTo>
                    <a:pt x="1079" y="1056"/>
                  </a:lnTo>
                  <a:lnTo>
                    <a:pt x="1078" y="1055"/>
                  </a:lnTo>
                  <a:lnTo>
                    <a:pt x="1078" y="1053"/>
                  </a:lnTo>
                  <a:lnTo>
                    <a:pt x="1078" y="1052"/>
                  </a:lnTo>
                  <a:lnTo>
                    <a:pt x="1078" y="1051"/>
                  </a:lnTo>
                  <a:lnTo>
                    <a:pt x="1078" y="1050"/>
                  </a:lnTo>
                  <a:lnTo>
                    <a:pt x="1078" y="1049"/>
                  </a:lnTo>
                  <a:lnTo>
                    <a:pt x="1078" y="1047"/>
                  </a:lnTo>
                  <a:lnTo>
                    <a:pt x="1078" y="1046"/>
                  </a:lnTo>
                  <a:lnTo>
                    <a:pt x="1078" y="1044"/>
                  </a:lnTo>
                  <a:lnTo>
                    <a:pt x="1078" y="1043"/>
                  </a:lnTo>
                  <a:lnTo>
                    <a:pt x="1078" y="1041"/>
                  </a:lnTo>
                  <a:lnTo>
                    <a:pt x="1079" y="1040"/>
                  </a:lnTo>
                  <a:lnTo>
                    <a:pt x="1079" y="1038"/>
                  </a:lnTo>
                  <a:lnTo>
                    <a:pt x="1079" y="1037"/>
                  </a:lnTo>
                  <a:lnTo>
                    <a:pt x="1022" y="1039"/>
                  </a:lnTo>
                  <a:lnTo>
                    <a:pt x="1022" y="1035"/>
                  </a:lnTo>
                  <a:lnTo>
                    <a:pt x="1022" y="1032"/>
                  </a:lnTo>
                  <a:lnTo>
                    <a:pt x="1022" y="1029"/>
                  </a:lnTo>
                  <a:lnTo>
                    <a:pt x="1022" y="1025"/>
                  </a:lnTo>
                  <a:lnTo>
                    <a:pt x="1022" y="1021"/>
                  </a:lnTo>
                  <a:lnTo>
                    <a:pt x="1022" y="1018"/>
                  </a:lnTo>
                  <a:lnTo>
                    <a:pt x="1022" y="1014"/>
                  </a:lnTo>
                  <a:lnTo>
                    <a:pt x="1022" y="1011"/>
                  </a:lnTo>
                  <a:lnTo>
                    <a:pt x="1022" y="1008"/>
                  </a:lnTo>
                  <a:lnTo>
                    <a:pt x="1022" y="1004"/>
                  </a:lnTo>
                  <a:lnTo>
                    <a:pt x="1022" y="1001"/>
                  </a:lnTo>
                  <a:lnTo>
                    <a:pt x="1022" y="998"/>
                  </a:lnTo>
                  <a:lnTo>
                    <a:pt x="1022" y="995"/>
                  </a:lnTo>
                  <a:lnTo>
                    <a:pt x="1022" y="991"/>
                  </a:lnTo>
                  <a:lnTo>
                    <a:pt x="1022" y="988"/>
                  </a:lnTo>
                  <a:lnTo>
                    <a:pt x="1023" y="985"/>
                  </a:lnTo>
                  <a:lnTo>
                    <a:pt x="1030" y="985"/>
                  </a:lnTo>
                  <a:lnTo>
                    <a:pt x="1037" y="985"/>
                  </a:lnTo>
                  <a:lnTo>
                    <a:pt x="1044" y="985"/>
                  </a:lnTo>
                  <a:lnTo>
                    <a:pt x="1052" y="986"/>
                  </a:lnTo>
                  <a:lnTo>
                    <a:pt x="1059" y="986"/>
                  </a:lnTo>
                  <a:lnTo>
                    <a:pt x="1066" y="986"/>
                  </a:lnTo>
                  <a:lnTo>
                    <a:pt x="1073" y="987"/>
                  </a:lnTo>
                  <a:lnTo>
                    <a:pt x="1080" y="988"/>
                  </a:lnTo>
                  <a:lnTo>
                    <a:pt x="1080" y="987"/>
                  </a:lnTo>
                  <a:lnTo>
                    <a:pt x="1080" y="987"/>
                  </a:lnTo>
                  <a:lnTo>
                    <a:pt x="1080" y="986"/>
                  </a:lnTo>
                  <a:lnTo>
                    <a:pt x="1080" y="986"/>
                  </a:lnTo>
                  <a:lnTo>
                    <a:pt x="1080" y="986"/>
                  </a:lnTo>
                  <a:lnTo>
                    <a:pt x="1080" y="985"/>
                  </a:lnTo>
                  <a:lnTo>
                    <a:pt x="1080" y="985"/>
                  </a:lnTo>
                  <a:lnTo>
                    <a:pt x="1080" y="982"/>
                  </a:lnTo>
                  <a:lnTo>
                    <a:pt x="1079" y="980"/>
                  </a:lnTo>
                  <a:lnTo>
                    <a:pt x="1079" y="978"/>
                  </a:lnTo>
                  <a:lnTo>
                    <a:pt x="1079" y="975"/>
                  </a:lnTo>
                  <a:lnTo>
                    <a:pt x="1079" y="973"/>
                  </a:lnTo>
                  <a:lnTo>
                    <a:pt x="1080" y="971"/>
                  </a:lnTo>
                  <a:lnTo>
                    <a:pt x="1080" y="968"/>
                  </a:lnTo>
                  <a:lnTo>
                    <a:pt x="1080" y="966"/>
                  </a:lnTo>
                  <a:lnTo>
                    <a:pt x="1073" y="966"/>
                  </a:lnTo>
                  <a:lnTo>
                    <a:pt x="1066" y="966"/>
                  </a:lnTo>
                  <a:lnTo>
                    <a:pt x="1059" y="967"/>
                  </a:lnTo>
                  <a:lnTo>
                    <a:pt x="1052" y="967"/>
                  </a:lnTo>
                  <a:lnTo>
                    <a:pt x="1044" y="967"/>
                  </a:lnTo>
                  <a:lnTo>
                    <a:pt x="1037" y="967"/>
                  </a:lnTo>
                  <a:lnTo>
                    <a:pt x="1030" y="967"/>
                  </a:lnTo>
                  <a:lnTo>
                    <a:pt x="1023" y="967"/>
                  </a:lnTo>
                  <a:lnTo>
                    <a:pt x="1018" y="967"/>
                  </a:lnTo>
                  <a:lnTo>
                    <a:pt x="1013" y="967"/>
                  </a:lnTo>
                  <a:lnTo>
                    <a:pt x="1008" y="967"/>
                  </a:lnTo>
                  <a:lnTo>
                    <a:pt x="1003" y="967"/>
                  </a:lnTo>
                  <a:lnTo>
                    <a:pt x="998" y="966"/>
                  </a:lnTo>
                  <a:lnTo>
                    <a:pt x="993" y="966"/>
                  </a:lnTo>
                  <a:lnTo>
                    <a:pt x="988" y="966"/>
                  </a:lnTo>
                  <a:lnTo>
                    <a:pt x="983" y="966"/>
                  </a:lnTo>
                  <a:close/>
                  <a:moveTo>
                    <a:pt x="1163" y="966"/>
                  </a:moveTo>
                  <a:lnTo>
                    <a:pt x="1163" y="966"/>
                  </a:lnTo>
                  <a:lnTo>
                    <a:pt x="1163" y="967"/>
                  </a:lnTo>
                  <a:lnTo>
                    <a:pt x="1164" y="967"/>
                  </a:lnTo>
                  <a:lnTo>
                    <a:pt x="1164" y="967"/>
                  </a:lnTo>
                  <a:lnTo>
                    <a:pt x="1164" y="968"/>
                  </a:lnTo>
                  <a:lnTo>
                    <a:pt x="1164" y="968"/>
                  </a:lnTo>
                  <a:lnTo>
                    <a:pt x="1164" y="969"/>
                  </a:lnTo>
                  <a:lnTo>
                    <a:pt x="1164" y="971"/>
                  </a:lnTo>
                  <a:lnTo>
                    <a:pt x="1164" y="973"/>
                  </a:lnTo>
                  <a:lnTo>
                    <a:pt x="1164" y="976"/>
                  </a:lnTo>
                  <a:lnTo>
                    <a:pt x="1164" y="978"/>
                  </a:lnTo>
                  <a:lnTo>
                    <a:pt x="1164" y="981"/>
                  </a:lnTo>
                  <a:lnTo>
                    <a:pt x="1164" y="983"/>
                  </a:lnTo>
                  <a:lnTo>
                    <a:pt x="1164" y="986"/>
                  </a:lnTo>
                  <a:lnTo>
                    <a:pt x="1163" y="988"/>
                  </a:lnTo>
                  <a:lnTo>
                    <a:pt x="1166" y="988"/>
                  </a:lnTo>
                  <a:lnTo>
                    <a:pt x="1169" y="987"/>
                  </a:lnTo>
                  <a:lnTo>
                    <a:pt x="1172" y="987"/>
                  </a:lnTo>
                  <a:lnTo>
                    <a:pt x="1175" y="987"/>
                  </a:lnTo>
                  <a:lnTo>
                    <a:pt x="1178" y="986"/>
                  </a:lnTo>
                  <a:lnTo>
                    <a:pt x="1181" y="986"/>
                  </a:lnTo>
                  <a:lnTo>
                    <a:pt x="1184" y="986"/>
                  </a:lnTo>
                  <a:lnTo>
                    <a:pt x="1188" y="986"/>
                  </a:lnTo>
                  <a:lnTo>
                    <a:pt x="1190" y="985"/>
                  </a:lnTo>
                  <a:lnTo>
                    <a:pt x="1193" y="985"/>
                  </a:lnTo>
                  <a:lnTo>
                    <a:pt x="1195" y="985"/>
                  </a:lnTo>
                  <a:lnTo>
                    <a:pt x="1198" y="985"/>
                  </a:lnTo>
                  <a:lnTo>
                    <a:pt x="1201" y="985"/>
                  </a:lnTo>
                  <a:lnTo>
                    <a:pt x="1204" y="984"/>
                  </a:lnTo>
                  <a:lnTo>
                    <a:pt x="1206" y="984"/>
                  </a:lnTo>
                  <a:lnTo>
                    <a:pt x="1209" y="984"/>
                  </a:lnTo>
                  <a:lnTo>
                    <a:pt x="1209" y="988"/>
                  </a:lnTo>
                  <a:lnTo>
                    <a:pt x="1210" y="993"/>
                  </a:lnTo>
                  <a:lnTo>
                    <a:pt x="1210" y="997"/>
                  </a:lnTo>
                  <a:lnTo>
                    <a:pt x="1210" y="1001"/>
                  </a:lnTo>
                  <a:lnTo>
                    <a:pt x="1210" y="1005"/>
                  </a:lnTo>
                  <a:lnTo>
                    <a:pt x="1210" y="1009"/>
                  </a:lnTo>
                  <a:lnTo>
                    <a:pt x="1210" y="1013"/>
                  </a:lnTo>
                  <a:lnTo>
                    <a:pt x="1210" y="1017"/>
                  </a:lnTo>
                  <a:lnTo>
                    <a:pt x="1210" y="1028"/>
                  </a:lnTo>
                  <a:lnTo>
                    <a:pt x="1210" y="1038"/>
                  </a:lnTo>
                  <a:lnTo>
                    <a:pt x="1210" y="1049"/>
                  </a:lnTo>
                  <a:lnTo>
                    <a:pt x="1210" y="1060"/>
                  </a:lnTo>
                  <a:lnTo>
                    <a:pt x="1210" y="1070"/>
                  </a:lnTo>
                  <a:lnTo>
                    <a:pt x="1209" y="1081"/>
                  </a:lnTo>
                  <a:lnTo>
                    <a:pt x="1209" y="1092"/>
                  </a:lnTo>
                  <a:lnTo>
                    <a:pt x="1209" y="1102"/>
                  </a:lnTo>
                  <a:lnTo>
                    <a:pt x="1208" y="1107"/>
                  </a:lnTo>
                  <a:lnTo>
                    <a:pt x="1208" y="1111"/>
                  </a:lnTo>
                  <a:lnTo>
                    <a:pt x="1208" y="1116"/>
                  </a:lnTo>
                  <a:lnTo>
                    <a:pt x="1208" y="1120"/>
                  </a:lnTo>
                  <a:lnTo>
                    <a:pt x="1208" y="1125"/>
                  </a:lnTo>
                  <a:lnTo>
                    <a:pt x="1207" y="1130"/>
                  </a:lnTo>
                  <a:lnTo>
                    <a:pt x="1207" y="1134"/>
                  </a:lnTo>
                  <a:lnTo>
                    <a:pt x="1207" y="1138"/>
                  </a:lnTo>
                  <a:lnTo>
                    <a:pt x="1210" y="1138"/>
                  </a:lnTo>
                  <a:lnTo>
                    <a:pt x="1212" y="1138"/>
                  </a:lnTo>
                  <a:lnTo>
                    <a:pt x="1215" y="1138"/>
                  </a:lnTo>
                  <a:lnTo>
                    <a:pt x="1218" y="1137"/>
                  </a:lnTo>
                  <a:lnTo>
                    <a:pt x="1220" y="1137"/>
                  </a:lnTo>
                  <a:lnTo>
                    <a:pt x="1223" y="1137"/>
                  </a:lnTo>
                  <a:lnTo>
                    <a:pt x="1225" y="1137"/>
                  </a:lnTo>
                  <a:lnTo>
                    <a:pt x="1228" y="1137"/>
                  </a:lnTo>
                  <a:lnTo>
                    <a:pt x="1230" y="1137"/>
                  </a:lnTo>
                  <a:lnTo>
                    <a:pt x="1233" y="1137"/>
                  </a:lnTo>
                  <a:lnTo>
                    <a:pt x="1235" y="1137"/>
                  </a:lnTo>
                  <a:lnTo>
                    <a:pt x="1238" y="1137"/>
                  </a:lnTo>
                  <a:lnTo>
                    <a:pt x="1241" y="1138"/>
                  </a:lnTo>
                  <a:lnTo>
                    <a:pt x="1243" y="1138"/>
                  </a:lnTo>
                  <a:lnTo>
                    <a:pt x="1246" y="1138"/>
                  </a:lnTo>
                  <a:lnTo>
                    <a:pt x="1248" y="1138"/>
                  </a:lnTo>
                  <a:lnTo>
                    <a:pt x="1248" y="1133"/>
                  </a:lnTo>
                  <a:lnTo>
                    <a:pt x="1248" y="1128"/>
                  </a:lnTo>
                  <a:lnTo>
                    <a:pt x="1248" y="1123"/>
                  </a:lnTo>
                  <a:lnTo>
                    <a:pt x="1247" y="1118"/>
                  </a:lnTo>
                  <a:lnTo>
                    <a:pt x="1247" y="1113"/>
                  </a:lnTo>
                  <a:lnTo>
                    <a:pt x="1247" y="1108"/>
                  </a:lnTo>
                  <a:lnTo>
                    <a:pt x="1247" y="1103"/>
                  </a:lnTo>
                  <a:lnTo>
                    <a:pt x="1247" y="1098"/>
                  </a:lnTo>
                  <a:lnTo>
                    <a:pt x="1247" y="1094"/>
                  </a:lnTo>
                  <a:lnTo>
                    <a:pt x="1247" y="1090"/>
                  </a:lnTo>
                  <a:lnTo>
                    <a:pt x="1247" y="1086"/>
                  </a:lnTo>
                  <a:lnTo>
                    <a:pt x="1247" y="1082"/>
                  </a:lnTo>
                  <a:lnTo>
                    <a:pt x="1247" y="1078"/>
                  </a:lnTo>
                  <a:lnTo>
                    <a:pt x="1247" y="1073"/>
                  </a:lnTo>
                  <a:lnTo>
                    <a:pt x="1247" y="1070"/>
                  </a:lnTo>
                  <a:lnTo>
                    <a:pt x="1247" y="1066"/>
                  </a:lnTo>
                  <a:lnTo>
                    <a:pt x="1247" y="1058"/>
                  </a:lnTo>
                  <a:lnTo>
                    <a:pt x="1247" y="1050"/>
                  </a:lnTo>
                  <a:lnTo>
                    <a:pt x="1247" y="1042"/>
                  </a:lnTo>
                  <a:lnTo>
                    <a:pt x="1247" y="1034"/>
                  </a:lnTo>
                  <a:lnTo>
                    <a:pt x="1247" y="1027"/>
                  </a:lnTo>
                  <a:lnTo>
                    <a:pt x="1247" y="1019"/>
                  </a:lnTo>
                  <a:lnTo>
                    <a:pt x="1247" y="1011"/>
                  </a:lnTo>
                  <a:lnTo>
                    <a:pt x="1247" y="1003"/>
                  </a:lnTo>
                  <a:lnTo>
                    <a:pt x="1248" y="1003"/>
                  </a:lnTo>
                  <a:lnTo>
                    <a:pt x="1248" y="984"/>
                  </a:lnTo>
                  <a:lnTo>
                    <a:pt x="1254" y="984"/>
                  </a:lnTo>
                  <a:lnTo>
                    <a:pt x="1259" y="984"/>
                  </a:lnTo>
                  <a:lnTo>
                    <a:pt x="1265" y="985"/>
                  </a:lnTo>
                  <a:lnTo>
                    <a:pt x="1270" y="985"/>
                  </a:lnTo>
                  <a:lnTo>
                    <a:pt x="1276" y="986"/>
                  </a:lnTo>
                  <a:lnTo>
                    <a:pt x="1281" y="986"/>
                  </a:lnTo>
                  <a:lnTo>
                    <a:pt x="1287" y="987"/>
                  </a:lnTo>
                  <a:lnTo>
                    <a:pt x="1293" y="988"/>
                  </a:lnTo>
                  <a:lnTo>
                    <a:pt x="1292" y="986"/>
                  </a:lnTo>
                  <a:lnTo>
                    <a:pt x="1292" y="985"/>
                  </a:lnTo>
                  <a:lnTo>
                    <a:pt x="1292" y="984"/>
                  </a:lnTo>
                  <a:lnTo>
                    <a:pt x="1292" y="982"/>
                  </a:lnTo>
                  <a:lnTo>
                    <a:pt x="1292" y="980"/>
                  </a:lnTo>
                  <a:lnTo>
                    <a:pt x="1292" y="979"/>
                  </a:lnTo>
                  <a:lnTo>
                    <a:pt x="1292" y="977"/>
                  </a:lnTo>
                  <a:lnTo>
                    <a:pt x="1292" y="976"/>
                  </a:lnTo>
                  <a:lnTo>
                    <a:pt x="1292" y="975"/>
                  </a:lnTo>
                  <a:lnTo>
                    <a:pt x="1292" y="973"/>
                  </a:lnTo>
                  <a:lnTo>
                    <a:pt x="1292" y="972"/>
                  </a:lnTo>
                  <a:lnTo>
                    <a:pt x="1292" y="971"/>
                  </a:lnTo>
                  <a:lnTo>
                    <a:pt x="1292" y="969"/>
                  </a:lnTo>
                  <a:lnTo>
                    <a:pt x="1292" y="968"/>
                  </a:lnTo>
                  <a:lnTo>
                    <a:pt x="1292" y="967"/>
                  </a:lnTo>
                  <a:lnTo>
                    <a:pt x="1293" y="966"/>
                  </a:lnTo>
                  <a:lnTo>
                    <a:pt x="1288" y="966"/>
                  </a:lnTo>
                  <a:lnTo>
                    <a:pt x="1283" y="966"/>
                  </a:lnTo>
                  <a:lnTo>
                    <a:pt x="1278" y="966"/>
                  </a:lnTo>
                  <a:lnTo>
                    <a:pt x="1273" y="966"/>
                  </a:lnTo>
                  <a:lnTo>
                    <a:pt x="1268" y="967"/>
                  </a:lnTo>
                  <a:lnTo>
                    <a:pt x="1264" y="967"/>
                  </a:lnTo>
                  <a:lnTo>
                    <a:pt x="1259" y="967"/>
                  </a:lnTo>
                  <a:lnTo>
                    <a:pt x="1254" y="967"/>
                  </a:lnTo>
                  <a:lnTo>
                    <a:pt x="1250" y="967"/>
                  </a:lnTo>
                  <a:lnTo>
                    <a:pt x="1247" y="967"/>
                  </a:lnTo>
                  <a:lnTo>
                    <a:pt x="1244" y="967"/>
                  </a:lnTo>
                  <a:lnTo>
                    <a:pt x="1241" y="967"/>
                  </a:lnTo>
                  <a:lnTo>
                    <a:pt x="1237" y="967"/>
                  </a:lnTo>
                  <a:lnTo>
                    <a:pt x="1234" y="967"/>
                  </a:lnTo>
                  <a:lnTo>
                    <a:pt x="1231" y="967"/>
                  </a:lnTo>
                  <a:lnTo>
                    <a:pt x="1228" y="967"/>
                  </a:lnTo>
                  <a:lnTo>
                    <a:pt x="1222" y="967"/>
                  </a:lnTo>
                  <a:lnTo>
                    <a:pt x="1216" y="967"/>
                  </a:lnTo>
                  <a:lnTo>
                    <a:pt x="1210" y="967"/>
                  </a:lnTo>
                  <a:lnTo>
                    <a:pt x="1205" y="967"/>
                  </a:lnTo>
                  <a:lnTo>
                    <a:pt x="1199" y="967"/>
                  </a:lnTo>
                  <a:lnTo>
                    <a:pt x="1193" y="967"/>
                  </a:lnTo>
                  <a:lnTo>
                    <a:pt x="1188" y="966"/>
                  </a:lnTo>
                  <a:lnTo>
                    <a:pt x="1182" y="966"/>
                  </a:lnTo>
                  <a:lnTo>
                    <a:pt x="1179" y="966"/>
                  </a:lnTo>
                  <a:lnTo>
                    <a:pt x="1177" y="966"/>
                  </a:lnTo>
                  <a:lnTo>
                    <a:pt x="1175" y="966"/>
                  </a:lnTo>
                  <a:lnTo>
                    <a:pt x="1172" y="966"/>
                  </a:lnTo>
                  <a:lnTo>
                    <a:pt x="1170" y="966"/>
                  </a:lnTo>
                  <a:lnTo>
                    <a:pt x="1167" y="966"/>
                  </a:lnTo>
                  <a:lnTo>
                    <a:pt x="1165" y="966"/>
                  </a:lnTo>
                  <a:lnTo>
                    <a:pt x="1163" y="966"/>
                  </a:lnTo>
                  <a:close/>
                  <a:moveTo>
                    <a:pt x="1387" y="966"/>
                  </a:moveTo>
                  <a:lnTo>
                    <a:pt x="1387" y="970"/>
                  </a:lnTo>
                  <a:lnTo>
                    <a:pt x="1388" y="974"/>
                  </a:lnTo>
                  <a:lnTo>
                    <a:pt x="1388" y="978"/>
                  </a:lnTo>
                  <a:lnTo>
                    <a:pt x="1388" y="983"/>
                  </a:lnTo>
                  <a:lnTo>
                    <a:pt x="1388" y="987"/>
                  </a:lnTo>
                  <a:lnTo>
                    <a:pt x="1389" y="991"/>
                  </a:lnTo>
                  <a:lnTo>
                    <a:pt x="1389" y="995"/>
                  </a:lnTo>
                  <a:lnTo>
                    <a:pt x="1389" y="999"/>
                  </a:lnTo>
                  <a:lnTo>
                    <a:pt x="1389" y="1004"/>
                  </a:lnTo>
                  <a:lnTo>
                    <a:pt x="1389" y="1008"/>
                  </a:lnTo>
                  <a:lnTo>
                    <a:pt x="1389" y="1012"/>
                  </a:lnTo>
                  <a:lnTo>
                    <a:pt x="1389" y="1016"/>
                  </a:lnTo>
                  <a:lnTo>
                    <a:pt x="1389" y="1020"/>
                  </a:lnTo>
                  <a:lnTo>
                    <a:pt x="1389" y="1024"/>
                  </a:lnTo>
                  <a:lnTo>
                    <a:pt x="1389" y="1028"/>
                  </a:lnTo>
                  <a:lnTo>
                    <a:pt x="1389" y="1032"/>
                  </a:lnTo>
                  <a:lnTo>
                    <a:pt x="1389" y="1034"/>
                  </a:lnTo>
                  <a:lnTo>
                    <a:pt x="1389" y="1036"/>
                  </a:lnTo>
                  <a:lnTo>
                    <a:pt x="1389" y="1037"/>
                  </a:lnTo>
                  <a:lnTo>
                    <a:pt x="1389" y="1039"/>
                  </a:lnTo>
                  <a:lnTo>
                    <a:pt x="1389" y="1041"/>
                  </a:lnTo>
                  <a:lnTo>
                    <a:pt x="1389" y="1042"/>
                  </a:lnTo>
                  <a:lnTo>
                    <a:pt x="1389" y="1044"/>
                  </a:lnTo>
                  <a:lnTo>
                    <a:pt x="1389" y="1046"/>
                  </a:lnTo>
                  <a:lnTo>
                    <a:pt x="1389" y="1057"/>
                  </a:lnTo>
                  <a:lnTo>
                    <a:pt x="1389" y="1069"/>
                  </a:lnTo>
                  <a:lnTo>
                    <a:pt x="1389" y="1081"/>
                  </a:lnTo>
                  <a:lnTo>
                    <a:pt x="1389" y="1092"/>
                  </a:lnTo>
                  <a:lnTo>
                    <a:pt x="1388" y="1104"/>
                  </a:lnTo>
                  <a:lnTo>
                    <a:pt x="1387" y="1115"/>
                  </a:lnTo>
                  <a:lnTo>
                    <a:pt x="1387" y="1127"/>
                  </a:lnTo>
                  <a:lnTo>
                    <a:pt x="1386" y="1138"/>
                  </a:lnTo>
                  <a:lnTo>
                    <a:pt x="1389" y="1138"/>
                  </a:lnTo>
                  <a:lnTo>
                    <a:pt x="1391" y="1138"/>
                  </a:lnTo>
                  <a:lnTo>
                    <a:pt x="1394" y="1137"/>
                  </a:lnTo>
                  <a:lnTo>
                    <a:pt x="1397" y="1137"/>
                  </a:lnTo>
                  <a:lnTo>
                    <a:pt x="1400" y="1137"/>
                  </a:lnTo>
                  <a:lnTo>
                    <a:pt x="1402" y="1137"/>
                  </a:lnTo>
                  <a:lnTo>
                    <a:pt x="1405" y="1137"/>
                  </a:lnTo>
                  <a:lnTo>
                    <a:pt x="1408" y="1137"/>
                  </a:lnTo>
                  <a:lnTo>
                    <a:pt x="1411" y="1137"/>
                  </a:lnTo>
                  <a:lnTo>
                    <a:pt x="1413" y="1137"/>
                  </a:lnTo>
                  <a:lnTo>
                    <a:pt x="1416" y="1137"/>
                  </a:lnTo>
                  <a:lnTo>
                    <a:pt x="1418" y="1137"/>
                  </a:lnTo>
                  <a:lnTo>
                    <a:pt x="1421" y="1138"/>
                  </a:lnTo>
                  <a:lnTo>
                    <a:pt x="1423" y="1138"/>
                  </a:lnTo>
                  <a:lnTo>
                    <a:pt x="1426" y="1138"/>
                  </a:lnTo>
                  <a:lnTo>
                    <a:pt x="1428" y="1138"/>
                  </a:lnTo>
                  <a:lnTo>
                    <a:pt x="1428" y="1133"/>
                  </a:lnTo>
                  <a:lnTo>
                    <a:pt x="1428" y="1129"/>
                  </a:lnTo>
                  <a:lnTo>
                    <a:pt x="1427" y="1124"/>
                  </a:lnTo>
                  <a:lnTo>
                    <a:pt x="1427" y="1120"/>
                  </a:lnTo>
                  <a:lnTo>
                    <a:pt x="1427" y="1115"/>
                  </a:lnTo>
                  <a:lnTo>
                    <a:pt x="1427" y="1110"/>
                  </a:lnTo>
                  <a:lnTo>
                    <a:pt x="1426" y="1105"/>
                  </a:lnTo>
                  <a:lnTo>
                    <a:pt x="1426" y="1101"/>
                  </a:lnTo>
                  <a:lnTo>
                    <a:pt x="1426" y="1094"/>
                  </a:lnTo>
                  <a:lnTo>
                    <a:pt x="1426" y="1088"/>
                  </a:lnTo>
                  <a:lnTo>
                    <a:pt x="1426" y="1081"/>
                  </a:lnTo>
                  <a:lnTo>
                    <a:pt x="1425" y="1075"/>
                  </a:lnTo>
                  <a:lnTo>
                    <a:pt x="1425" y="1068"/>
                  </a:lnTo>
                  <a:lnTo>
                    <a:pt x="1425" y="1062"/>
                  </a:lnTo>
                  <a:lnTo>
                    <a:pt x="1425" y="1055"/>
                  </a:lnTo>
                  <a:lnTo>
                    <a:pt x="1425" y="1049"/>
                  </a:lnTo>
                  <a:lnTo>
                    <a:pt x="1425" y="1043"/>
                  </a:lnTo>
                  <a:lnTo>
                    <a:pt x="1425" y="1036"/>
                  </a:lnTo>
                  <a:lnTo>
                    <a:pt x="1425" y="1030"/>
                  </a:lnTo>
                  <a:lnTo>
                    <a:pt x="1425" y="1024"/>
                  </a:lnTo>
                  <a:lnTo>
                    <a:pt x="1426" y="1018"/>
                  </a:lnTo>
                  <a:lnTo>
                    <a:pt x="1426" y="1012"/>
                  </a:lnTo>
                  <a:lnTo>
                    <a:pt x="1426" y="1005"/>
                  </a:lnTo>
                  <a:lnTo>
                    <a:pt x="1426" y="999"/>
                  </a:lnTo>
                  <a:lnTo>
                    <a:pt x="1426" y="995"/>
                  </a:lnTo>
                  <a:lnTo>
                    <a:pt x="1426" y="991"/>
                  </a:lnTo>
                  <a:lnTo>
                    <a:pt x="1427" y="987"/>
                  </a:lnTo>
                  <a:lnTo>
                    <a:pt x="1427" y="982"/>
                  </a:lnTo>
                  <a:lnTo>
                    <a:pt x="1427" y="978"/>
                  </a:lnTo>
                  <a:lnTo>
                    <a:pt x="1428" y="974"/>
                  </a:lnTo>
                  <a:lnTo>
                    <a:pt x="1428" y="970"/>
                  </a:lnTo>
                  <a:lnTo>
                    <a:pt x="1428" y="966"/>
                  </a:lnTo>
                  <a:lnTo>
                    <a:pt x="1426" y="966"/>
                  </a:lnTo>
                  <a:lnTo>
                    <a:pt x="1423" y="966"/>
                  </a:lnTo>
                  <a:lnTo>
                    <a:pt x="1421" y="966"/>
                  </a:lnTo>
                  <a:lnTo>
                    <a:pt x="1418" y="967"/>
                  </a:lnTo>
                  <a:lnTo>
                    <a:pt x="1415" y="967"/>
                  </a:lnTo>
                  <a:lnTo>
                    <a:pt x="1413" y="967"/>
                  </a:lnTo>
                  <a:lnTo>
                    <a:pt x="1410" y="967"/>
                  </a:lnTo>
                  <a:lnTo>
                    <a:pt x="1408" y="967"/>
                  </a:lnTo>
                  <a:lnTo>
                    <a:pt x="1405" y="967"/>
                  </a:lnTo>
                  <a:lnTo>
                    <a:pt x="1402" y="967"/>
                  </a:lnTo>
                  <a:lnTo>
                    <a:pt x="1400" y="967"/>
                  </a:lnTo>
                  <a:lnTo>
                    <a:pt x="1397" y="967"/>
                  </a:lnTo>
                  <a:lnTo>
                    <a:pt x="1395" y="966"/>
                  </a:lnTo>
                  <a:lnTo>
                    <a:pt x="1392" y="966"/>
                  </a:lnTo>
                  <a:lnTo>
                    <a:pt x="1390" y="966"/>
                  </a:lnTo>
                  <a:lnTo>
                    <a:pt x="1387" y="966"/>
                  </a:lnTo>
                  <a:close/>
                  <a:moveTo>
                    <a:pt x="1543" y="966"/>
                  </a:moveTo>
                  <a:lnTo>
                    <a:pt x="1543" y="967"/>
                  </a:lnTo>
                  <a:lnTo>
                    <a:pt x="1543" y="969"/>
                  </a:lnTo>
                  <a:lnTo>
                    <a:pt x="1543" y="970"/>
                  </a:lnTo>
                  <a:lnTo>
                    <a:pt x="1543" y="972"/>
                  </a:lnTo>
                  <a:lnTo>
                    <a:pt x="1543" y="973"/>
                  </a:lnTo>
                  <a:lnTo>
                    <a:pt x="1543" y="975"/>
                  </a:lnTo>
                  <a:lnTo>
                    <a:pt x="1543" y="976"/>
                  </a:lnTo>
                  <a:lnTo>
                    <a:pt x="1543" y="978"/>
                  </a:lnTo>
                  <a:lnTo>
                    <a:pt x="1543" y="983"/>
                  </a:lnTo>
                  <a:lnTo>
                    <a:pt x="1543" y="988"/>
                  </a:lnTo>
                  <a:lnTo>
                    <a:pt x="1543" y="993"/>
                  </a:lnTo>
                  <a:lnTo>
                    <a:pt x="1543" y="998"/>
                  </a:lnTo>
                  <a:lnTo>
                    <a:pt x="1543" y="1003"/>
                  </a:lnTo>
                  <a:lnTo>
                    <a:pt x="1543" y="1008"/>
                  </a:lnTo>
                  <a:lnTo>
                    <a:pt x="1543" y="1013"/>
                  </a:lnTo>
                  <a:lnTo>
                    <a:pt x="1543" y="1018"/>
                  </a:lnTo>
                  <a:lnTo>
                    <a:pt x="1543" y="1033"/>
                  </a:lnTo>
                  <a:lnTo>
                    <a:pt x="1543" y="1048"/>
                  </a:lnTo>
                  <a:lnTo>
                    <a:pt x="1543" y="1063"/>
                  </a:lnTo>
                  <a:lnTo>
                    <a:pt x="1542" y="1078"/>
                  </a:lnTo>
                  <a:lnTo>
                    <a:pt x="1542" y="1093"/>
                  </a:lnTo>
                  <a:lnTo>
                    <a:pt x="1541" y="1108"/>
                  </a:lnTo>
                  <a:lnTo>
                    <a:pt x="1540" y="1123"/>
                  </a:lnTo>
                  <a:lnTo>
                    <a:pt x="1539" y="1138"/>
                  </a:lnTo>
                  <a:lnTo>
                    <a:pt x="1540" y="1138"/>
                  </a:lnTo>
                  <a:lnTo>
                    <a:pt x="1542" y="1138"/>
                  </a:lnTo>
                  <a:lnTo>
                    <a:pt x="1543" y="1137"/>
                  </a:lnTo>
                  <a:lnTo>
                    <a:pt x="1545" y="1137"/>
                  </a:lnTo>
                  <a:lnTo>
                    <a:pt x="1546" y="1137"/>
                  </a:lnTo>
                  <a:lnTo>
                    <a:pt x="1548" y="1137"/>
                  </a:lnTo>
                  <a:lnTo>
                    <a:pt x="1549" y="1137"/>
                  </a:lnTo>
                  <a:lnTo>
                    <a:pt x="1550" y="1137"/>
                  </a:lnTo>
                  <a:lnTo>
                    <a:pt x="1551" y="1137"/>
                  </a:lnTo>
                  <a:lnTo>
                    <a:pt x="1553" y="1137"/>
                  </a:lnTo>
                  <a:lnTo>
                    <a:pt x="1554" y="1137"/>
                  </a:lnTo>
                  <a:lnTo>
                    <a:pt x="1555" y="1137"/>
                  </a:lnTo>
                  <a:lnTo>
                    <a:pt x="1557" y="1137"/>
                  </a:lnTo>
                  <a:lnTo>
                    <a:pt x="1558" y="1138"/>
                  </a:lnTo>
                  <a:lnTo>
                    <a:pt x="1559" y="1138"/>
                  </a:lnTo>
                  <a:lnTo>
                    <a:pt x="1560" y="1138"/>
                  </a:lnTo>
                  <a:lnTo>
                    <a:pt x="1562" y="1138"/>
                  </a:lnTo>
                  <a:lnTo>
                    <a:pt x="1561" y="1130"/>
                  </a:lnTo>
                  <a:lnTo>
                    <a:pt x="1561" y="1122"/>
                  </a:lnTo>
                  <a:lnTo>
                    <a:pt x="1561" y="1114"/>
                  </a:lnTo>
                  <a:lnTo>
                    <a:pt x="1561" y="1106"/>
                  </a:lnTo>
                  <a:lnTo>
                    <a:pt x="1561" y="1098"/>
                  </a:lnTo>
                  <a:lnTo>
                    <a:pt x="1560" y="1090"/>
                  </a:lnTo>
                  <a:lnTo>
                    <a:pt x="1560" y="1082"/>
                  </a:lnTo>
                  <a:lnTo>
                    <a:pt x="1560" y="1074"/>
                  </a:lnTo>
                  <a:lnTo>
                    <a:pt x="1560" y="1071"/>
                  </a:lnTo>
                  <a:lnTo>
                    <a:pt x="1560" y="1068"/>
                  </a:lnTo>
                  <a:lnTo>
                    <a:pt x="1560" y="1065"/>
                  </a:lnTo>
                  <a:lnTo>
                    <a:pt x="1560" y="1062"/>
                  </a:lnTo>
                  <a:lnTo>
                    <a:pt x="1560" y="1059"/>
                  </a:lnTo>
                  <a:lnTo>
                    <a:pt x="1560" y="1057"/>
                  </a:lnTo>
                  <a:lnTo>
                    <a:pt x="1560" y="1053"/>
                  </a:lnTo>
                  <a:lnTo>
                    <a:pt x="1560" y="1051"/>
                  </a:lnTo>
                  <a:lnTo>
                    <a:pt x="1560" y="1047"/>
                  </a:lnTo>
                  <a:lnTo>
                    <a:pt x="1561" y="1042"/>
                  </a:lnTo>
                  <a:lnTo>
                    <a:pt x="1561" y="1038"/>
                  </a:lnTo>
                  <a:lnTo>
                    <a:pt x="1561" y="1034"/>
                  </a:lnTo>
                  <a:lnTo>
                    <a:pt x="1561" y="1030"/>
                  </a:lnTo>
                  <a:lnTo>
                    <a:pt x="1561" y="1025"/>
                  </a:lnTo>
                  <a:lnTo>
                    <a:pt x="1561" y="1021"/>
                  </a:lnTo>
                  <a:lnTo>
                    <a:pt x="1561" y="1017"/>
                  </a:lnTo>
                  <a:lnTo>
                    <a:pt x="1589" y="1046"/>
                  </a:lnTo>
                  <a:lnTo>
                    <a:pt x="1599" y="1057"/>
                  </a:lnTo>
                  <a:lnTo>
                    <a:pt x="1610" y="1068"/>
                  </a:lnTo>
                  <a:lnTo>
                    <a:pt x="1620" y="1080"/>
                  </a:lnTo>
                  <a:lnTo>
                    <a:pt x="1630" y="1091"/>
                  </a:lnTo>
                  <a:lnTo>
                    <a:pt x="1641" y="1103"/>
                  </a:lnTo>
                  <a:lnTo>
                    <a:pt x="1651" y="1115"/>
                  </a:lnTo>
                  <a:lnTo>
                    <a:pt x="1661" y="1126"/>
                  </a:lnTo>
                  <a:lnTo>
                    <a:pt x="1671" y="1138"/>
                  </a:lnTo>
                  <a:lnTo>
                    <a:pt x="1673" y="1138"/>
                  </a:lnTo>
                  <a:lnTo>
                    <a:pt x="1676" y="1137"/>
                  </a:lnTo>
                  <a:lnTo>
                    <a:pt x="1678" y="1137"/>
                  </a:lnTo>
                  <a:lnTo>
                    <a:pt x="1680" y="1137"/>
                  </a:lnTo>
                  <a:lnTo>
                    <a:pt x="1682" y="1137"/>
                  </a:lnTo>
                  <a:lnTo>
                    <a:pt x="1684" y="1137"/>
                  </a:lnTo>
                  <a:lnTo>
                    <a:pt x="1687" y="1137"/>
                  </a:lnTo>
                  <a:lnTo>
                    <a:pt x="1689" y="1138"/>
                  </a:lnTo>
                  <a:lnTo>
                    <a:pt x="1689" y="1138"/>
                  </a:lnTo>
                  <a:lnTo>
                    <a:pt x="1690" y="1138"/>
                  </a:lnTo>
                  <a:lnTo>
                    <a:pt x="1690" y="1138"/>
                  </a:lnTo>
                  <a:lnTo>
                    <a:pt x="1691" y="1138"/>
                  </a:lnTo>
                  <a:lnTo>
                    <a:pt x="1691" y="1138"/>
                  </a:lnTo>
                  <a:lnTo>
                    <a:pt x="1691" y="1138"/>
                  </a:lnTo>
                  <a:lnTo>
                    <a:pt x="1692" y="1138"/>
                  </a:lnTo>
                  <a:lnTo>
                    <a:pt x="1692" y="1131"/>
                  </a:lnTo>
                  <a:lnTo>
                    <a:pt x="1692" y="1125"/>
                  </a:lnTo>
                  <a:lnTo>
                    <a:pt x="1692" y="1118"/>
                  </a:lnTo>
                  <a:lnTo>
                    <a:pt x="1692" y="1112"/>
                  </a:lnTo>
                  <a:lnTo>
                    <a:pt x="1692" y="1105"/>
                  </a:lnTo>
                  <a:lnTo>
                    <a:pt x="1692" y="1098"/>
                  </a:lnTo>
                  <a:lnTo>
                    <a:pt x="1692" y="1092"/>
                  </a:lnTo>
                  <a:lnTo>
                    <a:pt x="1692" y="1085"/>
                  </a:lnTo>
                  <a:lnTo>
                    <a:pt x="1692" y="1082"/>
                  </a:lnTo>
                  <a:lnTo>
                    <a:pt x="1692" y="1079"/>
                  </a:lnTo>
                  <a:lnTo>
                    <a:pt x="1692" y="1075"/>
                  </a:lnTo>
                  <a:lnTo>
                    <a:pt x="1692" y="1072"/>
                  </a:lnTo>
                  <a:lnTo>
                    <a:pt x="1692" y="1069"/>
                  </a:lnTo>
                  <a:lnTo>
                    <a:pt x="1692" y="1066"/>
                  </a:lnTo>
                  <a:lnTo>
                    <a:pt x="1692" y="1062"/>
                  </a:lnTo>
                  <a:lnTo>
                    <a:pt x="1692" y="1059"/>
                  </a:lnTo>
                  <a:lnTo>
                    <a:pt x="1692" y="1053"/>
                  </a:lnTo>
                  <a:lnTo>
                    <a:pt x="1692" y="1047"/>
                  </a:lnTo>
                  <a:lnTo>
                    <a:pt x="1692" y="1042"/>
                  </a:lnTo>
                  <a:lnTo>
                    <a:pt x="1692" y="1036"/>
                  </a:lnTo>
                  <a:lnTo>
                    <a:pt x="1693" y="1030"/>
                  </a:lnTo>
                  <a:lnTo>
                    <a:pt x="1693" y="1024"/>
                  </a:lnTo>
                  <a:lnTo>
                    <a:pt x="1693" y="1018"/>
                  </a:lnTo>
                  <a:lnTo>
                    <a:pt x="1693" y="1012"/>
                  </a:lnTo>
                  <a:lnTo>
                    <a:pt x="1693" y="1008"/>
                  </a:lnTo>
                  <a:lnTo>
                    <a:pt x="1693" y="1004"/>
                  </a:lnTo>
                  <a:lnTo>
                    <a:pt x="1694" y="1000"/>
                  </a:lnTo>
                  <a:lnTo>
                    <a:pt x="1694" y="996"/>
                  </a:lnTo>
                  <a:lnTo>
                    <a:pt x="1694" y="992"/>
                  </a:lnTo>
                  <a:lnTo>
                    <a:pt x="1695" y="988"/>
                  </a:lnTo>
                  <a:lnTo>
                    <a:pt x="1695" y="984"/>
                  </a:lnTo>
                  <a:lnTo>
                    <a:pt x="1695" y="980"/>
                  </a:lnTo>
                  <a:lnTo>
                    <a:pt x="1695" y="978"/>
                  </a:lnTo>
                  <a:lnTo>
                    <a:pt x="1695" y="976"/>
                  </a:lnTo>
                  <a:lnTo>
                    <a:pt x="1695" y="975"/>
                  </a:lnTo>
                  <a:lnTo>
                    <a:pt x="1695" y="973"/>
                  </a:lnTo>
                  <a:lnTo>
                    <a:pt x="1695" y="971"/>
                  </a:lnTo>
                  <a:lnTo>
                    <a:pt x="1695" y="969"/>
                  </a:lnTo>
                  <a:lnTo>
                    <a:pt x="1696" y="968"/>
                  </a:lnTo>
                  <a:lnTo>
                    <a:pt x="1696" y="966"/>
                  </a:lnTo>
                  <a:lnTo>
                    <a:pt x="1694" y="966"/>
                  </a:lnTo>
                  <a:lnTo>
                    <a:pt x="1693" y="966"/>
                  </a:lnTo>
                  <a:lnTo>
                    <a:pt x="1691" y="966"/>
                  </a:lnTo>
                  <a:lnTo>
                    <a:pt x="1690" y="967"/>
                  </a:lnTo>
                  <a:lnTo>
                    <a:pt x="1689" y="967"/>
                  </a:lnTo>
                  <a:lnTo>
                    <a:pt x="1687" y="967"/>
                  </a:lnTo>
                  <a:lnTo>
                    <a:pt x="1686" y="967"/>
                  </a:lnTo>
                  <a:lnTo>
                    <a:pt x="1684" y="967"/>
                  </a:lnTo>
                  <a:lnTo>
                    <a:pt x="1683" y="967"/>
                  </a:lnTo>
                  <a:lnTo>
                    <a:pt x="1682" y="967"/>
                  </a:lnTo>
                  <a:lnTo>
                    <a:pt x="1680" y="967"/>
                  </a:lnTo>
                  <a:lnTo>
                    <a:pt x="1679" y="967"/>
                  </a:lnTo>
                  <a:lnTo>
                    <a:pt x="1677" y="966"/>
                  </a:lnTo>
                  <a:lnTo>
                    <a:pt x="1676" y="966"/>
                  </a:lnTo>
                  <a:lnTo>
                    <a:pt x="1675" y="966"/>
                  </a:lnTo>
                  <a:lnTo>
                    <a:pt x="1673" y="966"/>
                  </a:lnTo>
                  <a:lnTo>
                    <a:pt x="1673" y="971"/>
                  </a:lnTo>
                  <a:lnTo>
                    <a:pt x="1674" y="974"/>
                  </a:lnTo>
                  <a:lnTo>
                    <a:pt x="1674" y="978"/>
                  </a:lnTo>
                  <a:lnTo>
                    <a:pt x="1674" y="982"/>
                  </a:lnTo>
                  <a:lnTo>
                    <a:pt x="1674" y="986"/>
                  </a:lnTo>
                  <a:lnTo>
                    <a:pt x="1675" y="990"/>
                  </a:lnTo>
                  <a:lnTo>
                    <a:pt x="1675" y="993"/>
                  </a:lnTo>
                  <a:lnTo>
                    <a:pt x="1675" y="997"/>
                  </a:lnTo>
                  <a:lnTo>
                    <a:pt x="1675" y="1001"/>
                  </a:lnTo>
                  <a:lnTo>
                    <a:pt x="1675" y="1004"/>
                  </a:lnTo>
                  <a:lnTo>
                    <a:pt x="1675" y="1008"/>
                  </a:lnTo>
                  <a:lnTo>
                    <a:pt x="1675" y="1012"/>
                  </a:lnTo>
                  <a:lnTo>
                    <a:pt x="1675" y="1015"/>
                  </a:lnTo>
                  <a:lnTo>
                    <a:pt x="1675" y="1019"/>
                  </a:lnTo>
                  <a:lnTo>
                    <a:pt x="1675" y="1022"/>
                  </a:lnTo>
                  <a:lnTo>
                    <a:pt x="1675" y="1025"/>
                  </a:lnTo>
                  <a:lnTo>
                    <a:pt x="1675" y="1029"/>
                  </a:lnTo>
                  <a:lnTo>
                    <a:pt x="1675" y="1036"/>
                  </a:lnTo>
                  <a:lnTo>
                    <a:pt x="1675" y="1043"/>
                  </a:lnTo>
                  <a:lnTo>
                    <a:pt x="1675" y="1050"/>
                  </a:lnTo>
                  <a:lnTo>
                    <a:pt x="1675" y="1057"/>
                  </a:lnTo>
                  <a:lnTo>
                    <a:pt x="1675" y="1064"/>
                  </a:lnTo>
                  <a:lnTo>
                    <a:pt x="1675" y="1071"/>
                  </a:lnTo>
                  <a:lnTo>
                    <a:pt x="1675" y="1078"/>
                  </a:lnTo>
                  <a:lnTo>
                    <a:pt x="1675" y="1085"/>
                  </a:lnTo>
                  <a:lnTo>
                    <a:pt x="1662" y="1070"/>
                  </a:lnTo>
                  <a:lnTo>
                    <a:pt x="1648" y="1055"/>
                  </a:lnTo>
                  <a:lnTo>
                    <a:pt x="1634" y="1040"/>
                  </a:lnTo>
                  <a:lnTo>
                    <a:pt x="1620" y="1025"/>
                  </a:lnTo>
                  <a:lnTo>
                    <a:pt x="1607" y="1010"/>
                  </a:lnTo>
                  <a:lnTo>
                    <a:pt x="1593" y="995"/>
                  </a:lnTo>
                  <a:lnTo>
                    <a:pt x="1579" y="981"/>
                  </a:lnTo>
                  <a:lnTo>
                    <a:pt x="1565" y="966"/>
                  </a:lnTo>
                  <a:lnTo>
                    <a:pt x="1564" y="966"/>
                  </a:lnTo>
                  <a:lnTo>
                    <a:pt x="1563" y="966"/>
                  </a:lnTo>
                  <a:lnTo>
                    <a:pt x="1561" y="967"/>
                  </a:lnTo>
                  <a:lnTo>
                    <a:pt x="1560" y="967"/>
                  </a:lnTo>
                  <a:lnTo>
                    <a:pt x="1558" y="967"/>
                  </a:lnTo>
                  <a:lnTo>
                    <a:pt x="1557" y="967"/>
                  </a:lnTo>
                  <a:lnTo>
                    <a:pt x="1555" y="967"/>
                  </a:lnTo>
                  <a:lnTo>
                    <a:pt x="1554" y="967"/>
                  </a:lnTo>
                  <a:lnTo>
                    <a:pt x="1553" y="967"/>
                  </a:lnTo>
                  <a:lnTo>
                    <a:pt x="1551" y="967"/>
                  </a:lnTo>
                  <a:lnTo>
                    <a:pt x="1550" y="967"/>
                  </a:lnTo>
                  <a:lnTo>
                    <a:pt x="1548" y="967"/>
                  </a:lnTo>
                  <a:lnTo>
                    <a:pt x="1547" y="967"/>
                  </a:lnTo>
                  <a:lnTo>
                    <a:pt x="1546" y="966"/>
                  </a:lnTo>
                  <a:lnTo>
                    <a:pt x="1544" y="966"/>
                  </a:lnTo>
                  <a:lnTo>
                    <a:pt x="1543" y="966"/>
                  </a:lnTo>
                  <a:close/>
                  <a:moveTo>
                    <a:pt x="2331" y="966"/>
                  </a:moveTo>
                  <a:lnTo>
                    <a:pt x="2340" y="988"/>
                  </a:lnTo>
                  <a:lnTo>
                    <a:pt x="2349" y="1009"/>
                  </a:lnTo>
                  <a:lnTo>
                    <a:pt x="2358" y="1031"/>
                  </a:lnTo>
                  <a:lnTo>
                    <a:pt x="2366" y="1052"/>
                  </a:lnTo>
                  <a:lnTo>
                    <a:pt x="2375" y="1073"/>
                  </a:lnTo>
                  <a:lnTo>
                    <a:pt x="2383" y="1095"/>
                  </a:lnTo>
                  <a:lnTo>
                    <a:pt x="2391" y="1117"/>
                  </a:lnTo>
                  <a:lnTo>
                    <a:pt x="2399" y="1138"/>
                  </a:lnTo>
                  <a:lnTo>
                    <a:pt x="2400" y="1138"/>
                  </a:lnTo>
                  <a:lnTo>
                    <a:pt x="2402" y="1138"/>
                  </a:lnTo>
                  <a:lnTo>
                    <a:pt x="2403" y="1137"/>
                  </a:lnTo>
                  <a:lnTo>
                    <a:pt x="2405" y="1137"/>
                  </a:lnTo>
                  <a:lnTo>
                    <a:pt x="2406" y="1137"/>
                  </a:lnTo>
                  <a:lnTo>
                    <a:pt x="2407" y="1137"/>
                  </a:lnTo>
                  <a:lnTo>
                    <a:pt x="2409" y="1137"/>
                  </a:lnTo>
                  <a:lnTo>
                    <a:pt x="2411" y="1137"/>
                  </a:lnTo>
                  <a:lnTo>
                    <a:pt x="2412" y="1137"/>
                  </a:lnTo>
                  <a:lnTo>
                    <a:pt x="2413" y="1137"/>
                  </a:lnTo>
                  <a:lnTo>
                    <a:pt x="2415" y="1137"/>
                  </a:lnTo>
                  <a:lnTo>
                    <a:pt x="2416" y="1137"/>
                  </a:lnTo>
                  <a:lnTo>
                    <a:pt x="2417" y="1138"/>
                  </a:lnTo>
                  <a:lnTo>
                    <a:pt x="2419" y="1138"/>
                  </a:lnTo>
                  <a:lnTo>
                    <a:pt x="2420" y="1138"/>
                  </a:lnTo>
                  <a:lnTo>
                    <a:pt x="2422" y="1138"/>
                  </a:lnTo>
                  <a:lnTo>
                    <a:pt x="2430" y="1116"/>
                  </a:lnTo>
                  <a:lnTo>
                    <a:pt x="2437" y="1095"/>
                  </a:lnTo>
                  <a:lnTo>
                    <a:pt x="2446" y="1073"/>
                  </a:lnTo>
                  <a:lnTo>
                    <a:pt x="2455" y="1052"/>
                  </a:lnTo>
                  <a:lnTo>
                    <a:pt x="2464" y="1031"/>
                  </a:lnTo>
                  <a:lnTo>
                    <a:pt x="2473" y="1009"/>
                  </a:lnTo>
                  <a:lnTo>
                    <a:pt x="2482" y="988"/>
                  </a:lnTo>
                  <a:lnTo>
                    <a:pt x="2491" y="966"/>
                  </a:lnTo>
                  <a:lnTo>
                    <a:pt x="2488" y="966"/>
                  </a:lnTo>
                  <a:lnTo>
                    <a:pt x="2486" y="967"/>
                  </a:lnTo>
                  <a:lnTo>
                    <a:pt x="2484" y="967"/>
                  </a:lnTo>
                  <a:lnTo>
                    <a:pt x="2481" y="967"/>
                  </a:lnTo>
                  <a:lnTo>
                    <a:pt x="2478" y="967"/>
                  </a:lnTo>
                  <a:lnTo>
                    <a:pt x="2476" y="967"/>
                  </a:lnTo>
                  <a:lnTo>
                    <a:pt x="2473" y="967"/>
                  </a:lnTo>
                  <a:lnTo>
                    <a:pt x="2471" y="966"/>
                  </a:lnTo>
                  <a:lnTo>
                    <a:pt x="2471" y="966"/>
                  </a:lnTo>
                  <a:lnTo>
                    <a:pt x="2470" y="966"/>
                  </a:lnTo>
                  <a:lnTo>
                    <a:pt x="2470" y="966"/>
                  </a:lnTo>
                  <a:lnTo>
                    <a:pt x="2470" y="966"/>
                  </a:lnTo>
                  <a:lnTo>
                    <a:pt x="2469" y="966"/>
                  </a:lnTo>
                  <a:lnTo>
                    <a:pt x="2469" y="966"/>
                  </a:lnTo>
                  <a:lnTo>
                    <a:pt x="2469" y="966"/>
                  </a:lnTo>
                  <a:lnTo>
                    <a:pt x="2468" y="966"/>
                  </a:lnTo>
                  <a:lnTo>
                    <a:pt x="2463" y="982"/>
                  </a:lnTo>
                  <a:lnTo>
                    <a:pt x="2458" y="997"/>
                  </a:lnTo>
                  <a:lnTo>
                    <a:pt x="2452" y="1013"/>
                  </a:lnTo>
                  <a:lnTo>
                    <a:pt x="2446" y="1029"/>
                  </a:lnTo>
                  <a:lnTo>
                    <a:pt x="2440" y="1045"/>
                  </a:lnTo>
                  <a:lnTo>
                    <a:pt x="2433" y="1060"/>
                  </a:lnTo>
                  <a:lnTo>
                    <a:pt x="2427" y="1076"/>
                  </a:lnTo>
                  <a:lnTo>
                    <a:pt x="2421" y="1091"/>
                  </a:lnTo>
                  <a:lnTo>
                    <a:pt x="2415" y="1076"/>
                  </a:lnTo>
                  <a:lnTo>
                    <a:pt x="2409" y="1060"/>
                  </a:lnTo>
                  <a:lnTo>
                    <a:pt x="2403" y="1044"/>
                  </a:lnTo>
                  <a:lnTo>
                    <a:pt x="2398" y="1029"/>
                  </a:lnTo>
                  <a:lnTo>
                    <a:pt x="2392" y="1013"/>
                  </a:lnTo>
                  <a:lnTo>
                    <a:pt x="2386" y="997"/>
                  </a:lnTo>
                  <a:lnTo>
                    <a:pt x="2381" y="982"/>
                  </a:lnTo>
                  <a:lnTo>
                    <a:pt x="2376" y="966"/>
                  </a:lnTo>
                  <a:lnTo>
                    <a:pt x="2373" y="966"/>
                  </a:lnTo>
                  <a:lnTo>
                    <a:pt x="2370" y="966"/>
                  </a:lnTo>
                  <a:lnTo>
                    <a:pt x="2368" y="967"/>
                  </a:lnTo>
                  <a:lnTo>
                    <a:pt x="2365" y="967"/>
                  </a:lnTo>
                  <a:lnTo>
                    <a:pt x="2362" y="967"/>
                  </a:lnTo>
                  <a:lnTo>
                    <a:pt x="2359" y="967"/>
                  </a:lnTo>
                  <a:lnTo>
                    <a:pt x="2357" y="967"/>
                  </a:lnTo>
                  <a:lnTo>
                    <a:pt x="2354" y="967"/>
                  </a:lnTo>
                  <a:lnTo>
                    <a:pt x="2351" y="967"/>
                  </a:lnTo>
                  <a:lnTo>
                    <a:pt x="2348" y="967"/>
                  </a:lnTo>
                  <a:lnTo>
                    <a:pt x="2346" y="967"/>
                  </a:lnTo>
                  <a:lnTo>
                    <a:pt x="2343" y="967"/>
                  </a:lnTo>
                  <a:lnTo>
                    <a:pt x="2340" y="966"/>
                  </a:lnTo>
                  <a:lnTo>
                    <a:pt x="2337" y="966"/>
                  </a:lnTo>
                  <a:lnTo>
                    <a:pt x="2334" y="966"/>
                  </a:lnTo>
                  <a:lnTo>
                    <a:pt x="2331" y="966"/>
                  </a:lnTo>
                  <a:close/>
                  <a:moveTo>
                    <a:pt x="2919" y="966"/>
                  </a:moveTo>
                  <a:lnTo>
                    <a:pt x="2928" y="988"/>
                  </a:lnTo>
                  <a:lnTo>
                    <a:pt x="2937" y="1009"/>
                  </a:lnTo>
                  <a:lnTo>
                    <a:pt x="2946" y="1031"/>
                  </a:lnTo>
                  <a:lnTo>
                    <a:pt x="2954" y="1052"/>
                  </a:lnTo>
                  <a:lnTo>
                    <a:pt x="2963" y="1073"/>
                  </a:lnTo>
                  <a:lnTo>
                    <a:pt x="2970" y="1095"/>
                  </a:lnTo>
                  <a:lnTo>
                    <a:pt x="2979" y="1117"/>
                  </a:lnTo>
                  <a:lnTo>
                    <a:pt x="2987" y="1138"/>
                  </a:lnTo>
                  <a:lnTo>
                    <a:pt x="2988" y="1138"/>
                  </a:lnTo>
                  <a:lnTo>
                    <a:pt x="2989" y="1138"/>
                  </a:lnTo>
                  <a:lnTo>
                    <a:pt x="2991" y="1137"/>
                  </a:lnTo>
                  <a:lnTo>
                    <a:pt x="2992" y="1137"/>
                  </a:lnTo>
                  <a:lnTo>
                    <a:pt x="2994" y="1137"/>
                  </a:lnTo>
                  <a:lnTo>
                    <a:pt x="2995" y="1137"/>
                  </a:lnTo>
                  <a:lnTo>
                    <a:pt x="2996" y="1137"/>
                  </a:lnTo>
                  <a:lnTo>
                    <a:pt x="2998" y="1137"/>
                  </a:lnTo>
                  <a:lnTo>
                    <a:pt x="2999" y="1137"/>
                  </a:lnTo>
                  <a:lnTo>
                    <a:pt x="3001" y="1137"/>
                  </a:lnTo>
                  <a:lnTo>
                    <a:pt x="3002" y="1137"/>
                  </a:lnTo>
                  <a:lnTo>
                    <a:pt x="3004" y="1137"/>
                  </a:lnTo>
                  <a:lnTo>
                    <a:pt x="3005" y="1138"/>
                  </a:lnTo>
                  <a:lnTo>
                    <a:pt x="3006" y="1138"/>
                  </a:lnTo>
                  <a:lnTo>
                    <a:pt x="3008" y="1138"/>
                  </a:lnTo>
                  <a:lnTo>
                    <a:pt x="3009" y="1138"/>
                  </a:lnTo>
                  <a:lnTo>
                    <a:pt x="3017" y="1116"/>
                  </a:lnTo>
                  <a:lnTo>
                    <a:pt x="3025" y="1095"/>
                  </a:lnTo>
                  <a:lnTo>
                    <a:pt x="3034" y="1073"/>
                  </a:lnTo>
                  <a:lnTo>
                    <a:pt x="3042" y="1052"/>
                  </a:lnTo>
                  <a:lnTo>
                    <a:pt x="3051" y="1031"/>
                  </a:lnTo>
                  <a:lnTo>
                    <a:pt x="3060" y="1009"/>
                  </a:lnTo>
                  <a:lnTo>
                    <a:pt x="3069" y="988"/>
                  </a:lnTo>
                  <a:lnTo>
                    <a:pt x="3079" y="966"/>
                  </a:lnTo>
                  <a:lnTo>
                    <a:pt x="3076" y="966"/>
                  </a:lnTo>
                  <a:lnTo>
                    <a:pt x="3073" y="967"/>
                  </a:lnTo>
                  <a:lnTo>
                    <a:pt x="3071" y="967"/>
                  </a:lnTo>
                  <a:lnTo>
                    <a:pt x="3069" y="967"/>
                  </a:lnTo>
                  <a:lnTo>
                    <a:pt x="3066" y="967"/>
                  </a:lnTo>
                  <a:lnTo>
                    <a:pt x="3064" y="967"/>
                  </a:lnTo>
                  <a:lnTo>
                    <a:pt x="3061" y="967"/>
                  </a:lnTo>
                  <a:lnTo>
                    <a:pt x="3059" y="966"/>
                  </a:lnTo>
                  <a:lnTo>
                    <a:pt x="3058" y="966"/>
                  </a:lnTo>
                  <a:lnTo>
                    <a:pt x="3058" y="966"/>
                  </a:lnTo>
                  <a:lnTo>
                    <a:pt x="3058" y="966"/>
                  </a:lnTo>
                  <a:lnTo>
                    <a:pt x="3057" y="966"/>
                  </a:lnTo>
                  <a:lnTo>
                    <a:pt x="3057" y="966"/>
                  </a:lnTo>
                  <a:lnTo>
                    <a:pt x="3056" y="966"/>
                  </a:lnTo>
                  <a:lnTo>
                    <a:pt x="3056" y="966"/>
                  </a:lnTo>
                  <a:lnTo>
                    <a:pt x="3056" y="966"/>
                  </a:lnTo>
                  <a:lnTo>
                    <a:pt x="3050" y="982"/>
                  </a:lnTo>
                  <a:lnTo>
                    <a:pt x="3045" y="997"/>
                  </a:lnTo>
                  <a:lnTo>
                    <a:pt x="3039" y="1013"/>
                  </a:lnTo>
                  <a:lnTo>
                    <a:pt x="3033" y="1029"/>
                  </a:lnTo>
                  <a:lnTo>
                    <a:pt x="3027" y="1045"/>
                  </a:lnTo>
                  <a:lnTo>
                    <a:pt x="3021" y="1060"/>
                  </a:lnTo>
                  <a:lnTo>
                    <a:pt x="3015" y="1076"/>
                  </a:lnTo>
                  <a:lnTo>
                    <a:pt x="3008" y="1091"/>
                  </a:lnTo>
                  <a:lnTo>
                    <a:pt x="3002" y="1076"/>
                  </a:lnTo>
                  <a:lnTo>
                    <a:pt x="2997" y="1060"/>
                  </a:lnTo>
                  <a:lnTo>
                    <a:pt x="2991" y="1044"/>
                  </a:lnTo>
                  <a:lnTo>
                    <a:pt x="2985" y="1029"/>
                  </a:lnTo>
                  <a:lnTo>
                    <a:pt x="2979" y="1013"/>
                  </a:lnTo>
                  <a:lnTo>
                    <a:pt x="2974" y="997"/>
                  </a:lnTo>
                  <a:lnTo>
                    <a:pt x="2968" y="982"/>
                  </a:lnTo>
                  <a:lnTo>
                    <a:pt x="2963" y="966"/>
                  </a:lnTo>
                  <a:lnTo>
                    <a:pt x="2961" y="966"/>
                  </a:lnTo>
                  <a:lnTo>
                    <a:pt x="2958" y="966"/>
                  </a:lnTo>
                  <a:lnTo>
                    <a:pt x="2955" y="967"/>
                  </a:lnTo>
                  <a:lnTo>
                    <a:pt x="2952" y="967"/>
                  </a:lnTo>
                  <a:lnTo>
                    <a:pt x="2950" y="967"/>
                  </a:lnTo>
                  <a:lnTo>
                    <a:pt x="2947" y="967"/>
                  </a:lnTo>
                  <a:lnTo>
                    <a:pt x="2944" y="967"/>
                  </a:lnTo>
                  <a:lnTo>
                    <a:pt x="2941" y="967"/>
                  </a:lnTo>
                  <a:lnTo>
                    <a:pt x="2939" y="967"/>
                  </a:lnTo>
                  <a:lnTo>
                    <a:pt x="2936" y="967"/>
                  </a:lnTo>
                  <a:lnTo>
                    <a:pt x="2933" y="967"/>
                  </a:lnTo>
                  <a:lnTo>
                    <a:pt x="2930" y="967"/>
                  </a:lnTo>
                  <a:lnTo>
                    <a:pt x="2928" y="966"/>
                  </a:lnTo>
                  <a:lnTo>
                    <a:pt x="2925" y="966"/>
                  </a:lnTo>
                  <a:lnTo>
                    <a:pt x="2922" y="966"/>
                  </a:lnTo>
                  <a:lnTo>
                    <a:pt x="2919" y="966"/>
                  </a:lnTo>
                  <a:close/>
                  <a:moveTo>
                    <a:pt x="3387" y="966"/>
                  </a:moveTo>
                  <a:lnTo>
                    <a:pt x="3387" y="966"/>
                  </a:lnTo>
                  <a:lnTo>
                    <a:pt x="3387" y="967"/>
                  </a:lnTo>
                  <a:lnTo>
                    <a:pt x="3387" y="967"/>
                  </a:lnTo>
                  <a:lnTo>
                    <a:pt x="3387" y="967"/>
                  </a:lnTo>
                  <a:lnTo>
                    <a:pt x="3387" y="968"/>
                  </a:lnTo>
                  <a:lnTo>
                    <a:pt x="3388" y="968"/>
                  </a:lnTo>
                  <a:lnTo>
                    <a:pt x="3388" y="969"/>
                  </a:lnTo>
                  <a:lnTo>
                    <a:pt x="3388" y="971"/>
                  </a:lnTo>
                  <a:lnTo>
                    <a:pt x="3388" y="973"/>
                  </a:lnTo>
                  <a:lnTo>
                    <a:pt x="3388" y="975"/>
                  </a:lnTo>
                  <a:lnTo>
                    <a:pt x="3388" y="978"/>
                  </a:lnTo>
                  <a:lnTo>
                    <a:pt x="3388" y="980"/>
                  </a:lnTo>
                  <a:lnTo>
                    <a:pt x="3388" y="982"/>
                  </a:lnTo>
                  <a:lnTo>
                    <a:pt x="3388" y="984"/>
                  </a:lnTo>
                  <a:lnTo>
                    <a:pt x="3387" y="987"/>
                  </a:lnTo>
                  <a:lnTo>
                    <a:pt x="3394" y="986"/>
                  </a:lnTo>
                  <a:lnTo>
                    <a:pt x="3402" y="986"/>
                  </a:lnTo>
                  <a:lnTo>
                    <a:pt x="3409" y="986"/>
                  </a:lnTo>
                  <a:lnTo>
                    <a:pt x="3416" y="985"/>
                  </a:lnTo>
                  <a:lnTo>
                    <a:pt x="3424" y="985"/>
                  </a:lnTo>
                  <a:lnTo>
                    <a:pt x="3431" y="985"/>
                  </a:lnTo>
                  <a:lnTo>
                    <a:pt x="3439" y="984"/>
                  </a:lnTo>
                  <a:lnTo>
                    <a:pt x="3446" y="984"/>
                  </a:lnTo>
                  <a:lnTo>
                    <a:pt x="3449" y="984"/>
                  </a:lnTo>
                  <a:lnTo>
                    <a:pt x="3451" y="984"/>
                  </a:lnTo>
                  <a:lnTo>
                    <a:pt x="3453" y="984"/>
                  </a:lnTo>
                  <a:lnTo>
                    <a:pt x="3456" y="984"/>
                  </a:lnTo>
                  <a:lnTo>
                    <a:pt x="3459" y="984"/>
                  </a:lnTo>
                  <a:lnTo>
                    <a:pt x="3461" y="984"/>
                  </a:lnTo>
                  <a:lnTo>
                    <a:pt x="3463" y="984"/>
                  </a:lnTo>
                  <a:lnTo>
                    <a:pt x="3466" y="984"/>
                  </a:lnTo>
                  <a:lnTo>
                    <a:pt x="3455" y="1003"/>
                  </a:lnTo>
                  <a:lnTo>
                    <a:pt x="3445" y="1023"/>
                  </a:lnTo>
                  <a:lnTo>
                    <a:pt x="3434" y="1042"/>
                  </a:lnTo>
                  <a:lnTo>
                    <a:pt x="3423" y="1060"/>
                  </a:lnTo>
                  <a:lnTo>
                    <a:pt x="3411" y="1079"/>
                  </a:lnTo>
                  <a:lnTo>
                    <a:pt x="3400" y="1098"/>
                  </a:lnTo>
                  <a:lnTo>
                    <a:pt x="3388" y="1116"/>
                  </a:lnTo>
                  <a:lnTo>
                    <a:pt x="3377" y="1134"/>
                  </a:lnTo>
                  <a:lnTo>
                    <a:pt x="3377" y="1138"/>
                  </a:lnTo>
                  <a:lnTo>
                    <a:pt x="3380" y="1138"/>
                  </a:lnTo>
                  <a:lnTo>
                    <a:pt x="3383" y="1138"/>
                  </a:lnTo>
                  <a:lnTo>
                    <a:pt x="3387" y="1138"/>
                  </a:lnTo>
                  <a:lnTo>
                    <a:pt x="3390" y="1138"/>
                  </a:lnTo>
                  <a:lnTo>
                    <a:pt x="3394" y="1138"/>
                  </a:lnTo>
                  <a:lnTo>
                    <a:pt x="3397" y="1138"/>
                  </a:lnTo>
                  <a:lnTo>
                    <a:pt x="3401" y="1137"/>
                  </a:lnTo>
                  <a:lnTo>
                    <a:pt x="3404" y="1137"/>
                  </a:lnTo>
                  <a:lnTo>
                    <a:pt x="3410" y="1137"/>
                  </a:lnTo>
                  <a:lnTo>
                    <a:pt x="3417" y="1137"/>
                  </a:lnTo>
                  <a:lnTo>
                    <a:pt x="3423" y="1137"/>
                  </a:lnTo>
                  <a:lnTo>
                    <a:pt x="3430" y="1137"/>
                  </a:lnTo>
                  <a:lnTo>
                    <a:pt x="3436" y="1137"/>
                  </a:lnTo>
                  <a:lnTo>
                    <a:pt x="3442" y="1137"/>
                  </a:lnTo>
                  <a:lnTo>
                    <a:pt x="3449" y="1137"/>
                  </a:lnTo>
                  <a:lnTo>
                    <a:pt x="3455" y="1137"/>
                  </a:lnTo>
                  <a:lnTo>
                    <a:pt x="3460" y="1137"/>
                  </a:lnTo>
                  <a:lnTo>
                    <a:pt x="3464" y="1137"/>
                  </a:lnTo>
                  <a:lnTo>
                    <a:pt x="3469" y="1137"/>
                  </a:lnTo>
                  <a:lnTo>
                    <a:pt x="3474" y="1137"/>
                  </a:lnTo>
                  <a:lnTo>
                    <a:pt x="3478" y="1137"/>
                  </a:lnTo>
                  <a:lnTo>
                    <a:pt x="3483" y="1137"/>
                  </a:lnTo>
                  <a:lnTo>
                    <a:pt x="3487" y="1137"/>
                  </a:lnTo>
                  <a:lnTo>
                    <a:pt x="3492" y="1137"/>
                  </a:lnTo>
                  <a:lnTo>
                    <a:pt x="3495" y="1137"/>
                  </a:lnTo>
                  <a:lnTo>
                    <a:pt x="3498" y="1138"/>
                  </a:lnTo>
                  <a:lnTo>
                    <a:pt x="3502" y="1138"/>
                  </a:lnTo>
                  <a:lnTo>
                    <a:pt x="3505" y="1138"/>
                  </a:lnTo>
                  <a:lnTo>
                    <a:pt x="3508" y="1138"/>
                  </a:lnTo>
                  <a:lnTo>
                    <a:pt x="3512" y="1138"/>
                  </a:lnTo>
                  <a:lnTo>
                    <a:pt x="3515" y="1138"/>
                  </a:lnTo>
                  <a:lnTo>
                    <a:pt x="3519" y="1138"/>
                  </a:lnTo>
                  <a:lnTo>
                    <a:pt x="3519" y="1138"/>
                  </a:lnTo>
                  <a:lnTo>
                    <a:pt x="3518" y="1137"/>
                  </a:lnTo>
                  <a:lnTo>
                    <a:pt x="3518" y="1137"/>
                  </a:lnTo>
                  <a:lnTo>
                    <a:pt x="3518" y="1135"/>
                  </a:lnTo>
                  <a:lnTo>
                    <a:pt x="3518" y="1134"/>
                  </a:lnTo>
                  <a:lnTo>
                    <a:pt x="3518" y="1133"/>
                  </a:lnTo>
                  <a:lnTo>
                    <a:pt x="3518" y="1133"/>
                  </a:lnTo>
                  <a:lnTo>
                    <a:pt x="3518" y="1132"/>
                  </a:lnTo>
                  <a:lnTo>
                    <a:pt x="3517" y="1131"/>
                  </a:lnTo>
                  <a:lnTo>
                    <a:pt x="3517" y="1129"/>
                  </a:lnTo>
                  <a:lnTo>
                    <a:pt x="3517" y="1128"/>
                  </a:lnTo>
                  <a:lnTo>
                    <a:pt x="3517" y="1126"/>
                  </a:lnTo>
                  <a:lnTo>
                    <a:pt x="3517" y="1125"/>
                  </a:lnTo>
                  <a:lnTo>
                    <a:pt x="3517" y="1123"/>
                  </a:lnTo>
                  <a:lnTo>
                    <a:pt x="3518" y="1122"/>
                  </a:lnTo>
                  <a:lnTo>
                    <a:pt x="3518" y="1120"/>
                  </a:lnTo>
                  <a:lnTo>
                    <a:pt x="3518" y="1120"/>
                  </a:lnTo>
                  <a:lnTo>
                    <a:pt x="3518" y="1119"/>
                  </a:lnTo>
                  <a:lnTo>
                    <a:pt x="3518" y="1119"/>
                  </a:lnTo>
                  <a:lnTo>
                    <a:pt x="3518" y="1118"/>
                  </a:lnTo>
                  <a:lnTo>
                    <a:pt x="3518" y="1118"/>
                  </a:lnTo>
                  <a:lnTo>
                    <a:pt x="3518" y="1118"/>
                  </a:lnTo>
                  <a:lnTo>
                    <a:pt x="3519" y="1117"/>
                  </a:lnTo>
                  <a:lnTo>
                    <a:pt x="3507" y="1118"/>
                  </a:lnTo>
                  <a:lnTo>
                    <a:pt x="3496" y="1118"/>
                  </a:lnTo>
                  <a:lnTo>
                    <a:pt x="3486" y="1119"/>
                  </a:lnTo>
                  <a:lnTo>
                    <a:pt x="3475" y="1119"/>
                  </a:lnTo>
                  <a:lnTo>
                    <a:pt x="3464" y="1120"/>
                  </a:lnTo>
                  <a:lnTo>
                    <a:pt x="3453" y="1120"/>
                  </a:lnTo>
                  <a:lnTo>
                    <a:pt x="3442" y="1120"/>
                  </a:lnTo>
                  <a:lnTo>
                    <a:pt x="3431" y="1120"/>
                  </a:lnTo>
                  <a:lnTo>
                    <a:pt x="3430" y="1118"/>
                  </a:lnTo>
                  <a:lnTo>
                    <a:pt x="3441" y="1100"/>
                  </a:lnTo>
                  <a:lnTo>
                    <a:pt x="3452" y="1081"/>
                  </a:lnTo>
                  <a:lnTo>
                    <a:pt x="3463" y="1062"/>
                  </a:lnTo>
                  <a:lnTo>
                    <a:pt x="3474" y="1044"/>
                  </a:lnTo>
                  <a:lnTo>
                    <a:pt x="3485" y="1025"/>
                  </a:lnTo>
                  <a:lnTo>
                    <a:pt x="3496" y="1006"/>
                  </a:lnTo>
                  <a:lnTo>
                    <a:pt x="3507" y="988"/>
                  </a:lnTo>
                  <a:lnTo>
                    <a:pt x="3519" y="970"/>
                  </a:lnTo>
                  <a:lnTo>
                    <a:pt x="3519" y="966"/>
                  </a:lnTo>
                  <a:lnTo>
                    <a:pt x="3515" y="966"/>
                  </a:lnTo>
                  <a:lnTo>
                    <a:pt x="3510" y="966"/>
                  </a:lnTo>
                  <a:lnTo>
                    <a:pt x="3506" y="966"/>
                  </a:lnTo>
                  <a:lnTo>
                    <a:pt x="3502" y="966"/>
                  </a:lnTo>
                  <a:lnTo>
                    <a:pt x="3498" y="966"/>
                  </a:lnTo>
                  <a:lnTo>
                    <a:pt x="3494" y="966"/>
                  </a:lnTo>
                  <a:lnTo>
                    <a:pt x="3490" y="967"/>
                  </a:lnTo>
                  <a:lnTo>
                    <a:pt x="3485" y="967"/>
                  </a:lnTo>
                  <a:lnTo>
                    <a:pt x="3482" y="967"/>
                  </a:lnTo>
                  <a:lnTo>
                    <a:pt x="3478" y="967"/>
                  </a:lnTo>
                  <a:lnTo>
                    <a:pt x="3475" y="967"/>
                  </a:lnTo>
                  <a:lnTo>
                    <a:pt x="3471" y="967"/>
                  </a:lnTo>
                  <a:lnTo>
                    <a:pt x="3467" y="967"/>
                  </a:lnTo>
                  <a:lnTo>
                    <a:pt x="3464" y="967"/>
                  </a:lnTo>
                  <a:lnTo>
                    <a:pt x="3460" y="967"/>
                  </a:lnTo>
                  <a:lnTo>
                    <a:pt x="3457" y="967"/>
                  </a:lnTo>
                  <a:lnTo>
                    <a:pt x="3452" y="967"/>
                  </a:lnTo>
                  <a:lnTo>
                    <a:pt x="3448" y="967"/>
                  </a:lnTo>
                  <a:lnTo>
                    <a:pt x="3444" y="967"/>
                  </a:lnTo>
                  <a:lnTo>
                    <a:pt x="3440" y="967"/>
                  </a:lnTo>
                  <a:lnTo>
                    <a:pt x="3436" y="967"/>
                  </a:lnTo>
                  <a:lnTo>
                    <a:pt x="3431" y="967"/>
                  </a:lnTo>
                  <a:lnTo>
                    <a:pt x="3427" y="967"/>
                  </a:lnTo>
                  <a:lnTo>
                    <a:pt x="3423" y="967"/>
                  </a:lnTo>
                  <a:lnTo>
                    <a:pt x="3387" y="966"/>
                  </a:lnTo>
                  <a:close/>
                  <a:moveTo>
                    <a:pt x="4115" y="966"/>
                  </a:moveTo>
                  <a:lnTo>
                    <a:pt x="4105" y="1042"/>
                  </a:lnTo>
                  <a:lnTo>
                    <a:pt x="4104" y="1047"/>
                  </a:lnTo>
                  <a:lnTo>
                    <a:pt x="4103" y="1054"/>
                  </a:lnTo>
                  <a:lnTo>
                    <a:pt x="4102" y="1060"/>
                  </a:lnTo>
                  <a:lnTo>
                    <a:pt x="4101" y="1066"/>
                  </a:lnTo>
                  <a:lnTo>
                    <a:pt x="4100" y="1072"/>
                  </a:lnTo>
                  <a:lnTo>
                    <a:pt x="4100" y="1078"/>
                  </a:lnTo>
                  <a:lnTo>
                    <a:pt x="4098" y="1085"/>
                  </a:lnTo>
                  <a:lnTo>
                    <a:pt x="4098" y="1090"/>
                  </a:lnTo>
                  <a:lnTo>
                    <a:pt x="4097" y="1095"/>
                  </a:lnTo>
                  <a:lnTo>
                    <a:pt x="4096" y="1100"/>
                  </a:lnTo>
                  <a:lnTo>
                    <a:pt x="4095" y="1105"/>
                  </a:lnTo>
                  <a:lnTo>
                    <a:pt x="4095" y="1110"/>
                  </a:lnTo>
                  <a:lnTo>
                    <a:pt x="4093" y="1115"/>
                  </a:lnTo>
                  <a:lnTo>
                    <a:pt x="4093" y="1120"/>
                  </a:lnTo>
                  <a:lnTo>
                    <a:pt x="4092" y="1124"/>
                  </a:lnTo>
                  <a:lnTo>
                    <a:pt x="4091" y="1129"/>
                  </a:lnTo>
                  <a:lnTo>
                    <a:pt x="4091" y="1130"/>
                  </a:lnTo>
                  <a:lnTo>
                    <a:pt x="4090" y="1131"/>
                  </a:lnTo>
                  <a:lnTo>
                    <a:pt x="4090" y="1132"/>
                  </a:lnTo>
                  <a:lnTo>
                    <a:pt x="4090" y="1133"/>
                  </a:lnTo>
                  <a:lnTo>
                    <a:pt x="4089" y="1135"/>
                  </a:lnTo>
                  <a:lnTo>
                    <a:pt x="4089" y="1136"/>
                  </a:lnTo>
                  <a:lnTo>
                    <a:pt x="4089" y="1137"/>
                  </a:lnTo>
                  <a:lnTo>
                    <a:pt x="4089" y="1138"/>
                  </a:lnTo>
                  <a:lnTo>
                    <a:pt x="4091" y="1138"/>
                  </a:lnTo>
                  <a:lnTo>
                    <a:pt x="4092" y="1138"/>
                  </a:lnTo>
                  <a:lnTo>
                    <a:pt x="4093" y="1137"/>
                  </a:lnTo>
                  <a:lnTo>
                    <a:pt x="4095" y="1137"/>
                  </a:lnTo>
                  <a:lnTo>
                    <a:pt x="4097" y="1137"/>
                  </a:lnTo>
                  <a:lnTo>
                    <a:pt x="4098" y="1137"/>
                  </a:lnTo>
                  <a:lnTo>
                    <a:pt x="4099" y="1137"/>
                  </a:lnTo>
                  <a:lnTo>
                    <a:pt x="4101" y="1137"/>
                  </a:lnTo>
                  <a:lnTo>
                    <a:pt x="4102" y="1137"/>
                  </a:lnTo>
                  <a:lnTo>
                    <a:pt x="4104" y="1137"/>
                  </a:lnTo>
                  <a:lnTo>
                    <a:pt x="4105" y="1137"/>
                  </a:lnTo>
                  <a:lnTo>
                    <a:pt x="4107" y="1137"/>
                  </a:lnTo>
                  <a:lnTo>
                    <a:pt x="4108" y="1137"/>
                  </a:lnTo>
                  <a:lnTo>
                    <a:pt x="4110" y="1138"/>
                  </a:lnTo>
                  <a:lnTo>
                    <a:pt x="4111" y="1138"/>
                  </a:lnTo>
                  <a:lnTo>
                    <a:pt x="4112" y="1138"/>
                  </a:lnTo>
                  <a:lnTo>
                    <a:pt x="4113" y="1136"/>
                  </a:lnTo>
                  <a:lnTo>
                    <a:pt x="4113" y="1134"/>
                  </a:lnTo>
                  <a:lnTo>
                    <a:pt x="4113" y="1132"/>
                  </a:lnTo>
                  <a:lnTo>
                    <a:pt x="4113" y="1130"/>
                  </a:lnTo>
                  <a:lnTo>
                    <a:pt x="4113" y="1128"/>
                  </a:lnTo>
                  <a:lnTo>
                    <a:pt x="4113" y="1127"/>
                  </a:lnTo>
                  <a:lnTo>
                    <a:pt x="4113" y="1125"/>
                  </a:lnTo>
                  <a:lnTo>
                    <a:pt x="4113" y="1123"/>
                  </a:lnTo>
                  <a:lnTo>
                    <a:pt x="4113" y="1120"/>
                  </a:lnTo>
                  <a:lnTo>
                    <a:pt x="4114" y="1116"/>
                  </a:lnTo>
                  <a:lnTo>
                    <a:pt x="4114" y="1113"/>
                  </a:lnTo>
                  <a:lnTo>
                    <a:pt x="4114" y="1110"/>
                  </a:lnTo>
                  <a:lnTo>
                    <a:pt x="4115" y="1107"/>
                  </a:lnTo>
                  <a:lnTo>
                    <a:pt x="4115" y="1104"/>
                  </a:lnTo>
                  <a:lnTo>
                    <a:pt x="4115" y="1101"/>
                  </a:lnTo>
                  <a:lnTo>
                    <a:pt x="4115" y="1098"/>
                  </a:lnTo>
                  <a:lnTo>
                    <a:pt x="4115" y="1094"/>
                  </a:lnTo>
                  <a:lnTo>
                    <a:pt x="4116" y="1091"/>
                  </a:lnTo>
                  <a:lnTo>
                    <a:pt x="4116" y="1087"/>
                  </a:lnTo>
                  <a:lnTo>
                    <a:pt x="4117" y="1084"/>
                  </a:lnTo>
                  <a:lnTo>
                    <a:pt x="4117" y="1080"/>
                  </a:lnTo>
                  <a:lnTo>
                    <a:pt x="4117" y="1077"/>
                  </a:lnTo>
                  <a:lnTo>
                    <a:pt x="4117" y="1073"/>
                  </a:lnTo>
                  <a:lnTo>
                    <a:pt x="4118" y="1069"/>
                  </a:lnTo>
                  <a:lnTo>
                    <a:pt x="4118" y="1064"/>
                  </a:lnTo>
                  <a:lnTo>
                    <a:pt x="4119" y="1058"/>
                  </a:lnTo>
                  <a:lnTo>
                    <a:pt x="4120" y="1053"/>
                  </a:lnTo>
                  <a:lnTo>
                    <a:pt x="4120" y="1047"/>
                  </a:lnTo>
                  <a:lnTo>
                    <a:pt x="4121" y="1042"/>
                  </a:lnTo>
                  <a:lnTo>
                    <a:pt x="4122" y="1036"/>
                  </a:lnTo>
                  <a:lnTo>
                    <a:pt x="4123" y="1031"/>
                  </a:lnTo>
                  <a:lnTo>
                    <a:pt x="4123" y="1025"/>
                  </a:lnTo>
                  <a:lnTo>
                    <a:pt x="4128" y="1034"/>
                  </a:lnTo>
                  <a:lnTo>
                    <a:pt x="4132" y="1043"/>
                  </a:lnTo>
                  <a:lnTo>
                    <a:pt x="4137" y="1052"/>
                  </a:lnTo>
                  <a:lnTo>
                    <a:pt x="4141" y="1061"/>
                  </a:lnTo>
                  <a:lnTo>
                    <a:pt x="4146" y="1070"/>
                  </a:lnTo>
                  <a:lnTo>
                    <a:pt x="4150" y="1079"/>
                  </a:lnTo>
                  <a:lnTo>
                    <a:pt x="4155" y="1089"/>
                  </a:lnTo>
                  <a:lnTo>
                    <a:pt x="4159" y="1098"/>
                  </a:lnTo>
                  <a:lnTo>
                    <a:pt x="4178" y="1138"/>
                  </a:lnTo>
                  <a:lnTo>
                    <a:pt x="4180" y="1138"/>
                  </a:lnTo>
                  <a:lnTo>
                    <a:pt x="4181" y="1138"/>
                  </a:lnTo>
                  <a:lnTo>
                    <a:pt x="4182" y="1138"/>
                  </a:lnTo>
                  <a:lnTo>
                    <a:pt x="4183" y="1138"/>
                  </a:lnTo>
                  <a:lnTo>
                    <a:pt x="4184" y="1138"/>
                  </a:lnTo>
                  <a:lnTo>
                    <a:pt x="4186" y="1138"/>
                  </a:lnTo>
                  <a:lnTo>
                    <a:pt x="4187" y="1138"/>
                  </a:lnTo>
                  <a:lnTo>
                    <a:pt x="4188" y="1138"/>
                  </a:lnTo>
                  <a:lnTo>
                    <a:pt x="4195" y="1124"/>
                  </a:lnTo>
                  <a:lnTo>
                    <a:pt x="4201" y="1109"/>
                  </a:lnTo>
                  <a:lnTo>
                    <a:pt x="4209" y="1094"/>
                  </a:lnTo>
                  <a:lnTo>
                    <a:pt x="4216" y="1080"/>
                  </a:lnTo>
                  <a:lnTo>
                    <a:pt x="4222" y="1065"/>
                  </a:lnTo>
                  <a:lnTo>
                    <a:pt x="4229" y="1051"/>
                  </a:lnTo>
                  <a:lnTo>
                    <a:pt x="4237" y="1036"/>
                  </a:lnTo>
                  <a:lnTo>
                    <a:pt x="4244" y="1022"/>
                  </a:lnTo>
                  <a:lnTo>
                    <a:pt x="4246" y="1036"/>
                  </a:lnTo>
                  <a:lnTo>
                    <a:pt x="4247" y="1051"/>
                  </a:lnTo>
                  <a:lnTo>
                    <a:pt x="4248" y="1066"/>
                  </a:lnTo>
                  <a:lnTo>
                    <a:pt x="4250" y="1080"/>
                  </a:lnTo>
                  <a:lnTo>
                    <a:pt x="4251" y="1095"/>
                  </a:lnTo>
                  <a:lnTo>
                    <a:pt x="4253" y="1109"/>
                  </a:lnTo>
                  <a:lnTo>
                    <a:pt x="4254" y="1124"/>
                  </a:lnTo>
                  <a:lnTo>
                    <a:pt x="4255" y="1138"/>
                  </a:lnTo>
                  <a:lnTo>
                    <a:pt x="4257" y="1138"/>
                  </a:lnTo>
                  <a:lnTo>
                    <a:pt x="4260" y="1138"/>
                  </a:lnTo>
                  <a:lnTo>
                    <a:pt x="4262" y="1138"/>
                  </a:lnTo>
                  <a:lnTo>
                    <a:pt x="4265" y="1137"/>
                  </a:lnTo>
                  <a:lnTo>
                    <a:pt x="4267" y="1137"/>
                  </a:lnTo>
                  <a:lnTo>
                    <a:pt x="4270" y="1137"/>
                  </a:lnTo>
                  <a:lnTo>
                    <a:pt x="4272" y="1137"/>
                  </a:lnTo>
                  <a:lnTo>
                    <a:pt x="4275" y="1137"/>
                  </a:lnTo>
                  <a:lnTo>
                    <a:pt x="4278" y="1137"/>
                  </a:lnTo>
                  <a:lnTo>
                    <a:pt x="4280" y="1137"/>
                  </a:lnTo>
                  <a:lnTo>
                    <a:pt x="4283" y="1137"/>
                  </a:lnTo>
                  <a:lnTo>
                    <a:pt x="4285" y="1137"/>
                  </a:lnTo>
                  <a:lnTo>
                    <a:pt x="4288" y="1138"/>
                  </a:lnTo>
                  <a:lnTo>
                    <a:pt x="4291" y="1138"/>
                  </a:lnTo>
                  <a:lnTo>
                    <a:pt x="4293" y="1138"/>
                  </a:lnTo>
                  <a:lnTo>
                    <a:pt x="4296" y="1138"/>
                  </a:lnTo>
                  <a:lnTo>
                    <a:pt x="4296" y="1137"/>
                  </a:lnTo>
                  <a:lnTo>
                    <a:pt x="4295" y="1135"/>
                  </a:lnTo>
                  <a:lnTo>
                    <a:pt x="4295" y="1134"/>
                  </a:lnTo>
                  <a:lnTo>
                    <a:pt x="4295" y="1133"/>
                  </a:lnTo>
                  <a:lnTo>
                    <a:pt x="4294" y="1131"/>
                  </a:lnTo>
                  <a:lnTo>
                    <a:pt x="4294" y="1130"/>
                  </a:lnTo>
                  <a:lnTo>
                    <a:pt x="4294" y="1129"/>
                  </a:lnTo>
                  <a:lnTo>
                    <a:pt x="4294" y="1128"/>
                  </a:lnTo>
                  <a:lnTo>
                    <a:pt x="4293" y="1122"/>
                  </a:lnTo>
                  <a:lnTo>
                    <a:pt x="4292" y="1117"/>
                  </a:lnTo>
                  <a:lnTo>
                    <a:pt x="4292" y="1111"/>
                  </a:lnTo>
                  <a:lnTo>
                    <a:pt x="4291" y="1106"/>
                  </a:lnTo>
                  <a:lnTo>
                    <a:pt x="4290" y="1100"/>
                  </a:lnTo>
                  <a:lnTo>
                    <a:pt x="4289" y="1095"/>
                  </a:lnTo>
                  <a:lnTo>
                    <a:pt x="4289" y="1089"/>
                  </a:lnTo>
                  <a:lnTo>
                    <a:pt x="4288" y="1084"/>
                  </a:lnTo>
                  <a:lnTo>
                    <a:pt x="4286" y="1069"/>
                  </a:lnTo>
                  <a:lnTo>
                    <a:pt x="4284" y="1054"/>
                  </a:lnTo>
                  <a:lnTo>
                    <a:pt x="4282" y="1040"/>
                  </a:lnTo>
                  <a:lnTo>
                    <a:pt x="4281" y="1025"/>
                  </a:lnTo>
                  <a:lnTo>
                    <a:pt x="4279" y="1010"/>
                  </a:lnTo>
                  <a:lnTo>
                    <a:pt x="4277" y="995"/>
                  </a:lnTo>
                  <a:lnTo>
                    <a:pt x="4276" y="980"/>
                  </a:lnTo>
                  <a:lnTo>
                    <a:pt x="4274" y="966"/>
                  </a:lnTo>
                  <a:lnTo>
                    <a:pt x="4272" y="966"/>
                  </a:lnTo>
                  <a:lnTo>
                    <a:pt x="4269" y="967"/>
                  </a:lnTo>
                  <a:lnTo>
                    <a:pt x="4267" y="967"/>
                  </a:lnTo>
                  <a:lnTo>
                    <a:pt x="4264" y="967"/>
                  </a:lnTo>
                  <a:lnTo>
                    <a:pt x="4262" y="967"/>
                  </a:lnTo>
                  <a:lnTo>
                    <a:pt x="4260" y="967"/>
                  </a:lnTo>
                  <a:lnTo>
                    <a:pt x="4258" y="967"/>
                  </a:lnTo>
                  <a:lnTo>
                    <a:pt x="4255" y="966"/>
                  </a:lnTo>
                  <a:lnTo>
                    <a:pt x="4255" y="966"/>
                  </a:lnTo>
                  <a:lnTo>
                    <a:pt x="4255" y="966"/>
                  </a:lnTo>
                  <a:lnTo>
                    <a:pt x="4254" y="966"/>
                  </a:lnTo>
                  <a:lnTo>
                    <a:pt x="4254" y="966"/>
                  </a:lnTo>
                  <a:lnTo>
                    <a:pt x="4253" y="966"/>
                  </a:lnTo>
                  <a:lnTo>
                    <a:pt x="4253" y="966"/>
                  </a:lnTo>
                  <a:lnTo>
                    <a:pt x="4253" y="966"/>
                  </a:lnTo>
                  <a:lnTo>
                    <a:pt x="4252" y="966"/>
                  </a:lnTo>
                  <a:lnTo>
                    <a:pt x="4247" y="977"/>
                  </a:lnTo>
                  <a:lnTo>
                    <a:pt x="4242" y="989"/>
                  </a:lnTo>
                  <a:lnTo>
                    <a:pt x="4236" y="1000"/>
                  </a:lnTo>
                  <a:lnTo>
                    <a:pt x="4231" y="1011"/>
                  </a:lnTo>
                  <a:lnTo>
                    <a:pt x="4225" y="1022"/>
                  </a:lnTo>
                  <a:lnTo>
                    <a:pt x="4220" y="1034"/>
                  </a:lnTo>
                  <a:lnTo>
                    <a:pt x="4214" y="1045"/>
                  </a:lnTo>
                  <a:lnTo>
                    <a:pt x="4208" y="1056"/>
                  </a:lnTo>
                  <a:lnTo>
                    <a:pt x="4194" y="1085"/>
                  </a:lnTo>
                  <a:lnTo>
                    <a:pt x="4186" y="1070"/>
                  </a:lnTo>
                  <a:lnTo>
                    <a:pt x="4179" y="1055"/>
                  </a:lnTo>
                  <a:lnTo>
                    <a:pt x="4171" y="1040"/>
                  </a:lnTo>
                  <a:lnTo>
                    <a:pt x="4164" y="1026"/>
                  </a:lnTo>
                  <a:lnTo>
                    <a:pt x="4157" y="1011"/>
                  </a:lnTo>
                  <a:lnTo>
                    <a:pt x="4149" y="996"/>
                  </a:lnTo>
                  <a:lnTo>
                    <a:pt x="4142" y="981"/>
                  </a:lnTo>
                  <a:lnTo>
                    <a:pt x="4136" y="966"/>
                  </a:lnTo>
                  <a:lnTo>
                    <a:pt x="4134" y="966"/>
                  </a:lnTo>
                  <a:lnTo>
                    <a:pt x="4133" y="966"/>
                  </a:lnTo>
                  <a:lnTo>
                    <a:pt x="4132" y="966"/>
                  </a:lnTo>
                  <a:lnTo>
                    <a:pt x="4130" y="967"/>
                  </a:lnTo>
                  <a:lnTo>
                    <a:pt x="4129" y="967"/>
                  </a:lnTo>
                  <a:lnTo>
                    <a:pt x="4128" y="967"/>
                  </a:lnTo>
                  <a:lnTo>
                    <a:pt x="4126" y="967"/>
                  </a:lnTo>
                  <a:lnTo>
                    <a:pt x="4125" y="967"/>
                  </a:lnTo>
                  <a:lnTo>
                    <a:pt x="4124" y="967"/>
                  </a:lnTo>
                  <a:lnTo>
                    <a:pt x="4123" y="967"/>
                  </a:lnTo>
                  <a:lnTo>
                    <a:pt x="4121" y="967"/>
                  </a:lnTo>
                  <a:lnTo>
                    <a:pt x="4120" y="967"/>
                  </a:lnTo>
                  <a:lnTo>
                    <a:pt x="4119" y="966"/>
                  </a:lnTo>
                  <a:lnTo>
                    <a:pt x="4117" y="966"/>
                  </a:lnTo>
                  <a:lnTo>
                    <a:pt x="4116" y="966"/>
                  </a:lnTo>
                  <a:lnTo>
                    <a:pt x="4115" y="966"/>
                  </a:lnTo>
                  <a:close/>
                  <a:moveTo>
                    <a:pt x="4682" y="966"/>
                  </a:moveTo>
                  <a:lnTo>
                    <a:pt x="4682" y="969"/>
                  </a:lnTo>
                  <a:lnTo>
                    <a:pt x="4682" y="969"/>
                  </a:lnTo>
                  <a:lnTo>
                    <a:pt x="4682" y="974"/>
                  </a:lnTo>
                  <a:lnTo>
                    <a:pt x="4682" y="979"/>
                  </a:lnTo>
                  <a:lnTo>
                    <a:pt x="4682" y="984"/>
                  </a:lnTo>
                  <a:lnTo>
                    <a:pt x="4682" y="989"/>
                  </a:lnTo>
                  <a:lnTo>
                    <a:pt x="4683" y="994"/>
                  </a:lnTo>
                  <a:lnTo>
                    <a:pt x="4683" y="999"/>
                  </a:lnTo>
                  <a:lnTo>
                    <a:pt x="4683" y="1004"/>
                  </a:lnTo>
                  <a:lnTo>
                    <a:pt x="4683" y="1009"/>
                  </a:lnTo>
                  <a:lnTo>
                    <a:pt x="4683" y="1012"/>
                  </a:lnTo>
                  <a:lnTo>
                    <a:pt x="4683" y="1016"/>
                  </a:lnTo>
                  <a:lnTo>
                    <a:pt x="4683" y="1020"/>
                  </a:lnTo>
                  <a:lnTo>
                    <a:pt x="4683" y="1023"/>
                  </a:lnTo>
                  <a:lnTo>
                    <a:pt x="4683" y="1027"/>
                  </a:lnTo>
                  <a:lnTo>
                    <a:pt x="4683" y="1031"/>
                  </a:lnTo>
                  <a:lnTo>
                    <a:pt x="4683" y="1035"/>
                  </a:lnTo>
                  <a:lnTo>
                    <a:pt x="4683" y="1038"/>
                  </a:lnTo>
                  <a:lnTo>
                    <a:pt x="4683" y="1043"/>
                  </a:lnTo>
                  <a:lnTo>
                    <a:pt x="4683" y="1048"/>
                  </a:lnTo>
                  <a:lnTo>
                    <a:pt x="4683" y="1053"/>
                  </a:lnTo>
                  <a:lnTo>
                    <a:pt x="4683" y="1058"/>
                  </a:lnTo>
                  <a:lnTo>
                    <a:pt x="4683" y="1062"/>
                  </a:lnTo>
                  <a:lnTo>
                    <a:pt x="4683" y="1067"/>
                  </a:lnTo>
                  <a:lnTo>
                    <a:pt x="4683" y="1072"/>
                  </a:lnTo>
                  <a:lnTo>
                    <a:pt x="4683" y="1077"/>
                  </a:lnTo>
                  <a:lnTo>
                    <a:pt x="4683" y="1083"/>
                  </a:lnTo>
                  <a:lnTo>
                    <a:pt x="4683" y="1088"/>
                  </a:lnTo>
                  <a:lnTo>
                    <a:pt x="4682" y="1094"/>
                  </a:lnTo>
                  <a:lnTo>
                    <a:pt x="4682" y="1100"/>
                  </a:lnTo>
                  <a:lnTo>
                    <a:pt x="4682" y="1106"/>
                  </a:lnTo>
                  <a:lnTo>
                    <a:pt x="4682" y="1112"/>
                  </a:lnTo>
                  <a:lnTo>
                    <a:pt x="4682" y="1118"/>
                  </a:lnTo>
                  <a:lnTo>
                    <a:pt x="4682" y="1124"/>
                  </a:lnTo>
                  <a:lnTo>
                    <a:pt x="4682" y="1126"/>
                  </a:lnTo>
                  <a:lnTo>
                    <a:pt x="4682" y="1128"/>
                  </a:lnTo>
                  <a:lnTo>
                    <a:pt x="4682" y="1129"/>
                  </a:lnTo>
                  <a:lnTo>
                    <a:pt x="4681" y="1131"/>
                  </a:lnTo>
                  <a:lnTo>
                    <a:pt x="4681" y="1133"/>
                  </a:lnTo>
                  <a:lnTo>
                    <a:pt x="4681" y="1135"/>
                  </a:lnTo>
                  <a:lnTo>
                    <a:pt x="4681" y="1137"/>
                  </a:lnTo>
                  <a:lnTo>
                    <a:pt x="4681" y="1138"/>
                  </a:lnTo>
                  <a:lnTo>
                    <a:pt x="4684" y="1138"/>
                  </a:lnTo>
                  <a:lnTo>
                    <a:pt x="4687" y="1138"/>
                  </a:lnTo>
                  <a:lnTo>
                    <a:pt x="4690" y="1138"/>
                  </a:lnTo>
                  <a:lnTo>
                    <a:pt x="4692" y="1138"/>
                  </a:lnTo>
                  <a:lnTo>
                    <a:pt x="4695" y="1137"/>
                  </a:lnTo>
                  <a:lnTo>
                    <a:pt x="4698" y="1137"/>
                  </a:lnTo>
                  <a:lnTo>
                    <a:pt x="4701" y="1137"/>
                  </a:lnTo>
                  <a:lnTo>
                    <a:pt x="4703" y="1137"/>
                  </a:lnTo>
                  <a:lnTo>
                    <a:pt x="4707" y="1137"/>
                  </a:lnTo>
                  <a:lnTo>
                    <a:pt x="4711" y="1137"/>
                  </a:lnTo>
                  <a:lnTo>
                    <a:pt x="4714" y="1137"/>
                  </a:lnTo>
                  <a:lnTo>
                    <a:pt x="4718" y="1137"/>
                  </a:lnTo>
                  <a:lnTo>
                    <a:pt x="4722" y="1137"/>
                  </a:lnTo>
                  <a:lnTo>
                    <a:pt x="4726" y="1137"/>
                  </a:lnTo>
                  <a:lnTo>
                    <a:pt x="4729" y="1137"/>
                  </a:lnTo>
                  <a:lnTo>
                    <a:pt x="4733" y="1137"/>
                  </a:lnTo>
                  <a:lnTo>
                    <a:pt x="4739" y="1137"/>
                  </a:lnTo>
                  <a:lnTo>
                    <a:pt x="4745" y="1137"/>
                  </a:lnTo>
                  <a:lnTo>
                    <a:pt x="4750" y="1137"/>
                  </a:lnTo>
                  <a:lnTo>
                    <a:pt x="4756" y="1137"/>
                  </a:lnTo>
                  <a:lnTo>
                    <a:pt x="4762" y="1138"/>
                  </a:lnTo>
                  <a:lnTo>
                    <a:pt x="4767" y="1138"/>
                  </a:lnTo>
                  <a:lnTo>
                    <a:pt x="4773" y="1138"/>
                  </a:lnTo>
                  <a:lnTo>
                    <a:pt x="4779" y="1138"/>
                  </a:lnTo>
                  <a:lnTo>
                    <a:pt x="4779" y="1138"/>
                  </a:lnTo>
                  <a:lnTo>
                    <a:pt x="4779" y="1137"/>
                  </a:lnTo>
                  <a:lnTo>
                    <a:pt x="4779" y="1137"/>
                  </a:lnTo>
                  <a:lnTo>
                    <a:pt x="4779" y="1137"/>
                  </a:lnTo>
                  <a:lnTo>
                    <a:pt x="4779" y="1136"/>
                  </a:lnTo>
                  <a:lnTo>
                    <a:pt x="4779" y="1136"/>
                  </a:lnTo>
                  <a:lnTo>
                    <a:pt x="4779" y="1135"/>
                  </a:lnTo>
                  <a:lnTo>
                    <a:pt x="4778" y="1135"/>
                  </a:lnTo>
                  <a:lnTo>
                    <a:pt x="4778" y="1133"/>
                  </a:lnTo>
                  <a:lnTo>
                    <a:pt x="4778" y="1131"/>
                  </a:lnTo>
                  <a:lnTo>
                    <a:pt x="4778" y="1128"/>
                  </a:lnTo>
                  <a:lnTo>
                    <a:pt x="4778" y="1126"/>
                  </a:lnTo>
                  <a:lnTo>
                    <a:pt x="4778" y="1124"/>
                  </a:lnTo>
                  <a:lnTo>
                    <a:pt x="4778" y="1121"/>
                  </a:lnTo>
                  <a:lnTo>
                    <a:pt x="4778" y="1119"/>
                  </a:lnTo>
                  <a:lnTo>
                    <a:pt x="4779" y="1116"/>
                  </a:lnTo>
                  <a:lnTo>
                    <a:pt x="4772" y="1117"/>
                  </a:lnTo>
                  <a:lnTo>
                    <a:pt x="4764" y="1118"/>
                  </a:lnTo>
                  <a:lnTo>
                    <a:pt x="4757" y="1118"/>
                  </a:lnTo>
                  <a:lnTo>
                    <a:pt x="4750" y="1119"/>
                  </a:lnTo>
                  <a:lnTo>
                    <a:pt x="4742" y="1119"/>
                  </a:lnTo>
                  <a:lnTo>
                    <a:pt x="4735" y="1120"/>
                  </a:lnTo>
                  <a:lnTo>
                    <a:pt x="4728" y="1120"/>
                  </a:lnTo>
                  <a:lnTo>
                    <a:pt x="4720" y="1120"/>
                  </a:lnTo>
                  <a:lnTo>
                    <a:pt x="4720" y="1116"/>
                  </a:lnTo>
                  <a:lnTo>
                    <a:pt x="4720" y="1112"/>
                  </a:lnTo>
                  <a:lnTo>
                    <a:pt x="4720" y="1108"/>
                  </a:lnTo>
                  <a:lnTo>
                    <a:pt x="4720" y="1104"/>
                  </a:lnTo>
                  <a:lnTo>
                    <a:pt x="4720" y="1100"/>
                  </a:lnTo>
                  <a:lnTo>
                    <a:pt x="4720" y="1096"/>
                  </a:lnTo>
                  <a:lnTo>
                    <a:pt x="4720" y="1092"/>
                  </a:lnTo>
                  <a:lnTo>
                    <a:pt x="4720" y="1088"/>
                  </a:lnTo>
                  <a:lnTo>
                    <a:pt x="4720" y="1084"/>
                  </a:lnTo>
                  <a:lnTo>
                    <a:pt x="4720" y="1080"/>
                  </a:lnTo>
                  <a:lnTo>
                    <a:pt x="4720" y="1076"/>
                  </a:lnTo>
                  <a:lnTo>
                    <a:pt x="4720" y="1072"/>
                  </a:lnTo>
                  <a:lnTo>
                    <a:pt x="4720" y="1068"/>
                  </a:lnTo>
                  <a:lnTo>
                    <a:pt x="4720" y="1064"/>
                  </a:lnTo>
                  <a:lnTo>
                    <a:pt x="4720" y="1060"/>
                  </a:lnTo>
                  <a:lnTo>
                    <a:pt x="4720" y="1056"/>
                  </a:lnTo>
                  <a:lnTo>
                    <a:pt x="4722" y="1056"/>
                  </a:lnTo>
                  <a:lnTo>
                    <a:pt x="4723" y="1056"/>
                  </a:lnTo>
                  <a:lnTo>
                    <a:pt x="4725" y="1056"/>
                  </a:lnTo>
                  <a:lnTo>
                    <a:pt x="4727" y="1056"/>
                  </a:lnTo>
                  <a:lnTo>
                    <a:pt x="4728" y="1056"/>
                  </a:lnTo>
                  <a:lnTo>
                    <a:pt x="4730" y="1056"/>
                  </a:lnTo>
                  <a:lnTo>
                    <a:pt x="4731" y="1056"/>
                  </a:lnTo>
                  <a:lnTo>
                    <a:pt x="4733" y="1056"/>
                  </a:lnTo>
                  <a:lnTo>
                    <a:pt x="4738" y="1057"/>
                  </a:lnTo>
                  <a:lnTo>
                    <a:pt x="4744" y="1057"/>
                  </a:lnTo>
                  <a:lnTo>
                    <a:pt x="4750" y="1057"/>
                  </a:lnTo>
                  <a:lnTo>
                    <a:pt x="4755" y="1057"/>
                  </a:lnTo>
                  <a:lnTo>
                    <a:pt x="4761" y="1057"/>
                  </a:lnTo>
                  <a:lnTo>
                    <a:pt x="4767" y="1058"/>
                  </a:lnTo>
                  <a:lnTo>
                    <a:pt x="4772" y="1058"/>
                  </a:lnTo>
                  <a:lnTo>
                    <a:pt x="4778" y="1058"/>
                  </a:lnTo>
                  <a:lnTo>
                    <a:pt x="4777" y="1057"/>
                  </a:lnTo>
                  <a:lnTo>
                    <a:pt x="4777" y="1056"/>
                  </a:lnTo>
                  <a:lnTo>
                    <a:pt x="4777" y="1055"/>
                  </a:lnTo>
                  <a:lnTo>
                    <a:pt x="4777" y="1053"/>
                  </a:lnTo>
                  <a:lnTo>
                    <a:pt x="4777" y="1052"/>
                  </a:lnTo>
                  <a:lnTo>
                    <a:pt x="4777" y="1051"/>
                  </a:lnTo>
                  <a:lnTo>
                    <a:pt x="4777" y="1050"/>
                  </a:lnTo>
                  <a:lnTo>
                    <a:pt x="4777" y="1049"/>
                  </a:lnTo>
                  <a:lnTo>
                    <a:pt x="4777" y="1047"/>
                  </a:lnTo>
                  <a:lnTo>
                    <a:pt x="4777" y="1046"/>
                  </a:lnTo>
                  <a:lnTo>
                    <a:pt x="4777" y="1044"/>
                  </a:lnTo>
                  <a:lnTo>
                    <a:pt x="4777" y="1043"/>
                  </a:lnTo>
                  <a:lnTo>
                    <a:pt x="4777" y="1041"/>
                  </a:lnTo>
                  <a:lnTo>
                    <a:pt x="4777" y="1040"/>
                  </a:lnTo>
                  <a:lnTo>
                    <a:pt x="4777" y="1038"/>
                  </a:lnTo>
                  <a:lnTo>
                    <a:pt x="4778" y="1037"/>
                  </a:lnTo>
                  <a:lnTo>
                    <a:pt x="4720" y="1039"/>
                  </a:lnTo>
                  <a:lnTo>
                    <a:pt x="4721" y="1035"/>
                  </a:lnTo>
                  <a:lnTo>
                    <a:pt x="4721" y="1032"/>
                  </a:lnTo>
                  <a:lnTo>
                    <a:pt x="4721" y="1029"/>
                  </a:lnTo>
                  <a:lnTo>
                    <a:pt x="4721" y="1025"/>
                  </a:lnTo>
                  <a:lnTo>
                    <a:pt x="4721" y="1021"/>
                  </a:lnTo>
                  <a:lnTo>
                    <a:pt x="4721" y="1018"/>
                  </a:lnTo>
                  <a:lnTo>
                    <a:pt x="4721" y="1014"/>
                  </a:lnTo>
                  <a:lnTo>
                    <a:pt x="4721" y="1011"/>
                  </a:lnTo>
                  <a:lnTo>
                    <a:pt x="4721" y="1008"/>
                  </a:lnTo>
                  <a:lnTo>
                    <a:pt x="4721" y="1004"/>
                  </a:lnTo>
                  <a:lnTo>
                    <a:pt x="4721" y="1001"/>
                  </a:lnTo>
                  <a:lnTo>
                    <a:pt x="4721" y="998"/>
                  </a:lnTo>
                  <a:lnTo>
                    <a:pt x="4721" y="995"/>
                  </a:lnTo>
                  <a:lnTo>
                    <a:pt x="4721" y="991"/>
                  </a:lnTo>
                  <a:lnTo>
                    <a:pt x="4721" y="988"/>
                  </a:lnTo>
                  <a:lnTo>
                    <a:pt x="4721" y="985"/>
                  </a:lnTo>
                  <a:lnTo>
                    <a:pt x="4729" y="985"/>
                  </a:lnTo>
                  <a:lnTo>
                    <a:pt x="4736" y="985"/>
                  </a:lnTo>
                  <a:lnTo>
                    <a:pt x="4743" y="985"/>
                  </a:lnTo>
                  <a:lnTo>
                    <a:pt x="4750" y="986"/>
                  </a:lnTo>
                  <a:lnTo>
                    <a:pt x="4757" y="986"/>
                  </a:lnTo>
                  <a:lnTo>
                    <a:pt x="4764" y="986"/>
                  </a:lnTo>
                  <a:lnTo>
                    <a:pt x="4772" y="987"/>
                  </a:lnTo>
                  <a:lnTo>
                    <a:pt x="4779" y="988"/>
                  </a:lnTo>
                  <a:lnTo>
                    <a:pt x="4779" y="987"/>
                  </a:lnTo>
                  <a:lnTo>
                    <a:pt x="4779" y="987"/>
                  </a:lnTo>
                  <a:lnTo>
                    <a:pt x="4779" y="986"/>
                  </a:lnTo>
                  <a:lnTo>
                    <a:pt x="4779" y="986"/>
                  </a:lnTo>
                  <a:lnTo>
                    <a:pt x="4779" y="986"/>
                  </a:lnTo>
                  <a:lnTo>
                    <a:pt x="4779" y="985"/>
                  </a:lnTo>
                  <a:lnTo>
                    <a:pt x="4778" y="985"/>
                  </a:lnTo>
                  <a:lnTo>
                    <a:pt x="4778" y="982"/>
                  </a:lnTo>
                  <a:lnTo>
                    <a:pt x="4778" y="980"/>
                  </a:lnTo>
                  <a:lnTo>
                    <a:pt x="4778" y="978"/>
                  </a:lnTo>
                  <a:lnTo>
                    <a:pt x="4778" y="975"/>
                  </a:lnTo>
                  <a:lnTo>
                    <a:pt x="4778" y="973"/>
                  </a:lnTo>
                  <a:lnTo>
                    <a:pt x="4778" y="971"/>
                  </a:lnTo>
                  <a:lnTo>
                    <a:pt x="4778" y="968"/>
                  </a:lnTo>
                  <a:lnTo>
                    <a:pt x="4779" y="966"/>
                  </a:lnTo>
                  <a:lnTo>
                    <a:pt x="4772" y="966"/>
                  </a:lnTo>
                  <a:lnTo>
                    <a:pt x="4764" y="966"/>
                  </a:lnTo>
                  <a:lnTo>
                    <a:pt x="4757" y="967"/>
                  </a:lnTo>
                  <a:lnTo>
                    <a:pt x="4750" y="967"/>
                  </a:lnTo>
                  <a:lnTo>
                    <a:pt x="4743" y="967"/>
                  </a:lnTo>
                  <a:lnTo>
                    <a:pt x="4736" y="967"/>
                  </a:lnTo>
                  <a:lnTo>
                    <a:pt x="4729" y="967"/>
                  </a:lnTo>
                  <a:lnTo>
                    <a:pt x="4722" y="967"/>
                  </a:lnTo>
                  <a:lnTo>
                    <a:pt x="4717" y="967"/>
                  </a:lnTo>
                  <a:lnTo>
                    <a:pt x="4712" y="967"/>
                  </a:lnTo>
                  <a:lnTo>
                    <a:pt x="4707" y="967"/>
                  </a:lnTo>
                  <a:lnTo>
                    <a:pt x="4702" y="967"/>
                  </a:lnTo>
                  <a:lnTo>
                    <a:pt x="4697" y="966"/>
                  </a:lnTo>
                  <a:lnTo>
                    <a:pt x="4692" y="966"/>
                  </a:lnTo>
                  <a:lnTo>
                    <a:pt x="4687" y="966"/>
                  </a:lnTo>
                  <a:lnTo>
                    <a:pt x="4682" y="966"/>
                  </a:lnTo>
                  <a:close/>
                  <a:moveTo>
                    <a:pt x="5280" y="966"/>
                  </a:moveTo>
                  <a:lnTo>
                    <a:pt x="5280" y="970"/>
                  </a:lnTo>
                  <a:lnTo>
                    <a:pt x="5280" y="974"/>
                  </a:lnTo>
                  <a:lnTo>
                    <a:pt x="5281" y="978"/>
                  </a:lnTo>
                  <a:lnTo>
                    <a:pt x="5281" y="983"/>
                  </a:lnTo>
                  <a:lnTo>
                    <a:pt x="5281" y="987"/>
                  </a:lnTo>
                  <a:lnTo>
                    <a:pt x="5281" y="991"/>
                  </a:lnTo>
                  <a:lnTo>
                    <a:pt x="5282" y="995"/>
                  </a:lnTo>
                  <a:lnTo>
                    <a:pt x="5282" y="999"/>
                  </a:lnTo>
                  <a:lnTo>
                    <a:pt x="5282" y="1004"/>
                  </a:lnTo>
                  <a:lnTo>
                    <a:pt x="5282" y="1008"/>
                  </a:lnTo>
                  <a:lnTo>
                    <a:pt x="5282" y="1012"/>
                  </a:lnTo>
                  <a:lnTo>
                    <a:pt x="5282" y="1016"/>
                  </a:lnTo>
                  <a:lnTo>
                    <a:pt x="5282" y="1020"/>
                  </a:lnTo>
                  <a:lnTo>
                    <a:pt x="5282" y="1024"/>
                  </a:lnTo>
                  <a:lnTo>
                    <a:pt x="5282" y="1028"/>
                  </a:lnTo>
                  <a:lnTo>
                    <a:pt x="5282" y="1032"/>
                  </a:lnTo>
                  <a:lnTo>
                    <a:pt x="5282" y="1034"/>
                  </a:lnTo>
                  <a:lnTo>
                    <a:pt x="5282" y="1036"/>
                  </a:lnTo>
                  <a:lnTo>
                    <a:pt x="5282" y="1037"/>
                  </a:lnTo>
                  <a:lnTo>
                    <a:pt x="5282" y="1039"/>
                  </a:lnTo>
                  <a:lnTo>
                    <a:pt x="5282" y="1041"/>
                  </a:lnTo>
                  <a:lnTo>
                    <a:pt x="5282" y="1042"/>
                  </a:lnTo>
                  <a:lnTo>
                    <a:pt x="5282" y="1044"/>
                  </a:lnTo>
                  <a:lnTo>
                    <a:pt x="5282" y="1046"/>
                  </a:lnTo>
                  <a:lnTo>
                    <a:pt x="5282" y="1057"/>
                  </a:lnTo>
                  <a:lnTo>
                    <a:pt x="5282" y="1069"/>
                  </a:lnTo>
                  <a:lnTo>
                    <a:pt x="5282" y="1081"/>
                  </a:lnTo>
                  <a:lnTo>
                    <a:pt x="5281" y="1092"/>
                  </a:lnTo>
                  <a:lnTo>
                    <a:pt x="5281" y="1104"/>
                  </a:lnTo>
                  <a:lnTo>
                    <a:pt x="5280" y="1115"/>
                  </a:lnTo>
                  <a:lnTo>
                    <a:pt x="5280" y="1127"/>
                  </a:lnTo>
                  <a:lnTo>
                    <a:pt x="5279" y="1138"/>
                  </a:lnTo>
                  <a:lnTo>
                    <a:pt x="5282" y="1138"/>
                  </a:lnTo>
                  <a:lnTo>
                    <a:pt x="5284" y="1138"/>
                  </a:lnTo>
                  <a:lnTo>
                    <a:pt x="5287" y="1137"/>
                  </a:lnTo>
                  <a:lnTo>
                    <a:pt x="5290" y="1137"/>
                  </a:lnTo>
                  <a:lnTo>
                    <a:pt x="5293" y="1137"/>
                  </a:lnTo>
                  <a:lnTo>
                    <a:pt x="5295" y="1137"/>
                  </a:lnTo>
                  <a:lnTo>
                    <a:pt x="5298" y="1137"/>
                  </a:lnTo>
                  <a:lnTo>
                    <a:pt x="5301" y="1137"/>
                  </a:lnTo>
                  <a:lnTo>
                    <a:pt x="5303" y="1137"/>
                  </a:lnTo>
                  <a:lnTo>
                    <a:pt x="5306" y="1137"/>
                  </a:lnTo>
                  <a:lnTo>
                    <a:pt x="5308" y="1137"/>
                  </a:lnTo>
                  <a:lnTo>
                    <a:pt x="5311" y="1137"/>
                  </a:lnTo>
                  <a:lnTo>
                    <a:pt x="5314" y="1138"/>
                  </a:lnTo>
                  <a:lnTo>
                    <a:pt x="5316" y="1138"/>
                  </a:lnTo>
                  <a:lnTo>
                    <a:pt x="5318" y="1138"/>
                  </a:lnTo>
                  <a:lnTo>
                    <a:pt x="5321" y="1138"/>
                  </a:lnTo>
                  <a:lnTo>
                    <a:pt x="5321" y="1133"/>
                  </a:lnTo>
                  <a:lnTo>
                    <a:pt x="5321" y="1129"/>
                  </a:lnTo>
                  <a:lnTo>
                    <a:pt x="5320" y="1124"/>
                  </a:lnTo>
                  <a:lnTo>
                    <a:pt x="5320" y="1120"/>
                  </a:lnTo>
                  <a:lnTo>
                    <a:pt x="5320" y="1115"/>
                  </a:lnTo>
                  <a:lnTo>
                    <a:pt x="5320" y="1110"/>
                  </a:lnTo>
                  <a:lnTo>
                    <a:pt x="5320" y="1105"/>
                  </a:lnTo>
                  <a:lnTo>
                    <a:pt x="5319" y="1101"/>
                  </a:lnTo>
                  <a:lnTo>
                    <a:pt x="5319" y="1094"/>
                  </a:lnTo>
                  <a:lnTo>
                    <a:pt x="5319" y="1088"/>
                  </a:lnTo>
                  <a:lnTo>
                    <a:pt x="5318" y="1081"/>
                  </a:lnTo>
                  <a:lnTo>
                    <a:pt x="5318" y="1075"/>
                  </a:lnTo>
                  <a:lnTo>
                    <a:pt x="5318" y="1068"/>
                  </a:lnTo>
                  <a:lnTo>
                    <a:pt x="5318" y="1062"/>
                  </a:lnTo>
                  <a:lnTo>
                    <a:pt x="5318" y="1055"/>
                  </a:lnTo>
                  <a:lnTo>
                    <a:pt x="5318" y="1049"/>
                  </a:lnTo>
                  <a:lnTo>
                    <a:pt x="5318" y="1043"/>
                  </a:lnTo>
                  <a:lnTo>
                    <a:pt x="5318" y="1036"/>
                  </a:lnTo>
                  <a:lnTo>
                    <a:pt x="5318" y="1030"/>
                  </a:lnTo>
                  <a:lnTo>
                    <a:pt x="5318" y="1024"/>
                  </a:lnTo>
                  <a:lnTo>
                    <a:pt x="5318" y="1018"/>
                  </a:lnTo>
                  <a:lnTo>
                    <a:pt x="5319" y="1012"/>
                  </a:lnTo>
                  <a:lnTo>
                    <a:pt x="5319" y="1005"/>
                  </a:lnTo>
                  <a:lnTo>
                    <a:pt x="5319" y="999"/>
                  </a:lnTo>
                  <a:lnTo>
                    <a:pt x="5319" y="995"/>
                  </a:lnTo>
                  <a:lnTo>
                    <a:pt x="5320" y="991"/>
                  </a:lnTo>
                  <a:lnTo>
                    <a:pt x="5320" y="987"/>
                  </a:lnTo>
                  <a:lnTo>
                    <a:pt x="5320" y="982"/>
                  </a:lnTo>
                  <a:lnTo>
                    <a:pt x="5320" y="978"/>
                  </a:lnTo>
                  <a:lnTo>
                    <a:pt x="5320" y="974"/>
                  </a:lnTo>
                  <a:lnTo>
                    <a:pt x="5321" y="970"/>
                  </a:lnTo>
                  <a:lnTo>
                    <a:pt x="5321" y="966"/>
                  </a:lnTo>
                  <a:lnTo>
                    <a:pt x="5318" y="966"/>
                  </a:lnTo>
                  <a:lnTo>
                    <a:pt x="5316" y="966"/>
                  </a:lnTo>
                  <a:lnTo>
                    <a:pt x="5313" y="966"/>
                  </a:lnTo>
                  <a:lnTo>
                    <a:pt x="5311" y="967"/>
                  </a:lnTo>
                  <a:lnTo>
                    <a:pt x="5308" y="967"/>
                  </a:lnTo>
                  <a:lnTo>
                    <a:pt x="5305" y="967"/>
                  </a:lnTo>
                  <a:lnTo>
                    <a:pt x="5303" y="967"/>
                  </a:lnTo>
                  <a:lnTo>
                    <a:pt x="5301" y="967"/>
                  </a:lnTo>
                  <a:lnTo>
                    <a:pt x="5298" y="967"/>
                  </a:lnTo>
                  <a:lnTo>
                    <a:pt x="5295" y="967"/>
                  </a:lnTo>
                  <a:lnTo>
                    <a:pt x="5293" y="967"/>
                  </a:lnTo>
                  <a:lnTo>
                    <a:pt x="5290" y="967"/>
                  </a:lnTo>
                  <a:lnTo>
                    <a:pt x="5288" y="966"/>
                  </a:lnTo>
                  <a:lnTo>
                    <a:pt x="5285" y="966"/>
                  </a:lnTo>
                  <a:lnTo>
                    <a:pt x="5282" y="966"/>
                  </a:lnTo>
                  <a:lnTo>
                    <a:pt x="5280" y="966"/>
                  </a:lnTo>
                  <a:close/>
                  <a:moveTo>
                    <a:pt x="5667" y="966"/>
                  </a:moveTo>
                  <a:lnTo>
                    <a:pt x="5667" y="971"/>
                  </a:lnTo>
                  <a:lnTo>
                    <a:pt x="5667" y="971"/>
                  </a:lnTo>
                  <a:lnTo>
                    <a:pt x="5667" y="978"/>
                  </a:lnTo>
                  <a:lnTo>
                    <a:pt x="5667" y="984"/>
                  </a:lnTo>
                  <a:lnTo>
                    <a:pt x="5668" y="991"/>
                  </a:lnTo>
                  <a:lnTo>
                    <a:pt x="5668" y="998"/>
                  </a:lnTo>
                  <a:lnTo>
                    <a:pt x="5668" y="1005"/>
                  </a:lnTo>
                  <a:lnTo>
                    <a:pt x="5668" y="1012"/>
                  </a:lnTo>
                  <a:lnTo>
                    <a:pt x="5668" y="1019"/>
                  </a:lnTo>
                  <a:lnTo>
                    <a:pt x="5668" y="1026"/>
                  </a:lnTo>
                  <a:lnTo>
                    <a:pt x="5668" y="1030"/>
                  </a:lnTo>
                  <a:lnTo>
                    <a:pt x="5668" y="1034"/>
                  </a:lnTo>
                  <a:lnTo>
                    <a:pt x="5668" y="1038"/>
                  </a:lnTo>
                  <a:lnTo>
                    <a:pt x="5668" y="1042"/>
                  </a:lnTo>
                  <a:lnTo>
                    <a:pt x="5668" y="1045"/>
                  </a:lnTo>
                  <a:lnTo>
                    <a:pt x="5668" y="1049"/>
                  </a:lnTo>
                  <a:lnTo>
                    <a:pt x="5668" y="1053"/>
                  </a:lnTo>
                  <a:lnTo>
                    <a:pt x="5668" y="1057"/>
                  </a:lnTo>
                  <a:lnTo>
                    <a:pt x="5668" y="1067"/>
                  </a:lnTo>
                  <a:lnTo>
                    <a:pt x="5668" y="1077"/>
                  </a:lnTo>
                  <a:lnTo>
                    <a:pt x="5668" y="1087"/>
                  </a:lnTo>
                  <a:lnTo>
                    <a:pt x="5668" y="1098"/>
                  </a:lnTo>
                  <a:lnTo>
                    <a:pt x="5667" y="1107"/>
                  </a:lnTo>
                  <a:lnTo>
                    <a:pt x="5667" y="1118"/>
                  </a:lnTo>
                  <a:lnTo>
                    <a:pt x="5667" y="1128"/>
                  </a:lnTo>
                  <a:lnTo>
                    <a:pt x="5666" y="1138"/>
                  </a:lnTo>
                  <a:lnTo>
                    <a:pt x="5669" y="1138"/>
                  </a:lnTo>
                  <a:lnTo>
                    <a:pt x="5671" y="1138"/>
                  </a:lnTo>
                  <a:lnTo>
                    <a:pt x="5674" y="1138"/>
                  </a:lnTo>
                  <a:lnTo>
                    <a:pt x="5676" y="1138"/>
                  </a:lnTo>
                  <a:lnTo>
                    <a:pt x="5679" y="1137"/>
                  </a:lnTo>
                  <a:lnTo>
                    <a:pt x="5682" y="1137"/>
                  </a:lnTo>
                  <a:lnTo>
                    <a:pt x="5684" y="1137"/>
                  </a:lnTo>
                  <a:lnTo>
                    <a:pt x="5687" y="1137"/>
                  </a:lnTo>
                  <a:lnTo>
                    <a:pt x="5691" y="1137"/>
                  </a:lnTo>
                  <a:lnTo>
                    <a:pt x="5695" y="1137"/>
                  </a:lnTo>
                  <a:lnTo>
                    <a:pt x="5700" y="1137"/>
                  </a:lnTo>
                  <a:lnTo>
                    <a:pt x="5704" y="1137"/>
                  </a:lnTo>
                  <a:lnTo>
                    <a:pt x="5708" y="1137"/>
                  </a:lnTo>
                  <a:lnTo>
                    <a:pt x="5713" y="1137"/>
                  </a:lnTo>
                  <a:lnTo>
                    <a:pt x="5717" y="1137"/>
                  </a:lnTo>
                  <a:lnTo>
                    <a:pt x="5721" y="1137"/>
                  </a:lnTo>
                  <a:lnTo>
                    <a:pt x="5764" y="1138"/>
                  </a:lnTo>
                  <a:lnTo>
                    <a:pt x="5764" y="1137"/>
                  </a:lnTo>
                  <a:lnTo>
                    <a:pt x="5764" y="1135"/>
                  </a:lnTo>
                  <a:lnTo>
                    <a:pt x="5763" y="1134"/>
                  </a:lnTo>
                  <a:lnTo>
                    <a:pt x="5763" y="1133"/>
                  </a:lnTo>
                  <a:lnTo>
                    <a:pt x="5763" y="1131"/>
                  </a:lnTo>
                  <a:lnTo>
                    <a:pt x="5763" y="1130"/>
                  </a:lnTo>
                  <a:lnTo>
                    <a:pt x="5763" y="1129"/>
                  </a:lnTo>
                  <a:lnTo>
                    <a:pt x="5763" y="1128"/>
                  </a:lnTo>
                  <a:lnTo>
                    <a:pt x="5763" y="1126"/>
                  </a:lnTo>
                  <a:lnTo>
                    <a:pt x="5763" y="1125"/>
                  </a:lnTo>
                  <a:lnTo>
                    <a:pt x="5763" y="1123"/>
                  </a:lnTo>
                  <a:lnTo>
                    <a:pt x="5763" y="1122"/>
                  </a:lnTo>
                  <a:lnTo>
                    <a:pt x="5763" y="1120"/>
                  </a:lnTo>
                  <a:lnTo>
                    <a:pt x="5764" y="1119"/>
                  </a:lnTo>
                  <a:lnTo>
                    <a:pt x="5764" y="1118"/>
                  </a:lnTo>
                  <a:lnTo>
                    <a:pt x="5764" y="1116"/>
                  </a:lnTo>
                  <a:lnTo>
                    <a:pt x="5758" y="1117"/>
                  </a:lnTo>
                  <a:lnTo>
                    <a:pt x="5753" y="1118"/>
                  </a:lnTo>
                  <a:lnTo>
                    <a:pt x="5747" y="1118"/>
                  </a:lnTo>
                  <a:lnTo>
                    <a:pt x="5742" y="1118"/>
                  </a:lnTo>
                  <a:lnTo>
                    <a:pt x="5736" y="1119"/>
                  </a:lnTo>
                  <a:lnTo>
                    <a:pt x="5731" y="1119"/>
                  </a:lnTo>
                  <a:lnTo>
                    <a:pt x="5725" y="1119"/>
                  </a:lnTo>
                  <a:lnTo>
                    <a:pt x="5720" y="1119"/>
                  </a:lnTo>
                  <a:lnTo>
                    <a:pt x="5706" y="1120"/>
                  </a:lnTo>
                  <a:lnTo>
                    <a:pt x="5706" y="1116"/>
                  </a:lnTo>
                  <a:lnTo>
                    <a:pt x="5706" y="1112"/>
                  </a:lnTo>
                  <a:lnTo>
                    <a:pt x="5706" y="1108"/>
                  </a:lnTo>
                  <a:lnTo>
                    <a:pt x="5706" y="1104"/>
                  </a:lnTo>
                  <a:lnTo>
                    <a:pt x="5706" y="1100"/>
                  </a:lnTo>
                  <a:lnTo>
                    <a:pt x="5706" y="1096"/>
                  </a:lnTo>
                  <a:lnTo>
                    <a:pt x="5706" y="1092"/>
                  </a:lnTo>
                  <a:lnTo>
                    <a:pt x="5706" y="1088"/>
                  </a:lnTo>
                  <a:lnTo>
                    <a:pt x="5706" y="1040"/>
                  </a:lnTo>
                  <a:lnTo>
                    <a:pt x="5706" y="1037"/>
                  </a:lnTo>
                  <a:lnTo>
                    <a:pt x="5706" y="1033"/>
                  </a:lnTo>
                  <a:lnTo>
                    <a:pt x="5706" y="1029"/>
                  </a:lnTo>
                  <a:lnTo>
                    <a:pt x="5706" y="1026"/>
                  </a:lnTo>
                  <a:lnTo>
                    <a:pt x="5706" y="1022"/>
                  </a:lnTo>
                  <a:lnTo>
                    <a:pt x="5706" y="1018"/>
                  </a:lnTo>
                  <a:lnTo>
                    <a:pt x="5706" y="1014"/>
                  </a:lnTo>
                  <a:lnTo>
                    <a:pt x="5706" y="1011"/>
                  </a:lnTo>
                  <a:lnTo>
                    <a:pt x="5706" y="1005"/>
                  </a:lnTo>
                  <a:lnTo>
                    <a:pt x="5706" y="999"/>
                  </a:lnTo>
                  <a:lnTo>
                    <a:pt x="5706" y="994"/>
                  </a:lnTo>
                  <a:lnTo>
                    <a:pt x="5707" y="988"/>
                  </a:lnTo>
                  <a:lnTo>
                    <a:pt x="5707" y="983"/>
                  </a:lnTo>
                  <a:lnTo>
                    <a:pt x="5707" y="977"/>
                  </a:lnTo>
                  <a:lnTo>
                    <a:pt x="5707" y="971"/>
                  </a:lnTo>
                  <a:lnTo>
                    <a:pt x="5708" y="966"/>
                  </a:lnTo>
                  <a:lnTo>
                    <a:pt x="5705" y="966"/>
                  </a:lnTo>
                  <a:lnTo>
                    <a:pt x="5703" y="966"/>
                  </a:lnTo>
                  <a:lnTo>
                    <a:pt x="5700" y="966"/>
                  </a:lnTo>
                  <a:lnTo>
                    <a:pt x="5698" y="967"/>
                  </a:lnTo>
                  <a:lnTo>
                    <a:pt x="5695" y="967"/>
                  </a:lnTo>
                  <a:lnTo>
                    <a:pt x="5693" y="967"/>
                  </a:lnTo>
                  <a:lnTo>
                    <a:pt x="5690" y="967"/>
                  </a:lnTo>
                  <a:lnTo>
                    <a:pt x="5687" y="967"/>
                  </a:lnTo>
                  <a:lnTo>
                    <a:pt x="5685" y="967"/>
                  </a:lnTo>
                  <a:lnTo>
                    <a:pt x="5682" y="967"/>
                  </a:lnTo>
                  <a:lnTo>
                    <a:pt x="5679" y="967"/>
                  </a:lnTo>
                  <a:lnTo>
                    <a:pt x="5677" y="967"/>
                  </a:lnTo>
                  <a:lnTo>
                    <a:pt x="5674" y="966"/>
                  </a:lnTo>
                  <a:lnTo>
                    <a:pt x="5672" y="966"/>
                  </a:lnTo>
                  <a:lnTo>
                    <a:pt x="5669" y="966"/>
                  </a:lnTo>
                  <a:lnTo>
                    <a:pt x="5667" y="966"/>
                  </a:lnTo>
                  <a:close/>
                  <a:moveTo>
                    <a:pt x="2151" y="977"/>
                  </a:moveTo>
                  <a:lnTo>
                    <a:pt x="2155" y="977"/>
                  </a:lnTo>
                  <a:lnTo>
                    <a:pt x="2158" y="977"/>
                  </a:lnTo>
                  <a:lnTo>
                    <a:pt x="2161" y="977"/>
                  </a:lnTo>
                  <a:lnTo>
                    <a:pt x="2165" y="978"/>
                  </a:lnTo>
                  <a:lnTo>
                    <a:pt x="2168" y="978"/>
                  </a:lnTo>
                  <a:lnTo>
                    <a:pt x="2171" y="979"/>
                  </a:lnTo>
                  <a:lnTo>
                    <a:pt x="2174" y="980"/>
                  </a:lnTo>
                  <a:lnTo>
                    <a:pt x="2176" y="982"/>
                  </a:lnTo>
                  <a:lnTo>
                    <a:pt x="2179" y="983"/>
                  </a:lnTo>
                  <a:lnTo>
                    <a:pt x="2184" y="986"/>
                  </a:lnTo>
                  <a:lnTo>
                    <a:pt x="2188" y="990"/>
                  </a:lnTo>
                  <a:lnTo>
                    <a:pt x="2192" y="995"/>
                  </a:lnTo>
                  <a:lnTo>
                    <a:pt x="2195" y="1000"/>
                  </a:lnTo>
                  <a:lnTo>
                    <a:pt x="2198" y="1005"/>
                  </a:lnTo>
                  <a:lnTo>
                    <a:pt x="2201" y="1010"/>
                  </a:lnTo>
                  <a:lnTo>
                    <a:pt x="2203" y="1016"/>
                  </a:lnTo>
                  <a:lnTo>
                    <a:pt x="2205" y="1022"/>
                  </a:lnTo>
                  <a:lnTo>
                    <a:pt x="2206" y="1029"/>
                  </a:lnTo>
                  <a:lnTo>
                    <a:pt x="2207" y="1034"/>
                  </a:lnTo>
                  <a:lnTo>
                    <a:pt x="2208" y="1041"/>
                  </a:lnTo>
                  <a:lnTo>
                    <a:pt x="2208" y="1047"/>
                  </a:lnTo>
                  <a:lnTo>
                    <a:pt x="2208" y="1054"/>
                  </a:lnTo>
                  <a:lnTo>
                    <a:pt x="2207" y="1060"/>
                  </a:lnTo>
                  <a:lnTo>
                    <a:pt x="2206" y="1067"/>
                  </a:lnTo>
                  <a:lnTo>
                    <a:pt x="2206" y="1074"/>
                  </a:lnTo>
                  <a:lnTo>
                    <a:pt x="2204" y="1080"/>
                  </a:lnTo>
                  <a:lnTo>
                    <a:pt x="2202" y="1087"/>
                  </a:lnTo>
                  <a:lnTo>
                    <a:pt x="2200" y="1093"/>
                  </a:lnTo>
                  <a:lnTo>
                    <a:pt x="2197" y="1099"/>
                  </a:lnTo>
                  <a:lnTo>
                    <a:pt x="2197" y="1099"/>
                  </a:lnTo>
                  <a:lnTo>
                    <a:pt x="2193" y="1105"/>
                  </a:lnTo>
                  <a:lnTo>
                    <a:pt x="2189" y="1111"/>
                  </a:lnTo>
                  <a:lnTo>
                    <a:pt x="2186" y="1113"/>
                  </a:lnTo>
                  <a:lnTo>
                    <a:pt x="2183" y="1116"/>
                  </a:lnTo>
                  <a:lnTo>
                    <a:pt x="2181" y="1118"/>
                  </a:lnTo>
                  <a:lnTo>
                    <a:pt x="2178" y="1120"/>
                  </a:lnTo>
                  <a:lnTo>
                    <a:pt x="2175" y="1122"/>
                  </a:lnTo>
                  <a:lnTo>
                    <a:pt x="2172" y="1124"/>
                  </a:lnTo>
                  <a:lnTo>
                    <a:pt x="2169" y="1125"/>
                  </a:lnTo>
                  <a:lnTo>
                    <a:pt x="2166" y="1126"/>
                  </a:lnTo>
                  <a:lnTo>
                    <a:pt x="2163" y="1127"/>
                  </a:lnTo>
                  <a:lnTo>
                    <a:pt x="2159" y="1128"/>
                  </a:lnTo>
                  <a:lnTo>
                    <a:pt x="2155" y="1128"/>
                  </a:lnTo>
                  <a:lnTo>
                    <a:pt x="2152" y="1128"/>
                  </a:lnTo>
                  <a:lnTo>
                    <a:pt x="2148" y="1128"/>
                  </a:lnTo>
                  <a:lnTo>
                    <a:pt x="2145" y="1128"/>
                  </a:lnTo>
                  <a:lnTo>
                    <a:pt x="2141" y="1127"/>
                  </a:lnTo>
                  <a:lnTo>
                    <a:pt x="2139" y="1126"/>
                  </a:lnTo>
                  <a:lnTo>
                    <a:pt x="2135" y="1126"/>
                  </a:lnTo>
                  <a:lnTo>
                    <a:pt x="2133" y="1124"/>
                  </a:lnTo>
                  <a:lnTo>
                    <a:pt x="2130" y="1123"/>
                  </a:lnTo>
                  <a:lnTo>
                    <a:pt x="2127" y="1122"/>
                  </a:lnTo>
                  <a:lnTo>
                    <a:pt x="2122" y="1119"/>
                  </a:lnTo>
                  <a:lnTo>
                    <a:pt x="2118" y="1115"/>
                  </a:lnTo>
                  <a:lnTo>
                    <a:pt x="2115" y="1111"/>
                  </a:lnTo>
                  <a:lnTo>
                    <a:pt x="2111" y="1106"/>
                  </a:lnTo>
                  <a:lnTo>
                    <a:pt x="2108" y="1101"/>
                  </a:lnTo>
                  <a:lnTo>
                    <a:pt x="2105" y="1096"/>
                  </a:lnTo>
                  <a:lnTo>
                    <a:pt x="2103" y="1090"/>
                  </a:lnTo>
                  <a:lnTo>
                    <a:pt x="2101" y="1085"/>
                  </a:lnTo>
                  <a:lnTo>
                    <a:pt x="2100" y="1079"/>
                  </a:lnTo>
                  <a:lnTo>
                    <a:pt x="2100" y="1072"/>
                  </a:lnTo>
                  <a:lnTo>
                    <a:pt x="2099" y="1066"/>
                  </a:lnTo>
                  <a:lnTo>
                    <a:pt x="2099" y="1060"/>
                  </a:lnTo>
                  <a:lnTo>
                    <a:pt x="2099" y="1053"/>
                  </a:lnTo>
                  <a:lnTo>
                    <a:pt x="2099" y="1046"/>
                  </a:lnTo>
                  <a:lnTo>
                    <a:pt x="2100" y="1040"/>
                  </a:lnTo>
                  <a:lnTo>
                    <a:pt x="2101" y="1032"/>
                  </a:lnTo>
                  <a:lnTo>
                    <a:pt x="2102" y="1026"/>
                  </a:lnTo>
                  <a:lnTo>
                    <a:pt x="2104" y="1019"/>
                  </a:lnTo>
                  <a:lnTo>
                    <a:pt x="2106" y="1012"/>
                  </a:lnTo>
                  <a:lnTo>
                    <a:pt x="2109" y="1006"/>
                  </a:lnTo>
                  <a:lnTo>
                    <a:pt x="2110" y="1004"/>
                  </a:lnTo>
                  <a:lnTo>
                    <a:pt x="2112" y="1001"/>
                  </a:lnTo>
                  <a:lnTo>
                    <a:pt x="2114" y="998"/>
                  </a:lnTo>
                  <a:lnTo>
                    <a:pt x="2116" y="995"/>
                  </a:lnTo>
                  <a:lnTo>
                    <a:pt x="2119" y="992"/>
                  </a:lnTo>
                  <a:lnTo>
                    <a:pt x="2121" y="990"/>
                  </a:lnTo>
                  <a:lnTo>
                    <a:pt x="2124" y="988"/>
                  </a:lnTo>
                  <a:lnTo>
                    <a:pt x="2126" y="986"/>
                  </a:lnTo>
                  <a:lnTo>
                    <a:pt x="2129" y="983"/>
                  </a:lnTo>
                  <a:lnTo>
                    <a:pt x="2133" y="981"/>
                  </a:lnTo>
                  <a:lnTo>
                    <a:pt x="2136" y="980"/>
                  </a:lnTo>
                  <a:lnTo>
                    <a:pt x="2140" y="978"/>
                  </a:lnTo>
                  <a:lnTo>
                    <a:pt x="2143" y="978"/>
                  </a:lnTo>
                  <a:lnTo>
                    <a:pt x="2147" y="977"/>
                  </a:lnTo>
                  <a:lnTo>
                    <a:pt x="2151" y="977"/>
                  </a:lnTo>
                  <a:close/>
                  <a:moveTo>
                    <a:pt x="5945" y="977"/>
                  </a:moveTo>
                  <a:lnTo>
                    <a:pt x="5950" y="977"/>
                  </a:lnTo>
                  <a:lnTo>
                    <a:pt x="5953" y="977"/>
                  </a:lnTo>
                  <a:lnTo>
                    <a:pt x="5956" y="977"/>
                  </a:lnTo>
                  <a:lnTo>
                    <a:pt x="5959" y="978"/>
                  </a:lnTo>
                  <a:lnTo>
                    <a:pt x="5963" y="978"/>
                  </a:lnTo>
                  <a:lnTo>
                    <a:pt x="5966" y="979"/>
                  </a:lnTo>
                  <a:lnTo>
                    <a:pt x="5969" y="980"/>
                  </a:lnTo>
                  <a:lnTo>
                    <a:pt x="5971" y="982"/>
                  </a:lnTo>
                  <a:lnTo>
                    <a:pt x="5974" y="983"/>
                  </a:lnTo>
                  <a:lnTo>
                    <a:pt x="5978" y="986"/>
                  </a:lnTo>
                  <a:lnTo>
                    <a:pt x="5983" y="990"/>
                  </a:lnTo>
                  <a:lnTo>
                    <a:pt x="5987" y="995"/>
                  </a:lnTo>
                  <a:lnTo>
                    <a:pt x="5990" y="1000"/>
                  </a:lnTo>
                  <a:lnTo>
                    <a:pt x="5993" y="1005"/>
                  </a:lnTo>
                  <a:lnTo>
                    <a:pt x="5996" y="1010"/>
                  </a:lnTo>
                  <a:lnTo>
                    <a:pt x="5998" y="1016"/>
                  </a:lnTo>
                  <a:lnTo>
                    <a:pt x="5999" y="1022"/>
                  </a:lnTo>
                  <a:lnTo>
                    <a:pt x="6001" y="1029"/>
                  </a:lnTo>
                  <a:lnTo>
                    <a:pt x="6002" y="1034"/>
                  </a:lnTo>
                  <a:lnTo>
                    <a:pt x="6002" y="1041"/>
                  </a:lnTo>
                  <a:lnTo>
                    <a:pt x="6002" y="1047"/>
                  </a:lnTo>
                  <a:lnTo>
                    <a:pt x="6002" y="1054"/>
                  </a:lnTo>
                  <a:lnTo>
                    <a:pt x="6002" y="1060"/>
                  </a:lnTo>
                  <a:lnTo>
                    <a:pt x="6001" y="1067"/>
                  </a:lnTo>
                  <a:lnTo>
                    <a:pt x="6000" y="1074"/>
                  </a:lnTo>
                  <a:lnTo>
                    <a:pt x="5999" y="1080"/>
                  </a:lnTo>
                  <a:lnTo>
                    <a:pt x="5997" y="1087"/>
                  </a:lnTo>
                  <a:lnTo>
                    <a:pt x="5995" y="1093"/>
                  </a:lnTo>
                  <a:lnTo>
                    <a:pt x="5992" y="1099"/>
                  </a:lnTo>
                  <a:lnTo>
                    <a:pt x="5992" y="1099"/>
                  </a:lnTo>
                  <a:lnTo>
                    <a:pt x="5988" y="1105"/>
                  </a:lnTo>
                  <a:lnTo>
                    <a:pt x="5983" y="1111"/>
                  </a:lnTo>
                  <a:lnTo>
                    <a:pt x="5981" y="1113"/>
                  </a:lnTo>
                  <a:lnTo>
                    <a:pt x="5978" y="1116"/>
                  </a:lnTo>
                  <a:lnTo>
                    <a:pt x="5976" y="1118"/>
                  </a:lnTo>
                  <a:lnTo>
                    <a:pt x="5973" y="1120"/>
                  </a:lnTo>
                  <a:lnTo>
                    <a:pt x="5970" y="1122"/>
                  </a:lnTo>
                  <a:lnTo>
                    <a:pt x="5967" y="1124"/>
                  </a:lnTo>
                  <a:lnTo>
                    <a:pt x="5964" y="1125"/>
                  </a:lnTo>
                  <a:lnTo>
                    <a:pt x="5961" y="1126"/>
                  </a:lnTo>
                  <a:lnTo>
                    <a:pt x="5957" y="1127"/>
                  </a:lnTo>
                  <a:lnTo>
                    <a:pt x="5954" y="1128"/>
                  </a:lnTo>
                  <a:lnTo>
                    <a:pt x="5950" y="1128"/>
                  </a:lnTo>
                  <a:lnTo>
                    <a:pt x="5946" y="1128"/>
                  </a:lnTo>
                  <a:lnTo>
                    <a:pt x="5943" y="1128"/>
                  </a:lnTo>
                  <a:lnTo>
                    <a:pt x="5939" y="1128"/>
                  </a:lnTo>
                  <a:lnTo>
                    <a:pt x="5936" y="1127"/>
                  </a:lnTo>
                  <a:lnTo>
                    <a:pt x="5933" y="1126"/>
                  </a:lnTo>
                  <a:lnTo>
                    <a:pt x="5930" y="1126"/>
                  </a:lnTo>
                  <a:lnTo>
                    <a:pt x="5928" y="1124"/>
                  </a:lnTo>
                  <a:lnTo>
                    <a:pt x="5925" y="1123"/>
                  </a:lnTo>
                  <a:lnTo>
                    <a:pt x="5922" y="1122"/>
                  </a:lnTo>
                  <a:lnTo>
                    <a:pt x="5917" y="1119"/>
                  </a:lnTo>
                  <a:lnTo>
                    <a:pt x="5913" y="1115"/>
                  </a:lnTo>
                  <a:lnTo>
                    <a:pt x="5909" y="1111"/>
                  </a:lnTo>
                  <a:lnTo>
                    <a:pt x="5906" y="1106"/>
                  </a:lnTo>
                  <a:lnTo>
                    <a:pt x="5903" y="1101"/>
                  </a:lnTo>
                  <a:lnTo>
                    <a:pt x="5900" y="1096"/>
                  </a:lnTo>
                  <a:lnTo>
                    <a:pt x="5898" y="1090"/>
                  </a:lnTo>
                  <a:lnTo>
                    <a:pt x="5896" y="1085"/>
                  </a:lnTo>
                  <a:lnTo>
                    <a:pt x="5895" y="1079"/>
                  </a:lnTo>
                  <a:lnTo>
                    <a:pt x="5894" y="1072"/>
                  </a:lnTo>
                  <a:lnTo>
                    <a:pt x="5894" y="1066"/>
                  </a:lnTo>
                  <a:lnTo>
                    <a:pt x="5894" y="1060"/>
                  </a:lnTo>
                  <a:lnTo>
                    <a:pt x="5894" y="1053"/>
                  </a:lnTo>
                  <a:lnTo>
                    <a:pt x="5894" y="1046"/>
                  </a:lnTo>
                  <a:lnTo>
                    <a:pt x="5894" y="1040"/>
                  </a:lnTo>
                  <a:lnTo>
                    <a:pt x="5896" y="1032"/>
                  </a:lnTo>
                  <a:lnTo>
                    <a:pt x="5897" y="1026"/>
                  </a:lnTo>
                  <a:lnTo>
                    <a:pt x="5898" y="1019"/>
                  </a:lnTo>
                  <a:lnTo>
                    <a:pt x="5901" y="1012"/>
                  </a:lnTo>
                  <a:lnTo>
                    <a:pt x="5903" y="1006"/>
                  </a:lnTo>
                  <a:lnTo>
                    <a:pt x="5905" y="1004"/>
                  </a:lnTo>
                  <a:lnTo>
                    <a:pt x="5907" y="1001"/>
                  </a:lnTo>
                  <a:lnTo>
                    <a:pt x="5909" y="998"/>
                  </a:lnTo>
                  <a:lnTo>
                    <a:pt x="5911" y="995"/>
                  </a:lnTo>
                  <a:lnTo>
                    <a:pt x="5913" y="992"/>
                  </a:lnTo>
                  <a:lnTo>
                    <a:pt x="5916" y="990"/>
                  </a:lnTo>
                  <a:lnTo>
                    <a:pt x="5918" y="988"/>
                  </a:lnTo>
                  <a:lnTo>
                    <a:pt x="5921" y="986"/>
                  </a:lnTo>
                  <a:lnTo>
                    <a:pt x="5924" y="983"/>
                  </a:lnTo>
                  <a:lnTo>
                    <a:pt x="5928" y="981"/>
                  </a:lnTo>
                  <a:lnTo>
                    <a:pt x="5931" y="980"/>
                  </a:lnTo>
                  <a:lnTo>
                    <a:pt x="5934" y="978"/>
                  </a:lnTo>
                  <a:lnTo>
                    <a:pt x="5938" y="978"/>
                  </a:lnTo>
                  <a:lnTo>
                    <a:pt x="5941" y="977"/>
                  </a:lnTo>
                  <a:lnTo>
                    <a:pt x="5945" y="977"/>
                  </a:lnTo>
                  <a:close/>
                  <a:moveTo>
                    <a:pt x="578" y="980"/>
                  </a:moveTo>
                  <a:lnTo>
                    <a:pt x="584" y="980"/>
                  </a:lnTo>
                  <a:lnTo>
                    <a:pt x="590" y="980"/>
                  </a:lnTo>
                  <a:lnTo>
                    <a:pt x="596" y="981"/>
                  </a:lnTo>
                  <a:lnTo>
                    <a:pt x="601" y="982"/>
                  </a:lnTo>
                  <a:lnTo>
                    <a:pt x="604" y="983"/>
                  </a:lnTo>
                  <a:lnTo>
                    <a:pt x="606" y="984"/>
                  </a:lnTo>
                  <a:lnTo>
                    <a:pt x="608" y="986"/>
                  </a:lnTo>
                  <a:lnTo>
                    <a:pt x="610" y="987"/>
                  </a:lnTo>
                  <a:lnTo>
                    <a:pt x="612" y="989"/>
                  </a:lnTo>
                  <a:lnTo>
                    <a:pt x="613" y="992"/>
                  </a:lnTo>
                  <a:lnTo>
                    <a:pt x="614" y="995"/>
                  </a:lnTo>
                  <a:lnTo>
                    <a:pt x="615" y="999"/>
                  </a:lnTo>
                  <a:lnTo>
                    <a:pt x="615" y="1001"/>
                  </a:lnTo>
                  <a:lnTo>
                    <a:pt x="616" y="1003"/>
                  </a:lnTo>
                  <a:lnTo>
                    <a:pt x="616" y="1004"/>
                  </a:lnTo>
                  <a:lnTo>
                    <a:pt x="616" y="1005"/>
                  </a:lnTo>
                  <a:lnTo>
                    <a:pt x="616" y="1007"/>
                  </a:lnTo>
                  <a:lnTo>
                    <a:pt x="616" y="1008"/>
                  </a:lnTo>
                  <a:lnTo>
                    <a:pt x="616" y="1010"/>
                  </a:lnTo>
                  <a:lnTo>
                    <a:pt x="616" y="1012"/>
                  </a:lnTo>
                  <a:lnTo>
                    <a:pt x="616" y="1016"/>
                  </a:lnTo>
                  <a:lnTo>
                    <a:pt x="616" y="1021"/>
                  </a:lnTo>
                  <a:lnTo>
                    <a:pt x="615" y="1025"/>
                  </a:lnTo>
                  <a:lnTo>
                    <a:pt x="614" y="1029"/>
                  </a:lnTo>
                  <a:lnTo>
                    <a:pt x="612" y="1032"/>
                  </a:lnTo>
                  <a:lnTo>
                    <a:pt x="611" y="1035"/>
                  </a:lnTo>
                  <a:lnTo>
                    <a:pt x="609" y="1038"/>
                  </a:lnTo>
                  <a:lnTo>
                    <a:pt x="606" y="1040"/>
                  </a:lnTo>
                  <a:lnTo>
                    <a:pt x="604" y="1042"/>
                  </a:lnTo>
                  <a:lnTo>
                    <a:pt x="601" y="1044"/>
                  </a:lnTo>
                  <a:lnTo>
                    <a:pt x="598" y="1045"/>
                  </a:lnTo>
                  <a:lnTo>
                    <a:pt x="594" y="1047"/>
                  </a:lnTo>
                  <a:lnTo>
                    <a:pt x="590" y="1047"/>
                  </a:lnTo>
                  <a:lnTo>
                    <a:pt x="586" y="1048"/>
                  </a:lnTo>
                  <a:lnTo>
                    <a:pt x="582" y="1048"/>
                  </a:lnTo>
                  <a:lnTo>
                    <a:pt x="577" y="1048"/>
                  </a:lnTo>
                  <a:lnTo>
                    <a:pt x="577" y="1045"/>
                  </a:lnTo>
                  <a:lnTo>
                    <a:pt x="577" y="1043"/>
                  </a:lnTo>
                  <a:lnTo>
                    <a:pt x="577" y="1041"/>
                  </a:lnTo>
                  <a:lnTo>
                    <a:pt x="577" y="1039"/>
                  </a:lnTo>
                  <a:lnTo>
                    <a:pt x="577" y="1036"/>
                  </a:lnTo>
                  <a:lnTo>
                    <a:pt x="577" y="1034"/>
                  </a:lnTo>
                  <a:lnTo>
                    <a:pt x="577" y="1032"/>
                  </a:lnTo>
                  <a:lnTo>
                    <a:pt x="577" y="1030"/>
                  </a:lnTo>
                  <a:lnTo>
                    <a:pt x="577" y="1027"/>
                  </a:lnTo>
                  <a:lnTo>
                    <a:pt x="577" y="1025"/>
                  </a:lnTo>
                  <a:lnTo>
                    <a:pt x="577" y="1022"/>
                  </a:lnTo>
                  <a:lnTo>
                    <a:pt x="578" y="1020"/>
                  </a:lnTo>
                  <a:lnTo>
                    <a:pt x="578" y="1017"/>
                  </a:lnTo>
                  <a:lnTo>
                    <a:pt x="578" y="1015"/>
                  </a:lnTo>
                  <a:lnTo>
                    <a:pt x="578" y="1012"/>
                  </a:lnTo>
                  <a:lnTo>
                    <a:pt x="578" y="1010"/>
                  </a:lnTo>
                  <a:lnTo>
                    <a:pt x="578" y="980"/>
                  </a:lnTo>
                  <a:close/>
                  <a:moveTo>
                    <a:pt x="5072" y="980"/>
                  </a:moveTo>
                  <a:lnTo>
                    <a:pt x="5074" y="980"/>
                  </a:lnTo>
                  <a:lnTo>
                    <a:pt x="5081" y="980"/>
                  </a:lnTo>
                  <a:lnTo>
                    <a:pt x="5088" y="981"/>
                  </a:lnTo>
                  <a:lnTo>
                    <a:pt x="5094" y="982"/>
                  </a:lnTo>
                  <a:lnTo>
                    <a:pt x="5100" y="983"/>
                  </a:lnTo>
                  <a:lnTo>
                    <a:pt x="5104" y="984"/>
                  </a:lnTo>
                  <a:lnTo>
                    <a:pt x="5106" y="985"/>
                  </a:lnTo>
                  <a:lnTo>
                    <a:pt x="5109" y="986"/>
                  </a:lnTo>
                  <a:lnTo>
                    <a:pt x="5112" y="988"/>
                  </a:lnTo>
                  <a:lnTo>
                    <a:pt x="5115" y="990"/>
                  </a:lnTo>
                  <a:lnTo>
                    <a:pt x="5117" y="992"/>
                  </a:lnTo>
                  <a:lnTo>
                    <a:pt x="5120" y="994"/>
                  </a:lnTo>
                  <a:lnTo>
                    <a:pt x="5122" y="997"/>
                  </a:lnTo>
                  <a:lnTo>
                    <a:pt x="5124" y="999"/>
                  </a:lnTo>
                  <a:lnTo>
                    <a:pt x="5126" y="1002"/>
                  </a:lnTo>
                  <a:lnTo>
                    <a:pt x="5128" y="1005"/>
                  </a:lnTo>
                  <a:lnTo>
                    <a:pt x="5130" y="1008"/>
                  </a:lnTo>
                  <a:lnTo>
                    <a:pt x="5132" y="1014"/>
                  </a:lnTo>
                  <a:lnTo>
                    <a:pt x="5135" y="1021"/>
                  </a:lnTo>
                  <a:lnTo>
                    <a:pt x="5137" y="1027"/>
                  </a:lnTo>
                  <a:lnTo>
                    <a:pt x="5138" y="1034"/>
                  </a:lnTo>
                  <a:lnTo>
                    <a:pt x="5138" y="1041"/>
                  </a:lnTo>
                  <a:lnTo>
                    <a:pt x="5139" y="1047"/>
                  </a:lnTo>
                  <a:lnTo>
                    <a:pt x="5139" y="1054"/>
                  </a:lnTo>
                  <a:lnTo>
                    <a:pt x="5138" y="1061"/>
                  </a:lnTo>
                  <a:lnTo>
                    <a:pt x="5137" y="1068"/>
                  </a:lnTo>
                  <a:lnTo>
                    <a:pt x="5135" y="1075"/>
                  </a:lnTo>
                  <a:lnTo>
                    <a:pt x="5133" y="1082"/>
                  </a:lnTo>
                  <a:lnTo>
                    <a:pt x="5131" y="1088"/>
                  </a:lnTo>
                  <a:lnTo>
                    <a:pt x="5128" y="1094"/>
                  </a:lnTo>
                  <a:lnTo>
                    <a:pt x="5124" y="1100"/>
                  </a:lnTo>
                  <a:lnTo>
                    <a:pt x="5122" y="1104"/>
                  </a:lnTo>
                  <a:lnTo>
                    <a:pt x="5119" y="1107"/>
                  </a:lnTo>
                  <a:lnTo>
                    <a:pt x="5117" y="1110"/>
                  </a:lnTo>
                  <a:lnTo>
                    <a:pt x="5114" y="1112"/>
                  </a:lnTo>
                  <a:lnTo>
                    <a:pt x="5111" y="1115"/>
                  </a:lnTo>
                  <a:lnTo>
                    <a:pt x="5108" y="1116"/>
                  </a:lnTo>
                  <a:lnTo>
                    <a:pt x="5105" y="1118"/>
                  </a:lnTo>
                  <a:lnTo>
                    <a:pt x="5102" y="1119"/>
                  </a:lnTo>
                  <a:lnTo>
                    <a:pt x="5099" y="1120"/>
                  </a:lnTo>
                  <a:lnTo>
                    <a:pt x="5096" y="1122"/>
                  </a:lnTo>
                  <a:lnTo>
                    <a:pt x="5092" y="1122"/>
                  </a:lnTo>
                  <a:lnTo>
                    <a:pt x="5089" y="1123"/>
                  </a:lnTo>
                  <a:lnTo>
                    <a:pt x="5081" y="1124"/>
                  </a:lnTo>
                  <a:lnTo>
                    <a:pt x="5073" y="1124"/>
                  </a:lnTo>
                  <a:lnTo>
                    <a:pt x="5073" y="1124"/>
                  </a:lnTo>
                  <a:lnTo>
                    <a:pt x="5071" y="1124"/>
                  </a:lnTo>
                  <a:lnTo>
                    <a:pt x="5068" y="1124"/>
                  </a:lnTo>
                  <a:lnTo>
                    <a:pt x="5067" y="1124"/>
                  </a:lnTo>
                  <a:lnTo>
                    <a:pt x="5064" y="1124"/>
                  </a:lnTo>
                  <a:lnTo>
                    <a:pt x="5062" y="1124"/>
                  </a:lnTo>
                  <a:lnTo>
                    <a:pt x="5059" y="1123"/>
                  </a:lnTo>
                  <a:lnTo>
                    <a:pt x="5057" y="1123"/>
                  </a:lnTo>
                  <a:lnTo>
                    <a:pt x="5055" y="1123"/>
                  </a:lnTo>
                  <a:lnTo>
                    <a:pt x="5055" y="1121"/>
                  </a:lnTo>
                  <a:lnTo>
                    <a:pt x="5055" y="1119"/>
                  </a:lnTo>
                  <a:lnTo>
                    <a:pt x="5055" y="1117"/>
                  </a:lnTo>
                  <a:lnTo>
                    <a:pt x="5055" y="1115"/>
                  </a:lnTo>
                  <a:lnTo>
                    <a:pt x="5055" y="1113"/>
                  </a:lnTo>
                  <a:lnTo>
                    <a:pt x="5055" y="1111"/>
                  </a:lnTo>
                  <a:lnTo>
                    <a:pt x="5055" y="1109"/>
                  </a:lnTo>
                  <a:lnTo>
                    <a:pt x="5055" y="1107"/>
                  </a:lnTo>
                  <a:lnTo>
                    <a:pt x="5055" y="1092"/>
                  </a:lnTo>
                  <a:lnTo>
                    <a:pt x="5055" y="1076"/>
                  </a:lnTo>
                  <a:lnTo>
                    <a:pt x="5055" y="1060"/>
                  </a:lnTo>
                  <a:lnTo>
                    <a:pt x="5055" y="1044"/>
                  </a:lnTo>
                  <a:lnTo>
                    <a:pt x="5055" y="1029"/>
                  </a:lnTo>
                  <a:lnTo>
                    <a:pt x="5055" y="1013"/>
                  </a:lnTo>
                  <a:lnTo>
                    <a:pt x="5056" y="997"/>
                  </a:lnTo>
                  <a:lnTo>
                    <a:pt x="5056" y="981"/>
                  </a:lnTo>
                  <a:lnTo>
                    <a:pt x="5059" y="981"/>
                  </a:lnTo>
                  <a:lnTo>
                    <a:pt x="5061" y="981"/>
                  </a:lnTo>
                  <a:lnTo>
                    <a:pt x="5063" y="981"/>
                  </a:lnTo>
                  <a:lnTo>
                    <a:pt x="5065" y="980"/>
                  </a:lnTo>
                  <a:lnTo>
                    <a:pt x="5068" y="980"/>
                  </a:lnTo>
                  <a:lnTo>
                    <a:pt x="5070" y="980"/>
                  </a:lnTo>
                  <a:lnTo>
                    <a:pt x="5072" y="980"/>
                  </a:lnTo>
                  <a:close/>
                  <a:moveTo>
                    <a:pt x="358" y="1013"/>
                  </a:moveTo>
                  <a:lnTo>
                    <a:pt x="361" y="1020"/>
                  </a:lnTo>
                  <a:lnTo>
                    <a:pt x="364" y="1027"/>
                  </a:lnTo>
                  <a:lnTo>
                    <a:pt x="367" y="1034"/>
                  </a:lnTo>
                  <a:lnTo>
                    <a:pt x="369" y="1042"/>
                  </a:lnTo>
                  <a:lnTo>
                    <a:pt x="372" y="1049"/>
                  </a:lnTo>
                  <a:lnTo>
                    <a:pt x="375" y="1057"/>
                  </a:lnTo>
                  <a:lnTo>
                    <a:pt x="378" y="1064"/>
                  </a:lnTo>
                  <a:lnTo>
                    <a:pt x="380" y="1072"/>
                  </a:lnTo>
                  <a:lnTo>
                    <a:pt x="334" y="1072"/>
                  </a:lnTo>
                  <a:lnTo>
                    <a:pt x="335" y="1069"/>
                  </a:lnTo>
                  <a:lnTo>
                    <a:pt x="338" y="1062"/>
                  </a:lnTo>
                  <a:lnTo>
                    <a:pt x="340" y="1055"/>
                  </a:lnTo>
                  <a:lnTo>
                    <a:pt x="343" y="1048"/>
                  </a:lnTo>
                  <a:lnTo>
                    <a:pt x="346" y="1041"/>
                  </a:lnTo>
                  <a:lnTo>
                    <a:pt x="349" y="1034"/>
                  </a:lnTo>
                  <a:lnTo>
                    <a:pt x="352" y="1027"/>
                  </a:lnTo>
                  <a:lnTo>
                    <a:pt x="355" y="1019"/>
                  </a:lnTo>
                  <a:lnTo>
                    <a:pt x="358" y="1013"/>
                  </a:lnTo>
                  <a:close/>
                  <a:moveTo>
                    <a:pt x="5486" y="1013"/>
                  </a:moveTo>
                  <a:lnTo>
                    <a:pt x="5489" y="1020"/>
                  </a:lnTo>
                  <a:lnTo>
                    <a:pt x="5492" y="1027"/>
                  </a:lnTo>
                  <a:lnTo>
                    <a:pt x="5495" y="1034"/>
                  </a:lnTo>
                  <a:lnTo>
                    <a:pt x="5497" y="1042"/>
                  </a:lnTo>
                  <a:lnTo>
                    <a:pt x="5500" y="1049"/>
                  </a:lnTo>
                  <a:lnTo>
                    <a:pt x="5503" y="1057"/>
                  </a:lnTo>
                  <a:lnTo>
                    <a:pt x="5506" y="1064"/>
                  </a:lnTo>
                  <a:lnTo>
                    <a:pt x="5508" y="1072"/>
                  </a:lnTo>
                  <a:lnTo>
                    <a:pt x="5462" y="1072"/>
                  </a:lnTo>
                  <a:lnTo>
                    <a:pt x="5463" y="1069"/>
                  </a:lnTo>
                  <a:lnTo>
                    <a:pt x="5465" y="1062"/>
                  </a:lnTo>
                  <a:lnTo>
                    <a:pt x="5468" y="1055"/>
                  </a:lnTo>
                  <a:lnTo>
                    <a:pt x="5471" y="1048"/>
                  </a:lnTo>
                  <a:lnTo>
                    <a:pt x="5474" y="1041"/>
                  </a:lnTo>
                  <a:lnTo>
                    <a:pt x="5477" y="1034"/>
                  </a:lnTo>
                  <a:lnTo>
                    <a:pt x="5480" y="1027"/>
                  </a:lnTo>
                  <a:lnTo>
                    <a:pt x="5483" y="1019"/>
                  </a:lnTo>
                  <a:lnTo>
                    <a:pt x="5486" y="101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8" name="Obdélník 7"/>
          <p:cNvSpPr/>
          <p:nvPr userDrawn="1"/>
        </p:nvSpPr>
        <p:spPr>
          <a:xfrm>
            <a:off x="1" y="3565319"/>
            <a:ext cx="12191998" cy="2571225"/>
          </a:xfrm>
          <a:prstGeom prst="rect">
            <a:avLst/>
          </a:prstGeom>
          <a:blipFill dpi="0" rotWithShape="1">
            <a:blip r:embed="rId2">
              <a:alphaModFix amt="9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3932948"/>
            <a:ext cx="8705326" cy="1012031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3900" y="4976535"/>
            <a:ext cx="8705326" cy="68603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lze upravit styl předlohy</a:t>
            </a:r>
          </a:p>
        </p:txBody>
      </p:sp>
    </p:spTree>
    <p:extLst>
      <p:ext uri="{BB962C8B-B14F-4D97-AF65-F5344CB8AC3E}">
        <p14:creationId xmlns:p14="http://schemas.microsoft.com/office/powerpoint/2010/main" val="2728588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479154"/>
            <a:ext cx="5181600" cy="4877196"/>
          </a:xfrm>
        </p:spPr>
        <p:txBody>
          <a:bodyPr/>
          <a:lstStyle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479154"/>
            <a:ext cx="5181600" cy="4877196"/>
          </a:xfrm>
        </p:spPr>
        <p:txBody>
          <a:bodyPr/>
          <a:lstStyle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cs-CZ" dirty="0"/>
              <a:t>STEM/MARK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8A7AA762-EA47-416E-9E23-A6910279B3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2" b="97583"/>
          <a:stretch/>
        </p:blipFill>
        <p:spPr>
          <a:xfrm>
            <a:off x="0" y="6745476"/>
            <a:ext cx="12191999" cy="112524"/>
          </a:xfrm>
          <a:prstGeom prst="rect">
            <a:avLst/>
          </a:prstGeom>
          <a:ln>
            <a:noFill/>
          </a:ln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34" b="4242"/>
          <a:stretch/>
        </p:blipFill>
        <p:spPr>
          <a:xfrm>
            <a:off x="233324" y="6243635"/>
            <a:ext cx="370716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13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s nadpis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-1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9788" y="1472804"/>
            <a:ext cx="5157787" cy="584775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Nadpis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186169"/>
            <a:ext cx="5157787" cy="4170182"/>
          </a:xfrm>
          <a:noFill/>
        </p:spPr>
        <p:txBody>
          <a:bodyPr lIns="180000" tIns="108000" rIns="72000" bIns="216000"/>
          <a:lstStyle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472804"/>
            <a:ext cx="5183188" cy="584775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Nadpis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186169"/>
            <a:ext cx="5183188" cy="4170182"/>
          </a:xfrm>
          <a:noFill/>
        </p:spPr>
        <p:txBody>
          <a:bodyPr lIns="180000" tIns="108000" rIns="72000" bIns="216000"/>
          <a:lstStyle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1785896" y="6356350"/>
            <a:ext cx="7911777" cy="2583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cs-CZ"/>
              <a:t>STEM/MARK</a:t>
            </a:r>
            <a:endParaRPr lang="cs-CZ" dirty="0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9991288" y="6350000"/>
            <a:ext cx="1362511" cy="2583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A7AA762-EA47-416E-9E23-A6910279B34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2" b="97583"/>
          <a:stretch/>
        </p:blipFill>
        <p:spPr>
          <a:xfrm>
            <a:off x="0" y="6745476"/>
            <a:ext cx="12191999" cy="112524"/>
          </a:xfrm>
          <a:prstGeom prst="rect">
            <a:avLst/>
          </a:prstGeom>
          <a:ln>
            <a:noFill/>
          </a:ln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34" b="4242"/>
          <a:stretch/>
        </p:blipFill>
        <p:spPr>
          <a:xfrm>
            <a:off x="233324" y="6243635"/>
            <a:ext cx="370716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3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1476462"/>
            <a:ext cx="3394076" cy="4879889"/>
          </a:xfrm>
          <a:noFill/>
        </p:spPr>
        <p:txBody>
          <a:bodyPr lIns="180000" tIns="108000" rIns="72000" bIns="216000">
            <a:noAutofit/>
          </a:bodyPr>
          <a:lstStyle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398167" y="1476462"/>
            <a:ext cx="3395665" cy="4879889"/>
          </a:xfrm>
          <a:noFill/>
        </p:spPr>
        <p:txBody>
          <a:bodyPr lIns="180000" tIns="108000" rIns="72000" bIns="216000"/>
          <a:lstStyle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5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7958135" y="1476462"/>
            <a:ext cx="3395665" cy="4879889"/>
          </a:xfrm>
          <a:noFill/>
        </p:spPr>
        <p:txBody>
          <a:bodyPr lIns="180000" tIns="108000" rIns="72000" bIns="216000"/>
          <a:lstStyle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785896" y="6356350"/>
            <a:ext cx="7911777" cy="2583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cs-CZ"/>
              <a:t>STEM/MARK</a:t>
            </a:r>
            <a:endParaRPr lang="cs-CZ" dirty="0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3"/>
          </p:nvPr>
        </p:nvSpPr>
        <p:spPr>
          <a:xfrm>
            <a:off x="9991288" y="6350000"/>
            <a:ext cx="1362511" cy="2583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A7AA762-EA47-416E-9E23-A6910279B34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8" name="Obrázek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2" b="97583"/>
          <a:stretch/>
        </p:blipFill>
        <p:spPr>
          <a:xfrm>
            <a:off x="0" y="6745476"/>
            <a:ext cx="12191999" cy="112524"/>
          </a:xfrm>
          <a:prstGeom prst="rect">
            <a:avLst/>
          </a:prstGeom>
          <a:ln>
            <a:noFill/>
          </a:ln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34" b="4242"/>
          <a:stretch/>
        </p:blipFill>
        <p:spPr>
          <a:xfrm>
            <a:off x="233324" y="6243635"/>
            <a:ext cx="370716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16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 s nadpis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186169"/>
            <a:ext cx="3394076" cy="4170182"/>
          </a:xfrm>
          <a:noFill/>
        </p:spPr>
        <p:txBody>
          <a:bodyPr lIns="180000" tIns="108000" rIns="72000" bIns="216000">
            <a:noAutofit/>
          </a:bodyPr>
          <a:lstStyle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398167" y="2186169"/>
            <a:ext cx="3395665" cy="4170182"/>
          </a:xfrm>
          <a:noFill/>
        </p:spPr>
        <p:txBody>
          <a:bodyPr lIns="180000" tIns="108000" rIns="72000" bIns="216000"/>
          <a:lstStyle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5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7958135" y="2186169"/>
            <a:ext cx="3395665" cy="4170182"/>
          </a:xfrm>
          <a:noFill/>
        </p:spPr>
        <p:txBody>
          <a:bodyPr lIns="180000" tIns="108000" rIns="72000" bIns="216000"/>
          <a:lstStyle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9789" y="1472804"/>
            <a:ext cx="3394076" cy="584775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Nadpis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16" name="Zástupný symbol pro text 2"/>
          <p:cNvSpPr>
            <a:spLocks noGrp="1"/>
          </p:cNvSpPr>
          <p:nvPr>
            <p:ph type="body" idx="11" hasCustomPrompt="1"/>
          </p:nvPr>
        </p:nvSpPr>
        <p:spPr>
          <a:xfrm>
            <a:off x="4399756" y="1472804"/>
            <a:ext cx="3394076" cy="584775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Nadpis</a:t>
            </a:r>
          </a:p>
        </p:txBody>
      </p:sp>
      <p:sp>
        <p:nvSpPr>
          <p:cNvPr id="17" name="Zástupný symbol pro text 2"/>
          <p:cNvSpPr>
            <a:spLocks noGrp="1"/>
          </p:cNvSpPr>
          <p:nvPr>
            <p:ph type="body" idx="12" hasCustomPrompt="1"/>
          </p:nvPr>
        </p:nvSpPr>
        <p:spPr>
          <a:xfrm>
            <a:off x="7958135" y="1472804"/>
            <a:ext cx="3394076" cy="584775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Nadpis</a:t>
            </a:r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785896" y="6356350"/>
            <a:ext cx="7911777" cy="2583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cs-CZ"/>
              <a:t>STEM/MARK</a:t>
            </a:r>
            <a:endParaRPr lang="cs-CZ" dirty="0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3"/>
          </p:nvPr>
        </p:nvSpPr>
        <p:spPr>
          <a:xfrm>
            <a:off x="9991288" y="6350000"/>
            <a:ext cx="1362511" cy="2583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A7AA762-EA47-416E-9E23-A6910279B34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8" name="Obrázek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2" b="97583"/>
          <a:stretch/>
        </p:blipFill>
        <p:spPr>
          <a:xfrm>
            <a:off x="0" y="6745476"/>
            <a:ext cx="12191999" cy="112524"/>
          </a:xfrm>
          <a:prstGeom prst="rect">
            <a:avLst/>
          </a:prstGeom>
          <a:ln>
            <a:noFill/>
          </a:ln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34" b="4242"/>
          <a:stretch/>
        </p:blipFill>
        <p:spPr>
          <a:xfrm>
            <a:off x="233324" y="6243635"/>
            <a:ext cx="370716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65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cs-CZ"/>
              <a:t>STEM/MARK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8A7AA762-EA47-416E-9E23-A6910279B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2" b="97583"/>
          <a:stretch/>
        </p:blipFill>
        <p:spPr>
          <a:xfrm>
            <a:off x="0" y="6745476"/>
            <a:ext cx="12191999" cy="112524"/>
          </a:xfrm>
          <a:prstGeom prst="rect">
            <a:avLst/>
          </a:prstGeom>
          <a:ln>
            <a:noFill/>
          </a:ln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34" b="4242"/>
          <a:stretch/>
        </p:blipFill>
        <p:spPr>
          <a:xfrm>
            <a:off x="233324" y="6243635"/>
            <a:ext cx="370716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91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cs-CZ"/>
              <a:t>STEM/MARK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8A7AA762-EA47-416E-9E23-A6910279B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2" b="97583"/>
          <a:stretch/>
        </p:blipFill>
        <p:spPr>
          <a:xfrm>
            <a:off x="0" y="6745476"/>
            <a:ext cx="12191999" cy="112524"/>
          </a:xfrm>
          <a:prstGeom prst="rect">
            <a:avLst/>
          </a:prstGeom>
          <a:ln>
            <a:noFill/>
          </a:ln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34" b="4242"/>
          <a:stretch/>
        </p:blipFill>
        <p:spPr>
          <a:xfrm>
            <a:off x="233324" y="6243635"/>
            <a:ext cx="370716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607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 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75158"/>
            <a:ext cx="12192000" cy="4382842"/>
          </a:xfrm>
          <a:prstGeom prst="rect">
            <a:avLst/>
          </a:prstGeom>
          <a:ln>
            <a:noFill/>
          </a:ln>
        </p:spPr>
      </p:pic>
      <p:sp>
        <p:nvSpPr>
          <p:cNvPr id="28" name="Obdélník 27">
            <a:hlinkClick r:id="rId3"/>
          </p:cNvPr>
          <p:cNvSpPr/>
          <p:nvPr userDrawn="1"/>
        </p:nvSpPr>
        <p:spPr>
          <a:xfrm>
            <a:off x="4417262" y="2844577"/>
            <a:ext cx="3164638" cy="40011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cs-CZ" sz="2000" b="1" kern="1200" noProof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KONTAKTNÍ OSOBA</a:t>
            </a:r>
            <a:endParaRPr lang="cs-CZ" sz="1800" noProof="1">
              <a:solidFill>
                <a:schemeClr val="bg1"/>
              </a:solidFill>
            </a:endParaRPr>
          </a:p>
        </p:txBody>
      </p:sp>
      <p:sp>
        <p:nvSpPr>
          <p:cNvPr id="10" name="Zástupný symbol pro text 6"/>
          <p:cNvSpPr>
            <a:spLocks noGrp="1"/>
          </p:cNvSpPr>
          <p:nvPr>
            <p:ph type="body" sz="quarter" idx="15"/>
          </p:nvPr>
        </p:nvSpPr>
        <p:spPr>
          <a:xfrm>
            <a:off x="4417262" y="3204187"/>
            <a:ext cx="3640888" cy="646331"/>
          </a:xfrm>
        </p:spPr>
        <p:txBody>
          <a:bodyPr wrap="square">
            <a:no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1"/>
              <a:t>Kliknutím lze upravit styly předlohy textu.</a:t>
            </a:r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413" y="457200"/>
            <a:ext cx="2598056" cy="486467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55" y="4619624"/>
            <a:ext cx="460376" cy="460376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55" y="5221286"/>
            <a:ext cx="460376" cy="460376"/>
          </a:xfrm>
          <a:prstGeom prst="rect">
            <a:avLst/>
          </a:prstGeom>
        </p:spPr>
      </p:pic>
      <p:sp>
        <p:nvSpPr>
          <p:cNvPr id="17" name="Zástupný symbol pro text 4"/>
          <p:cNvSpPr txBox="1">
            <a:spLocks/>
          </p:cNvSpPr>
          <p:nvPr userDrawn="1"/>
        </p:nvSpPr>
        <p:spPr>
          <a:xfrm>
            <a:off x="1193371" y="4619625"/>
            <a:ext cx="2877457" cy="460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2"/>
              </a:buClr>
              <a:buFont typeface="Wingdings" panose="05000000000000000000" pitchFamily="2" charset="2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804863" indent="-3476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Calibri" panose="020F0502020204030204" pitchFamily="34" charset="0"/>
              <a:buChar char="—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u="none" noProof="1">
                <a:solidFill>
                  <a:schemeClr val="bg1"/>
                </a:solidFill>
              </a:rPr>
              <a:t>@stemmark</a:t>
            </a:r>
            <a:endParaRPr lang="cs-CZ" sz="1800" noProof="1">
              <a:solidFill>
                <a:schemeClr val="bg1"/>
              </a:solidFill>
            </a:endParaRPr>
          </a:p>
        </p:txBody>
      </p:sp>
      <p:sp>
        <p:nvSpPr>
          <p:cNvPr id="18" name="Zástupný symbol pro text 4"/>
          <p:cNvSpPr txBox="1">
            <a:spLocks/>
          </p:cNvSpPr>
          <p:nvPr userDrawn="1"/>
        </p:nvSpPr>
        <p:spPr>
          <a:xfrm>
            <a:off x="1193371" y="5221286"/>
            <a:ext cx="2877457" cy="460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2"/>
              </a:buClr>
              <a:buFont typeface="Wingdings" panose="05000000000000000000" pitchFamily="2" charset="2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804863" indent="-3476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Calibri" panose="020F0502020204030204" pitchFamily="34" charset="0"/>
              <a:buChar char="—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noProof="1"/>
              <a:t>slideshare.net/stemmark</a:t>
            </a:r>
            <a:endParaRPr lang="cs-CZ" sz="1800" noProof="1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135" y="4543197"/>
            <a:ext cx="271878" cy="271878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135" y="4160395"/>
            <a:ext cx="271878" cy="270874"/>
          </a:xfrm>
          <a:prstGeom prst="rect">
            <a:avLst/>
          </a:prstGeom>
        </p:spPr>
      </p:pic>
      <p:sp>
        <p:nvSpPr>
          <p:cNvPr id="19" name="Zástupný symbol pro text 6"/>
          <p:cNvSpPr>
            <a:spLocks noGrp="1"/>
          </p:cNvSpPr>
          <p:nvPr>
            <p:ph type="body" sz="quarter" idx="16" hasCustomPrompt="1"/>
          </p:nvPr>
        </p:nvSpPr>
        <p:spPr>
          <a:xfrm>
            <a:off x="4919511" y="4157332"/>
            <a:ext cx="3033864" cy="276999"/>
          </a:xfrm>
        </p:spPr>
        <p:txBody>
          <a:bodyPr wrap="square" tIns="0" bIns="0" anchor="ctr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1"/>
              <a:t>+420</a:t>
            </a:r>
          </a:p>
        </p:txBody>
      </p:sp>
      <p:sp>
        <p:nvSpPr>
          <p:cNvPr id="21" name="Zástupný symbol pro text 6"/>
          <p:cNvSpPr>
            <a:spLocks noGrp="1"/>
          </p:cNvSpPr>
          <p:nvPr>
            <p:ph type="body" sz="quarter" idx="17" hasCustomPrompt="1"/>
          </p:nvPr>
        </p:nvSpPr>
        <p:spPr>
          <a:xfrm>
            <a:off x="4919511" y="4550043"/>
            <a:ext cx="4719789" cy="276999"/>
          </a:xfrm>
        </p:spPr>
        <p:txBody>
          <a:bodyPr wrap="square" tIns="0" bIns="0" anchor="ctr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1"/>
              <a:t>@stemmark.cz</a:t>
            </a:r>
            <a:endParaRPr lang="cs-CZ" noProof="1"/>
          </a:p>
        </p:txBody>
      </p:sp>
      <p:sp>
        <p:nvSpPr>
          <p:cNvPr id="26" name="Obdélník 25">
            <a:hlinkClick r:id="rId3"/>
          </p:cNvPr>
          <p:cNvSpPr/>
          <p:nvPr userDrawn="1"/>
        </p:nvSpPr>
        <p:spPr>
          <a:xfrm>
            <a:off x="597954" y="4015916"/>
            <a:ext cx="19984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u="none" noProof="1">
                <a:solidFill>
                  <a:schemeClr val="bg1"/>
                </a:solidFill>
              </a:rPr>
              <a:t>www.stemmark.cz</a:t>
            </a:r>
            <a:endParaRPr lang="cs-CZ" u="none" noProof="1">
              <a:solidFill>
                <a:schemeClr val="bg1"/>
              </a:solidFill>
            </a:endParaRPr>
          </a:p>
        </p:txBody>
      </p:sp>
      <p:sp>
        <p:nvSpPr>
          <p:cNvPr id="27" name="Obdélník 26">
            <a:hlinkClick r:id="rId3"/>
          </p:cNvPr>
          <p:cNvSpPr/>
          <p:nvPr userDrawn="1"/>
        </p:nvSpPr>
        <p:spPr>
          <a:xfrm>
            <a:off x="597954" y="2844577"/>
            <a:ext cx="2269789" cy="10310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000" b="1" kern="1200" noProof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STEM/MARK, a.s.</a:t>
            </a:r>
          </a:p>
          <a:p>
            <a:r>
              <a:rPr lang="cs-CZ" sz="1800" noProof="1">
                <a:solidFill>
                  <a:schemeClr val="bg1"/>
                </a:solidFill>
              </a:rPr>
              <a:t>Smrčkova 2485/4</a:t>
            </a:r>
            <a:br>
              <a:rPr lang="cs-CZ" sz="1800" noProof="1">
                <a:solidFill>
                  <a:schemeClr val="bg1"/>
                </a:solidFill>
              </a:rPr>
            </a:br>
            <a:r>
              <a:rPr lang="cs-CZ" sz="1800" noProof="1">
                <a:solidFill>
                  <a:schemeClr val="bg1"/>
                </a:solidFill>
              </a:rPr>
              <a:t>180 00  Praha 8</a:t>
            </a:r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8" hasCustomPrompt="1"/>
          </p:nvPr>
        </p:nvSpPr>
        <p:spPr>
          <a:xfrm>
            <a:off x="7617108" y="2793579"/>
            <a:ext cx="1549400" cy="1549400"/>
          </a:xfrm>
          <a:prstGeom prst="ellipse">
            <a:avLst/>
          </a:prstGeom>
        </p:spPr>
        <p:txBody>
          <a:bodyPr tIns="0" bIns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cs-CZ" noProof="1"/>
              <a:t>fotka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8045741" cy="98543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72621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 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2" name="Picture 9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413" y="465541"/>
            <a:ext cx="2613744" cy="47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75158"/>
            <a:ext cx="12192000" cy="4382842"/>
          </a:xfrm>
          <a:prstGeom prst="rect">
            <a:avLst/>
          </a:prstGeom>
          <a:ln>
            <a:noFill/>
          </a:ln>
        </p:spPr>
      </p:pic>
      <p:sp>
        <p:nvSpPr>
          <p:cNvPr id="28" name="Obdélník 27">
            <a:hlinkClick r:id="rId4"/>
          </p:cNvPr>
          <p:cNvSpPr/>
          <p:nvPr userDrawn="1"/>
        </p:nvSpPr>
        <p:spPr>
          <a:xfrm>
            <a:off x="4417262" y="2844577"/>
            <a:ext cx="3164638" cy="40011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sz="2000" b="1" kern="1200" noProof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CONTACT US</a:t>
            </a:r>
            <a:endParaRPr lang="cs-CZ" sz="1800" noProof="1">
              <a:solidFill>
                <a:schemeClr val="bg1"/>
              </a:solidFill>
            </a:endParaRPr>
          </a:p>
        </p:txBody>
      </p:sp>
      <p:sp>
        <p:nvSpPr>
          <p:cNvPr id="10" name="Zástupný symbol pro text 6"/>
          <p:cNvSpPr>
            <a:spLocks noGrp="1"/>
          </p:cNvSpPr>
          <p:nvPr>
            <p:ph type="body" sz="quarter" idx="15"/>
          </p:nvPr>
        </p:nvSpPr>
        <p:spPr>
          <a:xfrm>
            <a:off x="4417262" y="3204187"/>
            <a:ext cx="3640888" cy="646331"/>
          </a:xfrm>
        </p:spPr>
        <p:txBody>
          <a:bodyPr wrap="square">
            <a:no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1"/>
              <a:t>Kliknutím lze upravit styly předlohy textu.</a:t>
            </a:r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55" y="4619624"/>
            <a:ext cx="460376" cy="460376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55" y="5221286"/>
            <a:ext cx="460376" cy="460376"/>
          </a:xfrm>
          <a:prstGeom prst="rect">
            <a:avLst/>
          </a:prstGeom>
        </p:spPr>
      </p:pic>
      <p:sp>
        <p:nvSpPr>
          <p:cNvPr id="17" name="Zástupný symbol pro text 4"/>
          <p:cNvSpPr txBox="1">
            <a:spLocks/>
          </p:cNvSpPr>
          <p:nvPr userDrawn="1"/>
        </p:nvSpPr>
        <p:spPr>
          <a:xfrm>
            <a:off x="1193371" y="4619625"/>
            <a:ext cx="2877457" cy="460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2"/>
              </a:buClr>
              <a:buFont typeface="Wingdings" panose="05000000000000000000" pitchFamily="2" charset="2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804863" indent="-3476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Calibri" panose="020F0502020204030204" pitchFamily="34" charset="0"/>
              <a:buChar char="—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u="none" noProof="1">
                <a:solidFill>
                  <a:schemeClr val="bg1"/>
                </a:solidFill>
              </a:rPr>
              <a:t>@stemmark</a:t>
            </a:r>
            <a:endParaRPr lang="cs-CZ" sz="1800" noProof="1">
              <a:solidFill>
                <a:schemeClr val="bg1"/>
              </a:solidFill>
            </a:endParaRPr>
          </a:p>
        </p:txBody>
      </p:sp>
      <p:sp>
        <p:nvSpPr>
          <p:cNvPr id="18" name="Zástupný symbol pro text 4"/>
          <p:cNvSpPr txBox="1">
            <a:spLocks/>
          </p:cNvSpPr>
          <p:nvPr userDrawn="1"/>
        </p:nvSpPr>
        <p:spPr>
          <a:xfrm>
            <a:off x="1193371" y="5221286"/>
            <a:ext cx="2877457" cy="460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tx2"/>
              </a:buClr>
              <a:buFont typeface="Wingdings" panose="05000000000000000000" pitchFamily="2" charset="2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804863" indent="-347663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Calibri" panose="020F0502020204030204" pitchFamily="34" charset="0"/>
              <a:buChar char="—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noProof="1"/>
              <a:t>slideshare.net/stemmark</a:t>
            </a:r>
            <a:endParaRPr lang="cs-CZ" sz="1800" noProof="1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135" y="4543197"/>
            <a:ext cx="271878" cy="271878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135" y="4160395"/>
            <a:ext cx="271878" cy="270874"/>
          </a:xfrm>
          <a:prstGeom prst="rect">
            <a:avLst/>
          </a:prstGeom>
        </p:spPr>
      </p:pic>
      <p:sp>
        <p:nvSpPr>
          <p:cNvPr id="19" name="Zástupný symbol pro text 6"/>
          <p:cNvSpPr>
            <a:spLocks noGrp="1"/>
          </p:cNvSpPr>
          <p:nvPr>
            <p:ph type="body" sz="quarter" idx="16" hasCustomPrompt="1"/>
          </p:nvPr>
        </p:nvSpPr>
        <p:spPr>
          <a:xfrm>
            <a:off x="4919511" y="4157332"/>
            <a:ext cx="3033864" cy="276999"/>
          </a:xfrm>
        </p:spPr>
        <p:txBody>
          <a:bodyPr wrap="square" tIns="0" bIns="0" anchor="ctr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1"/>
              <a:t>+420</a:t>
            </a:r>
          </a:p>
        </p:txBody>
      </p:sp>
      <p:sp>
        <p:nvSpPr>
          <p:cNvPr id="21" name="Zástupný symbol pro text 6"/>
          <p:cNvSpPr>
            <a:spLocks noGrp="1"/>
          </p:cNvSpPr>
          <p:nvPr>
            <p:ph type="body" sz="quarter" idx="17" hasCustomPrompt="1"/>
          </p:nvPr>
        </p:nvSpPr>
        <p:spPr>
          <a:xfrm>
            <a:off x="4919511" y="4550043"/>
            <a:ext cx="4719789" cy="276999"/>
          </a:xfrm>
        </p:spPr>
        <p:txBody>
          <a:bodyPr wrap="square" tIns="0" bIns="0" anchor="ctr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1"/>
              <a:t>@stemmark.cz</a:t>
            </a:r>
            <a:endParaRPr lang="cs-CZ" noProof="1"/>
          </a:p>
        </p:txBody>
      </p:sp>
      <p:sp>
        <p:nvSpPr>
          <p:cNvPr id="26" name="Obdélník 25">
            <a:hlinkClick r:id="rId4"/>
          </p:cNvPr>
          <p:cNvSpPr/>
          <p:nvPr userDrawn="1"/>
        </p:nvSpPr>
        <p:spPr>
          <a:xfrm>
            <a:off x="597954" y="4015916"/>
            <a:ext cx="19984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u="none" noProof="1">
                <a:solidFill>
                  <a:schemeClr val="bg1"/>
                </a:solidFill>
              </a:rPr>
              <a:t>www.stemmark.cz</a:t>
            </a:r>
            <a:endParaRPr lang="cs-CZ" u="none" noProof="1">
              <a:solidFill>
                <a:schemeClr val="bg1"/>
              </a:solidFill>
            </a:endParaRPr>
          </a:p>
        </p:txBody>
      </p:sp>
      <p:sp>
        <p:nvSpPr>
          <p:cNvPr id="27" name="Obdélník 26">
            <a:hlinkClick r:id="rId4"/>
          </p:cNvPr>
          <p:cNvSpPr/>
          <p:nvPr userDrawn="1"/>
        </p:nvSpPr>
        <p:spPr>
          <a:xfrm>
            <a:off x="597954" y="2844577"/>
            <a:ext cx="2269789" cy="10310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000" b="1" kern="1200" noProof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STEM/MARK, a.s.</a:t>
            </a:r>
          </a:p>
          <a:p>
            <a:r>
              <a:rPr lang="cs-CZ" sz="1800" noProof="1">
                <a:solidFill>
                  <a:schemeClr val="bg1"/>
                </a:solidFill>
              </a:rPr>
              <a:t>Smrčkova 2485/4</a:t>
            </a:r>
            <a:br>
              <a:rPr lang="cs-CZ" sz="1800" noProof="1">
                <a:solidFill>
                  <a:schemeClr val="bg1"/>
                </a:solidFill>
              </a:rPr>
            </a:br>
            <a:r>
              <a:rPr lang="cs-CZ" sz="1800" noProof="1">
                <a:solidFill>
                  <a:schemeClr val="bg1"/>
                </a:solidFill>
              </a:rPr>
              <a:t>180 00  Praha 8</a:t>
            </a:r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sz="quarter" idx="18" hasCustomPrompt="1"/>
          </p:nvPr>
        </p:nvSpPr>
        <p:spPr>
          <a:xfrm>
            <a:off x="7617108" y="2793579"/>
            <a:ext cx="1549400" cy="1549400"/>
          </a:xfrm>
          <a:prstGeom prst="ellipse">
            <a:avLst/>
          </a:prstGeom>
        </p:spPr>
        <p:txBody>
          <a:bodyPr tIns="0" bIns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cs-CZ" noProof="1"/>
              <a:t>fotka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8028963" cy="98543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18006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y_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cs-CZ"/>
              <a:t>STEM/MARK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8A7AA762-EA47-416E-9E23-A6910279B34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2" b="97583"/>
          <a:stretch/>
        </p:blipFill>
        <p:spPr>
          <a:xfrm>
            <a:off x="0" y="6745476"/>
            <a:ext cx="12191999" cy="112524"/>
          </a:xfrm>
          <a:prstGeom prst="rect">
            <a:avLst/>
          </a:prstGeom>
          <a:ln>
            <a:noFill/>
          </a:ln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34" b="4242"/>
          <a:stretch/>
        </p:blipFill>
        <p:spPr>
          <a:xfrm>
            <a:off x="233324" y="6243635"/>
            <a:ext cx="370716" cy="3714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0AE92FF-D833-4D9B-BF65-3AEDF9F4C1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0976" y="4218392"/>
            <a:ext cx="2669560" cy="32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ástupný obsah 1">
            <a:extLst>
              <a:ext uri="{FF2B5EF4-FFF2-40B4-BE49-F238E27FC236}">
                <a16:creationId xmlns:a16="http://schemas.microsoft.com/office/drawing/2014/main" id="{3C5CF03F-493D-4287-AFFC-A5B04CB3C41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310128" y="2404872"/>
            <a:ext cx="2709672" cy="3951478"/>
          </a:xfrm>
        </p:spPr>
        <p:txBody>
          <a:bodyPr/>
          <a:lstStyle>
            <a:lvl1pPr>
              <a:defRPr/>
            </a:lvl1pPr>
          </a:lstStyle>
          <a:p>
            <a:pPr>
              <a:spcBef>
                <a:spcPts val="0"/>
              </a:spcBef>
            </a:pPr>
            <a:r>
              <a:rPr lang="cs-CZ" b="1" dirty="0"/>
              <a:t>Jan Tuček</a:t>
            </a:r>
          </a:p>
          <a:p>
            <a:pPr>
              <a:spcBef>
                <a:spcPts val="0"/>
              </a:spcBef>
            </a:pPr>
            <a:r>
              <a:rPr lang="cs-CZ" dirty="0" err="1"/>
              <a:t>Director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cs-CZ" dirty="0"/>
              <a:t>+420 ​724 433 888</a:t>
            </a:r>
          </a:p>
          <a:p>
            <a:pPr>
              <a:spcBef>
                <a:spcPts val="0"/>
              </a:spcBef>
            </a:pPr>
            <a:r>
              <a:rPr lang="cs-CZ" dirty="0"/>
              <a:t>tucek@stemmark.cz</a:t>
            </a:r>
          </a:p>
        </p:txBody>
      </p:sp>
      <p:sp>
        <p:nvSpPr>
          <p:cNvPr id="14" name="Obdélník 13"/>
          <p:cNvSpPr/>
          <p:nvPr userDrawn="1"/>
        </p:nvSpPr>
        <p:spPr>
          <a:xfrm>
            <a:off x="8019876" y="4697835"/>
            <a:ext cx="3338818" cy="13841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400" dirty="0">
                <a:solidFill>
                  <a:schemeClr val="tx1"/>
                </a:solidFill>
              </a:rPr>
              <a:t>Smrčkova 2485/4</a:t>
            </a:r>
            <a:br>
              <a:rPr lang="fi-FI" sz="1400" dirty="0">
                <a:solidFill>
                  <a:schemeClr val="tx1"/>
                </a:solidFill>
              </a:rPr>
            </a:br>
            <a:r>
              <a:rPr lang="fi-FI" sz="1400" dirty="0">
                <a:solidFill>
                  <a:schemeClr val="tx1"/>
                </a:solidFill>
              </a:rPr>
              <a:t>180 00  Praha 8</a:t>
            </a:r>
          </a:p>
          <a:p>
            <a:pPr algn="r"/>
            <a:endParaRPr lang="fi-FI" sz="1400" dirty="0">
              <a:solidFill>
                <a:schemeClr val="tx1"/>
              </a:solidFill>
            </a:endParaRPr>
          </a:p>
          <a:p>
            <a:pPr algn="r"/>
            <a:r>
              <a:rPr lang="fi-FI" sz="1400" dirty="0">
                <a:solidFill>
                  <a:schemeClr val="tx1"/>
                </a:solidFill>
              </a:rPr>
              <a:t>www.stemmark.cz</a:t>
            </a:r>
          </a:p>
          <a:p>
            <a:pPr algn="r"/>
            <a:r>
              <a:rPr lang="fi-FI" sz="1400" dirty="0">
                <a:solidFill>
                  <a:schemeClr val="tx1"/>
                </a:solidFill>
              </a:rPr>
              <a:t>twitter.com/stemmark</a:t>
            </a:r>
          </a:p>
          <a:p>
            <a:pPr algn="r"/>
            <a:r>
              <a:rPr lang="fi-FI" sz="1400" dirty="0">
                <a:solidFill>
                  <a:schemeClr val="tx1"/>
                </a:solidFill>
              </a:rPr>
              <a:t>slideshare.net/stemmark</a:t>
            </a:r>
          </a:p>
        </p:txBody>
      </p:sp>
    </p:spTree>
    <p:extLst>
      <p:ext uri="{BB962C8B-B14F-4D97-AF65-F5344CB8AC3E}">
        <p14:creationId xmlns:p14="http://schemas.microsoft.com/office/powerpoint/2010/main" val="184314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r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Volný tvar: obrazec 44">
            <a:extLst>
              <a:ext uri="{FF2B5EF4-FFF2-40B4-BE49-F238E27FC236}">
                <a16:creationId xmlns:a16="http://schemas.microsoft.com/office/drawing/2014/main" id="{C88F6BB0-7B1F-4A5D-9994-8752B35DEA4D}"/>
              </a:ext>
            </a:extLst>
          </p:cNvPr>
          <p:cNvSpPr/>
          <p:nvPr userDrawn="1"/>
        </p:nvSpPr>
        <p:spPr>
          <a:xfrm>
            <a:off x="806919" y="2190454"/>
            <a:ext cx="6125514" cy="2732646"/>
          </a:xfrm>
          <a:custGeom>
            <a:avLst/>
            <a:gdLst>
              <a:gd name="connsiteX0" fmla="*/ 0 w 6125514"/>
              <a:gd name="connsiteY0" fmla="*/ 2673039 h 2732646"/>
              <a:gd name="connsiteX1" fmla="*/ 798763 w 6125514"/>
              <a:gd name="connsiteY1" fmla="*/ 2109092 h 2732646"/>
              <a:gd name="connsiteX2" fmla="*/ 1822672 w 6125514"/>
              <a:gd name="connsiteY2" fmla="*/ 2732646 h 2732646"/>
              <a:gd name="connsiteX3" fmla="*/ 2846571 w 6125514"/>
              <a:gd name="connsiteY3" fmla="*/ 1393832 h 2732646"/>
              <a:gd name="connsiteX4" fmla="*/ 3870480 w 6125514"/>
              <a:gd name="connsiteY4" fmla="*/ 1866091 h 2732646"/>
              <a:gd name="connsiteX5" fmla="*/ 6125515 w 6125514"/>
              <a:gd name="connsiteY5" fmla="*/ 0 h 2732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25514" h="2732646">
                <a:moveTo>
                  <a:pt x="0" y="2673039"/>
                </a:moveTo>
                <a:lnTo>
                  <a:pt x="798763" y="2109092"/>
                </a:lnTo>
                <a:lnTo>
                  <a:pt x="1822672" y="2732646"/>
                </a:lnTo>
                <a:lnTo>
                  <a:pt x="2846571" y="1393832"/>
                </a:lnTo>
                <a:lnTo>
                  <a:pt x="3870480" y="1866091"/>
                </a:lnTo>
                <a:lnTo>
                  <a:pt x="6125515" y="0"/>
                </a:lnTo>
              </a:path>
            </a:pathLst>
          </a:custGeom>
          <a:noFill/>
          <a:ln w="95250" cap="flat">
            <a:solidFill>
              <a:schemeClr val="tx2"/>
            </a:solidFill>
            <a:prstDash val="solid"/>
            <a:miter/>
            <a:headEnd type="oval" w="med" len="med"/>
            <a:tailEnd type="triangle" w="med" len="med"/>
          </a:ln>
        </p:spPr>
        <p:txBody>
          <a:bodyPr rtlCol="0" anchor="ctr"/>
          <a:lstStyle/>
          <a:p>
            <a:endParaRPr lang="cs-CZ"/>
          </a:p>
        </p:txBody>
      </p:sp>
      <p:sp>
        <p:nvSpPr>
          <p:cNvPr id="44" name="Zástupný symbol obrázku 43">
            <a:extLst>
              <a:ext uri="{FF2B5EF4-FFF2-40B4-BE49-F238E27FC236}">
                <a16:creationId xmlns:a16="http://schemas.microsoft.com/office/drawing/2014/main" id="{A32CAEA6-C087-483A-A826-763C91F091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6930" y="1126609"/>
            <a:ext cx="5013131" cy="4566330"/>
          </a:xfrm>
          <a:custGeom>
            <a:avLst/>
            <a:gdLst>
              <a:gd name="connsiteX0" fmla="*/ 1941404 w 5013131"/>
              <a:gd name="connsiteY0" fmla="*/ 3392650 h 4566330"/>
              <a:gd name="connsiteX1" fmla="*/ 1941404 w 5013131"/>
              <a:gd name="connsiteY1" fmla="*/ 4566330 h 4566330"/>
              <a:gd name="connsiteX2" fmla="*/ 1023899 w 5013131"/>
              <a:gd name="connsiteY2" fmla="*/ 4566330 h 4566330"/>
              <a:gd name="connsiteX3" fmla="*/ 1023899 w 5013131"/>
              <a:gd name="connsiteY3" fmla="*/ 3656521 h 4566330"/>
              <a:gd name="connsiteX4" fmla="*/ 1512188 w 5013131"/>
              <a:gd name="connsiteY4" fmla="*/ 3953882 h 4566330"/>
              <a:gd name="connsiteX5" fmla="*/ 463581 w 5013131"/>
              <a:gd name="connsiteY5" fmla="*/ 3315278 h 4566330"/>
              <a:gd name="connsiteX6" fmla="*/ 917504 w 5013131"/>
              <a:gd name="connsiteY6" fmla="*/ 3591722 h 4566330"/>
              <a:gd name="connsiteX7" fmla="*/ 917504 w 5013131"/>
              <a:gd name="connsiteY7" fmla="*/ 4346245 h 4566330"/>
              <a:gd name="connsiteX8" fmla="*/ 0 w 5013131"/>
              <a:gd name="connsiteY8" fmla="*/ 4346245 h 4566330"/>
              <a:gd name="connsiteX9" fmla="*/ 0 w 5013131"/>
              <a:gd name="connsiteY9" fmla="*/ 3642586 h 4566330"/>
              <a:gd name="connsiteX10" fmla="*/ 3989222 w 5013131"/>
              <a:gd name="connsiteY10" fmla="*/ 2704840 h 4566330"/>
              <a:gd name="connsiteX11" fmla="*/ 3989222 w 5013131"/>
              <a:gd name="connsiteY11" fmla="*/ 4382936 h 4566330"/>
              <a:gd name="connsiteX12" fmla="*/ 3071716 w 5013131"/>
              <a:gd name="connsiteY12" fmla="*/ 4382936 h 4566330"/>
              <a:gd name="connsiteX13" fmla="*/ 3071716 w 5013131"/>
              <a:gd name="connsiteY13" fmla="*/ 2849468 h 4566330"/>
              <a:gd name="connsiteX14" fmla="*/ 3548643 w 5013131"/>
              <a:gd name="connsiteY14" fmla="*/ 3069428 h 4566330"/>
              <a:gd name="connsiteX15" fmla="*/ 2543250 w 5013131"/>
              <a:gd name="connsiteY15" fmla="*/ 2605723 h 4566330"/>
              <a:gd name="connsiteX16" fmla="*/ 2965303 w 5013131"/>
              <a:gd name="connsiteY16" fmla="*/ 2800385 h 4566330"/>
              <a:gd name="connsiteX17" fmla="*/ 2965303 w 5013131"/>
              <a:gd name="connsiteY17" fmla="*/ 4153678 h 4566330"/>
              <a:gd name="connsiteX18" fmla="*/ 2047817 w 5013131"/>
              <a:gd name="connsiteY18" fmla="*/ 4153678 h 4566330"/>
              <a:gd name="connsiteX19" fmla="*/ 2047817 w 5013131"/>
              <a:gd name="connsiteY19" fmla="*/ 3253509 h 4566330"/>
              <a:gd name="connsiteX20" fmla="*/ 5013131 w 5013131"/>
              <a:gd name="connsiteY20" fmla="*/ 1857544 h 4566330"/>
              <a:gd name="connsiteX21" fmla="*/ 5013131 w 5013131"/>
              <a:gd name="connsiteY21" fmla="*/ 4153678 h 4566330"/>
              <a:gd name="connsiteX22" fmla="*/ 4095616 w 5013131"/>
              <a:gd name="connsiteY22" fmla="*/ 4153678 h 4566330"/>
              <a:gd name="connsiteX23" fmla="*/ 4095616 w 5013131"/>
              <a:gd name="connsiteY23" fmla="*/ 2616791 h 4566330"/>
              <a:gd name="connsiteX24" fmla="*/ 1023899 w 5013131"/>
              <a:gd name="connsiteY24" fmla="*/ 1494698 h 4566330"/>
              <a:gd name="connsiteX25" fmla="*/ 1941404 w 5013131"/>
              <a:gd name="connsiteY25" fmla="*/ 1494698 h 4566330"/>
              <a:gd name="connsiteX26" fmla="*/ 1941404 w 5013131"/>
              <a:gd name="connsiteY26" fmla="*/ 3000677 h 4566330"/>
              <a:gd name="connsiteX27" fmla="*/ 1453143 w 5013131"/>
              <a:gd name="connsiteY27" fmla="*/ 3639109 h 4566330"/>
              <a:gd name="connsiteX28" fmla="*/ 1023899 w 5013131"/>
              <a:gd name="connsiteY28" fmla="*/ 3377715 h 4566330"/>
              <a:gd name="connsiteX29" fmla="*/ 0 w 5013131"/>
              <a:gd name="connsiteY29" fmla="*/ 1127910 h 4566330"/>
              <a:gd name="connsiteX30" fmla="*/ 917504 w 5013131"/>
              <a:gd name="connsiteY30" fmla="*/ 1127910 h 4566330"/>
              <a:gd name="connsiteX31" fmla="*/ 917504 w 5013131"/>
              <a:gd name="connsiteY31" fmla="*/ 3312916 h 4566330"/>
              <a:gd name="connsiteX32" fmla="*/ 453922 w 5013131"/>
              <a:gd name="connsiteY32" fmla="*/ 3030585 h 4566330"/>
              <a:gd name="connsiteX33" fmla="*/ 0 w 5013131"/>
              <a:gd name="connsiteY33" fmla="*/ 3351092 h 4566330"/>
              <a:gd name="connsiteX34" fmla="*/ 3071716 w 5013131"/>
              <a:gd name="connsiteY34" fmla="*/ 1109574 h 4566330"/>
              <a:gd name="connsiteX35" fmla="*/ 3989222 w 5013131"/>
              <a:gd name="connsiteY35" fmla="*/ 1109574 h 4566330"/>
              <a:gd name="connsiteX36" fmla="*/ 3989222 w 5013131"/>
              <a:gd name="connsiteY36" fmla="*/ 2395763 h 4566330"/>
              <a:gd name="connsiteX37" fmla="*/ 3512286 w 5013131"/>
              <a:gd name="connsiteY37" fmla="*/ 2790432 h 4566330"/>
              <a:gd name="connsiteX38" fmla="*/ 3071716 w 5013131"/>
              <a:gd name="connsiteY38" fmla="*/ 2587225 h 4566330"/>
              <a:gd name="connsiteX39" fmla="*/ 2047817 w 5013131"/>
              <a:gd name="connsiteY39" fmla="*/ 696922 h 4566330"/>
              <a:gd name="connsiteX40" fmla="*/ 2965303 w 5013131"/>
              <a:gd name="connsiteY40" fmla="*/ 696922 h 4566330"/>
              <a:gd name="connsiteX41" fmla="*/ 2965303 w 5013131"/>
              <a:gd name="connsiteY41" fmla="*/ 2538153 h 4566330"/>
              <a:gd name="connsiteX42" fmla="*/ 2469898 w 5013131"/>
              <a:gd name="connsiteY42" fmla="*/ 2309648 h 4566330"/>
              <a:gd name="connsiteX43" fmla="*/ 2047817 w 5013131"/>
              <a:gd name="connsiteY43" fmla="*/ 2861536 h 4566330"/>
              <a:gd name="connsiteX44" fmla="*/ 4095616 w 5013131"/>
              <a:gd name="connsiteY44" fmla="*/ 0 h 4566330"/>
              <a:gd name="connsiteX45" fmla="*/ 5013131 w 5013131"/>
              <a:gd name="connsiteY45" fmla="*/ 0 h 4566330"/>
              <a:gd name="connsiteX46" fmla="*/ 5013131 w 5013131"/>
              <a:gd name="connsiteY46" fmla="*/ 1548467 h 4566330"/>
              <a:gd name="connsiteX47" fmla="*/ 4095616 w 5013131"/>
              <a:gd name="connsiteY47" fmla="*/ 2307733 h 456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5013131" h="4566330">
                <a:moveTo>
                  <a:pt x="1941404" y="3392650"/>
                </a:moveTo>
                <a:lnTo>
                  <a:pt x="1941404" y="4566330"/>
                </a:lnTo>
                <a:lnTo>
                  <a:pt x="1023899" y="4566330"/>
                </a:lnTo>
                <a:lnTo>
                  <a:pt x="1023899" y="3656521"/>
                </a:lnTo>
                <a:lnTo>
                  <a:pt x="1512188" y="3953882"/>
                </a:lnTo>
                <a:close/>
                <a:moveTo>
                  <a:pt x="463581" y="3315278"/>
                </a:moveTo>
                <a:lnTo>
                  <a:pt x="917504" y="3591722"/>
                </a:lnTo>
                <a:lnTo>
                  <a:pt x="917504" y="4346245"/>
                </a:lnTo>
                <a:lnTo>
                  <a:pt x="0" y="4346245"/>
                </a:lnTo>
                <a:lnTo>
                  <a:pt x="0" y="3642586"/>
                </a:lnTo>
                <a:close/>
                <a:moveTo>
                  <a:pt x="3989222" y="2704840"/>
                </a:moveTo>
                <a:lnTo>
                  <a:pt x="3989222" y="4382936"/>
                </a:lnTo>
                <a:lnTo>
                  <a:pt x="3071716" y="4382936"/>
                </a:lnTo>
                <a:lnTo>
                  <a:pt x="3071716" y="2849468"/>
                </a:lnTo>
                <a:lnTo>
                  <a:pt x="3548643" y="3069428"/>
                </a:lnTo>
                <a:close/>
                <a:moveTo>
                  <a:pt x="2543250" y="2605723"/>
                </a:moveTo>
                <a:lnTo>
                  <a:pt x="2965303" y="2800385"/>
                </a:lnTo>
                <a:lnTo>
                  <a:pt x="2965303" y="4153678"/>
                </a:lnTo>
                <a:lnTo>
                  <a:pt x="2047817" y="4153678"/>
                </a:lnTo>
                <a:lnTo>
                  <a:pt x="2047817" y="3253509"/>
                </a:lnTo>
                <a:close/>
                <a:moveTo>
                  <a:pt x="5013131" y="1857544"/>
                </a:moveTo>
                <a:lnTo>
                  <a:pt x="5013131" y="4153678"/>
                </a:lnTo>
                <a:lnTo>
                  <a:pt x="4095616" y="4153678"/>
                </a:lnTo>
                <a:lnTo>
                  <a:pt x="4095616" y="2616791"/>
                </a:lnTo>
                <a:close/>
                <a:moveTo>
                  <a:pt x="1023899" y="1494698"/>
                </a:moveTo>
                <a:lnTo>
                  <a:pt x="1941404" y="1494698"/>
                </a:lnTo>
                <a:lnTo>
                  <a:pt x="1941404" y="3000677"/>
                </a:lnTo>
                <a:lnTo>
                  <a:pt x="1453143" y="3639109"/>
                </a:lnTo>
                <a:lnTo>
                  <a:pt x="1023899" y="3377715"/>
                </a:lnTo>
                <a:close/>
                <a:moveTo>
                  <a:pt x="0" y="1127910"/>
                </a:moveTo>
                <a:lnTo>
                  <a:pt x="917504" y="1127910"/>
                </a:lnTo>
                <a:lnTo>
                  <a:pt x="917504" y="3312916"/>
                </a:lnTo>
                <a:lnTo>
                  <a:pt x="453922" y="3030585"/>
                </a:lnTo>
                <a:lnTo>
                  <a:pt x="0" y="3351092"/>
                </a:lnTo>
                <a:close/>
                <a:moveTo>
                  <a:pt x="3071716" y="1109574"/>
                </a:moveTo>
                <a:lnTo>
                  <a:pt x="3989222" y="1109574"/>
                </a:lnTo>
                <a:lnTo>
                  <a:pt x="3989222" y="2395763"/>
                </a:lnTo>
                <a:lnTo>
                  <a:pt x="3512286" y="2790432"/>
                </a:lnTo>
                <a:lnTo>
                  <a:pt x="3071716" y="2587225"/>
                </a:lnTo>
                <a:close/>
                <a:moveTo>
                  <a:pt x="2047817" y="696922"/>
                </a:moveTo>
                <a:lnTo>
                  <a:pt x="2965303" y="696922"/>
                </a:lnTo>
                <a:lnTo>
                  <a:pt x="2965303" y="2538153"/>
                </a:lnTo>
                <a:lnTo>
                  <a:pt x="2469898" y="2309648"/>
                </a:lnTo>
                <a:lnTo>
                  <a:pt x="2047817" y="2861536"/>
                </a:lnTo>
                <a:close/>
                <a:moveTo>
                  <a:pt x="4095616" y="0"/>
                </a:moveTo>
                <a:lnTo>
                  <a:pt x="5013131" y="0"/>
                </a:lnTo>
                <a:lnTo>
                  <a:pt x="5013131" y="1548467"/>
                </a:lnTo>
                <a:lnTo>
                  <a:pt x="4095616" y="230773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cs-CZ"/>
          </a:p>
        </p:txBody>
      </p:sp>
      <p:sp>
        <p:nvSpPr>
          <p:cNvPr id="42" name="Zástupný text 41">
            <a:extLst>
              <a:ext uri="{FF2B5EF4-FFF2-40B4-BE49-F238E27FC236}">
                <a16:creationId xmlns:a16="http://schemas.microsoft.com/office/drawing/2014/main" id="{3E1A23CE-C9CB-4C07-848F-CAFB415107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70701" y="2027208"/>
            <a:ext cx="4542046" cy="854512"/>
          </a:xfrm>
        </p:spPr>
        <p:txBody>
          <a:bodyPr anchor="b"/>
          <a:lstStyle>
            <a:lvl1pPr indent="0" algn="r">
              <a:defRPr sz="2800" b="1">
                <a:solidFill>
                  <a:schemeClr val="tx2"/>
                </a:solidFill>
              </a:defRPr>
            </a:lvl1pPr>
            <a:lvl2pPr indent="0" algn="r">
              <a:defRPr sz="2800" b="1">
                <a:solidFill>
                  <a:schemeClr val="tx2"/>
                </a:solidFill>
              </a:defRPr>
            </a:lvl2pPr>
            <a:lvl3pPr indent="0" algn="r">
              <a:defRPr sz="2800" b="1">
                <a:solidFill>
                  <a:schemeClr val="tx2"/>
                </a:solidFill>
              </a:defRPr>
            </a:lvl3pPr>
            <a:lvl4pPr indent="0" algn="r">
              <a:defRPr sz="2800" b="1">
                <a:solidFill>
                  <a:schemeClr val="tx2"/>
                </a:solidFill>
              </a:defRPr>
            </a:lvl4pPr>
            <a:lvl5pPr indent="0" algn="r">
              <a:defRPr sz="28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cs-CZ" noProof="0" dirty="0"/>
              <a:t>PO KLIKNUTÍ MŮŽETE UPRAVOVAT STYLY TEXTU V PŘEDLOZE.</a:t>
            </a:r>
          </a:p>
        </p:txBody>
      </p:sp>
      <p:sp>
        <p:nvSpPr>
          <p:cNvPr id="47" name="Zástupný text 46">
            <a:extLst>
              <a:ext uri="{FF2B5EF4-FFF2-40B4-BE49-F238E27FC236}">
                <a16:creationId xmlns:a16="http://schemas.microsoft.com/office/drawing/2014/main" id="{07098D25-8548-4FFC-A20F-2B0F795B362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70702" y="2894420"/>
            <a:ext cx="4542046" cy="532934"/>
          </a:xfrm>
        </p:spPr>
        <p:txBody>
          <a:bodyPr/>
          <a:lstStyle>
            <a:lvl1pPr algn="r">
              <a:defRPr sz="1800">
                <a:solidFill>
                  <a:schemeClr val="bg2"/>
                </a:solidFill>
              </a:defRPr>
            </a:lvl1pPr>
            <a:lvl2pPr algn="r">
              <a:defRPr sz="1800">
                <a:solidFill>
                  <a:schemeClr val="bg2"/>
                </a:solidFill>
              </a:defRPr>
            </a:lvl2pPr>
            <a:lvl3pPr algn="r">
              <a:defRPr sz="1800">
                <a:solidFill>
                  <a:schemeClr val="bg2"/>
                </a:solidFill>
              </a:defRPr>
            </a:lvl3pPr>
            <a:lvl4pPr algn="r">
              <a:defRPr sz="1800">
                <a:solidFill>
                  <a:schemeClr val="bg2"/>
                </a:solidFill>
              </a:defRPr>
            </a:lvl4pPr>
            <a:lvl5pPr algn="r"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cs-CZ" noProof="0" dirty="0"/>
              <a:t>Po kliknutí můžete upravovat styly textu v předloze.</a:t>
            </a:r>
          </a:p>
        </p:txBody>
      </p:sp>
      <p:grpSp>
        <p:nvGrpSpPr>
          <p:cNvPr id="43" name="Group 4">
            <a:extLst>
              <a:ext uri="{FF2B5EF4-FFF2-40B4-BE49-F238E27FC236}">
                <a16:creationId xmlns:a16="http://schemas.microsoft.com/office/drawing/2014/main" id="{20755C64-9AB2-4005-A311-9AE85E731BFA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8812396" y="387350"/>
            <a:ext cx="2489018" cy="460375"/>
            <a:chOff x="5124" y="244"/>
            <a:chExt cx="1995" cy="369"/>
          </a:xfrm>
          <a:solidFill>
            <a:schemeClr val="bg2"/>
          </a:solidFill>
        </p:grpSpPr>
        <p:sp>
          <p:nvSpPr>
            <p:cNvPr id="46" name="Freeform 5">
              <a:extLst>
                <a:ext uri="{FF2B5EF4-FFF2-40B4-BE49-F238E27FC236}">
                  <a16:creationId xmlns:a16="http://schemas.microsoft.com/office/drawing/2014/main" id="{A45E18DC-D7ED-4016-8AEF-E5235B8EAA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125" y="270"/>
              <a:ext cx="123" cy="211"/>
            </a:xfrm>
            <a:custGeom>
              <a:avLst/>
              <a:gdLst>
                <a:gd name="T0" fmla="*/ 20 w 123"/>
                <a:gd name="T1" fmla="*/ 183 h 211"/>
                <a:gd name="T2" fmla="*/ 30 w 123"/>
                <a:gd name="T3" fmla="*/ 191 h 211"/>
                <a:gd name="T4" fmla="*/ 39 w 123"/>
                <a:gd name="T5" fmla="*/ 195 h 211"/>
                <a:gd name="T6" fmla="*/ 51 w 123"/>
                <a:gd name="T7" fmla="*/ 198 h 211"/>
                <a:gd name="T8" fmla="*/ 64 w 123"/>
                <a:gd name="T9" fmla="*/ 197 h 211"/>
                <a:gd name="T10" fmla="*/ 76 w 123"/>
                <a:gd name="T11" fmla="*/ 194 h 211"/>
                <a:gd name="T12" fmla="*/ 86 w 123"/>
                <a:gd name="T13" fmla="*/ 187 h 211"/>
                <a:gd name="T14" fmla="*/ 93 w 123"/>
                <a:gd name="T15" fmla="*/ 177 h 211"/>
                <a:gd name="T16" fmla="*/ 97 w 123"/>
                <a:gd name="T17" fmla="*/ 166 h 211"/>
                <a:gd name="T18" fmla="*/ 99 w 123"/>
                <a:gd name="T19" fmla="*/ 153 h 211"/>
                <a:gd name="T20" fmla="*/ 97 w 123"/>
                <a:gd name="T21" fmla="*/ 143 h 211"/>
                <a:gd name="T22" fmla="*/ 93 w 123"/>
                <a:gd name="T23" fmla="*/ 135 h 211"/>
                <a:gd name="T24" fmla="*/ 83 w 123"/>
                <a:gd name="T25" fmla="*/ 126 h 211"/>
                <a:gd name="T26" fmla="*/ 63 w 123"/>
                <a:gd name="T27" fmla="*/ 115 h 211"/>
                <a:gd name="T28" fmla="*/ 34 w 123"/>
                <a:gd name="T29" fmla="*/ 102 h 211"/>
                <a:gd name="T30" fmla="*/ 19 w 123"/>
                <a:gd name="T31" fmla="*/ 92 h 211"/>
                <a:gd name="T32" fmla="*/ 9 w 123"/>
                <a:gd name="T33" fmla="*/ 77 h 211"/>
                <a:gd name="T34" fmla="*/ 5 w 123"/>
                <a:gd name="T35" fmla="*/ 60 h 211"/>
                <a:gd name="T36" fmla="*/ 7 w 123"/>
                <a:gd name="T37" fmla="*/ 40 h 211"/>
                <a:gd name="T38" fmla="*/ 15 w 123"/>
                <a:gd name="T39" fmla="*/ 24 h 211"/>
                <a:gd name="T40" fmla="*/ 27 w 123"/>
                <a:gd name="T41" fmla="*/ 12 h 211"/>
                <a:gd name="T42" fmla="*/ 43 w 123"/>
                <a:gd name="T43" fmla="*/ 4 h 211"/>
                <a:gd name="T44" fmla="*/ 61 w 123"/>
                <a:gd name="T45" fmla="*/ 0 h 211"/>
                <a:gd name="T46" fmla="*/ 80 w 123"/>
                <a:gd name="T47" fmla="*/ 0 h 211"/>
                <a:gd name="T48" fmla="*/ 97 w 123"/>
                <a:gd name="T49" fmla="*/ 4 h 211"/>
                <a:gd name="T50" fmla="*/ 112 w 123"/>
                <a:gd name="T51" fmla="*/ 12 h 211"/>
                <a:gd name="T52" fmla="*/ 109 w 123"/>
                <a:gd name="T53" fmla="*/ 29 h 211"/>
                <a:gd name="T54" fmla="*/ 100 w 123"/>
                <a:gd name="T55" fmla="*/ 33 h 211"/>
                <a:gd name="T56" fmla="*/ 89 w 123"/>
                <a:gd name="T57" fmla="*/ 19 h 211"/>
                <a:gd name="T58" fmla="*/ 73 w 123"/>
                <a:gd name="T59" fmla="*/ 12 h 211"/>
                <a:gd name="T60" fmla="*/ 62 w 123"/>
                <a:gd name="T61" fmla="*/ 12 h 211"/>
                <a:gd name="T62" fmla="*/ 51 w 123"/>
                <a:gd name="T63" fmla="*/ 14 h 211"/>
                <a:gd name="T64" fmla="*/ 42 w 123"/>
                <a:gd name="T65" fmla="*/ 19 h 211"/>
                <a:gd name="T66" fmla="*/ 35 w 123"/>
                <a:gd name="T67" fmla="*/ 27 h 211"/>
                <a:gd name="T68" fmla="*/ 30 w 123"/>
                <a:gd name="T69" fmla="*/ 36 h 211"/>
                <a:gd name="T70" fmla="*/ 28 w 123"/>
                <a:gd name="T71" fmla="*/ 47 h 211"/>
                <a:gd name="T72" fmla="*/ 30 w 123"/>
                <a:gd name="T73" fmla="*/ 59 h 211"/>
                <a:gd name="T74" fmla="*/ 35 w 123"/>
                <a:gd name="T75" fmla="*/ 69 h 211"/>
                <a:gd name="T76" fmla="*/ 44 w 123"/>
                <a:gd name="T77" fmla="*/ 78 h 211"/>
                <a:gd name="T78" fmla="*/ 58 w 123"/>
                <a:gd name="T79" fmla="*/ 85 h 211"/>
                <a:gd name="T80" fmla="*/ 78 w 123"/>
                <a:gd name="T81" fmla="*/ 93 h 211"/>
                <a:gd name="T82" fmla="*/ 97 w 123"/>
                <a:gd name="T83" fmla="*/ 102 h 211"/>
                <a:gd name="T84" fmla="*/ 109 w 123"/>
                <a:gd name="T85" fmla="*/ 110 h 211"/>
                <a:gd name="T86" fmla="*/ 115 w 123"/>
                <a:gd name="T87" fmla="*/ 119 h 211"/>
                <a:gd name="T88" fmla="*/ 121 w 123"/>
                <a:gd name="T89" fmla="*/ 131 h 211"/>
                <a:gd name="T90" fmla="*/ 123 w 123"/>
                <a:gd name="T91" fmla="*/ 143 h 211"/>
                <a:gd name="T92" fmla="*/ 119 w 123"/>
                <a:gd name="T93" fmla="*/ 166 h 211"/>
                <a:gd name="T94" fmla="*/ 110 w 123"/>
                <a:gd name="T95" fmla="*/ 183 h 211"/>
                <a:gd name="T96" fmla="*/ 96 w 123"/>
                <a:gd name="T97" fmla="*/ 197 h 211"/>
                <a:gd name="T98" fmla="*/ 77 w 123"/>
                <a:gd name="T99" fmla="*/ 206 h 211"/>
                <a:gd name="T100" fmla="*/ 56 w 123"/>
                <a:gd name="T101" fmla="*/ 210 h 211"/>
                <a:gd name="T102" fmla="*/ 36 w 123"/>
                <a:gd name="T103" fmla="*/ 210 h 211"/>
                <a:gd name="T104" fmla="*/ 16 w 123"/>
                <a:gd name="T105" fmla="*/ 204 h 211"/>
                <a:gd name="T106" fmla="*/ 2 w 123"/>
                <a:gd name="T107" fmla="*/ 196 h 211"/>
                <a:gd name="T108" fmla="*/ 3 w 123"/>
                <a:gd name="T109" fmla="*/ 18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3" h="211">
                  <a:moveTo>
                    <a:pt x="8" y="168"/>
                  </a:moveTo>
                  <a:lnTo>
                    <a:pt x="11" y="171"/>
                  </a:lnTo>
                  <a:lnTo>
                    <a:pt x="13" y="174"/>
                  </a:lnTo>
                  <a:lnTo>
                    <a:pt x="15" y="177"/>
                  </a:lnTo>
                  <a:lnTo>
                    <a:pt x="18" y="180"/>
                  </a:lnTo>
                  <a:lnTo>
                    <a:pt x="20" y="183"/>
                  </a:lnTo>
                  <a:lnTo>
                    <a:pt x="23" y="185"/>
                  </a:lnTo>
                  <a:lnTo>
                    <a:pt x="24" y="187"/>
                  </a:lnTo>
                  <a:lnTo>
                    <a:pt x="25" y="188"/>
                  </a:lnTo>
                  <a:lnTo>
                    <a:pt x="27" y="189"/>
                  </a:lnTo>
                  <a:lnTo>
                    <a:pt x="28" y="190"/>
                  </a:lnTo>
                  <a:lnTo>
                    <a:pt x="30" y="191"/>
                  </a:lnTo>
                  <a:lnTo>
                    <a:pt x="31" y="192"/>
                  </a:lnTo>
                  <a:lnTo>
                    <a:pt x="33" y="193"/>
                  </a:lnTo>
                  <a:lnTo>
                    <a:pt x="34" y="193"/>
                  </a:lnTo>
                  <a:lnTo>
                    <a:pt x="36" y="194"/>
                  </a:lnTo>
                  <a:lnTo>
                    <a:pt x="38" y="195"/>
                  </a:lnTo>
                  <a:lnTo>
                    <a:pt x="39" y="195"/>
                  </a:lnTo>
                  <a:lnTo>
                    <a:pt x="41" y="196"/>
                  </a:lnTo>
                  <a:lnTo>
                    <a:pt x="43" y="196"/>
                  </a:lnTo>
                  <a:lnTo>
                    <a:pt x="45" y="197"/>
                  </a:lnTo>
                  <a:lnTo>
                    <a:pt x="47" y="197"/>
                  </a:lnTo>
                  <a:lnTo>
                    <a:pt x="49" y="197"/>
                  </a:lnTo>
                  <a:lnTo>
                    <a:pt x="51" y="198"/>
                  </a:lnTo>
                  <a:lnTo>
                    <a:pt x="53" y="198"/>
                  </a:lnTo>
                  <a:lnTo>
                    <a:pt x="55" y="198"/>
                  </a:lnTo>
                  <a:lnTo>
                    <a:pt x="57" y="198"/>
                  </a:lnTo>
                  <a:lnTo>
                    <a:pt x="59" y="198"/>
                  </a:lnTo>
                  <a:lnTo>
                    <a:pt x="61" y="198"/>
                  </a:lnTo>
                  <a:lnTo>
                    <a:pt x="64" y="197"/>
                  </a:lnTo>
                  <a:lnTo>
                    <a:pt x="66" y="197"/>
                  </a:lnTo>
                  <a:lnTo>
                    <a:pt x="68" y="196"/>
                  </a:lnTo>
                  <a:lnTo>
                    <a:pt x="70" y="196"/>
                  </a:lnTo>
                  <a:lnTo>
                    <a:pt x="72" y="195"/>
                  </a:lnTo>
                  <a:lnTo>
                    <a:pt x="74" y="195"/>
                  </a:lnTo>
                  <a:lnTo>
                    <a:pt x="76" y="194"/>
                  </a:lnTo>
                  <a:lnTo>
                    <a:pt x="77" y="193"/>
                  </a:lnTo>
                  <a:lnTo>
                    <a:pt x="79" y="192"/>
                  </a:lnTo>
                  <a:lnTo>
                    <a:pt x="81" y="191"/>
                  </a:lnTo>
                  <a:lnTo>
                    <a:pt x="83" y="189"/>
                  </a:lnTo>
                  <a:lnTo>
                    <a:pt x="84" y="188"/>
                  </a:lnTo>
                  <a:lnTo>
                    <a:pt x="86" y="187"/>
                  </a:lnTo>
                  <a:lnTo>
                    <a:pt x="87" y="185"/>
                  </a:lnTo>
                  <a:lnTo>
                    <a:pt x="88" y="184"/>
                  </a:lnTo>
                  <a:lnTo>
                    <a:pt x="90" y="182"/>
                  </a:lnTo>
                  <a:lnTo>
                    <a:pt x="91" y="181"/>
                  </a:lnTo>
                  <a:lnTo>
                    <a:pt x="92" y="179"/>
                  </a:lnTo>
                  <a:lnTo>
                    <a:pt x="93" y="177"/>
                  </a:lnTo>
                  <a:lnTo>
                    <a:pt x="94" y="175"/>
                  </a:lnTo>
                  <a:lnTo>
                    <a:pt x="95" y="173"/>
                  </a:lnTo>
                  <a:lnTo>
                    <a:pt x="96" y="172"/>
                  </a:lnTo>
                  <a:lnTo>
                    <a:pt x="96" y="170"/>
                  </a:lnTo>
                  <a:lnTo>
                    <a:pt x="97" y="168"/>
                  </a:lnTo>
                  <a:lnTo>
                    <a:pt x="97" y="166"/>
                  </a:lnTo>
                  <a:lnTo>
                    <a:pt x="98" y="164"/>
                  </a:lnTo>
                  <a:lnTo>
                    <a:pt x="98" y="162"/>
                  </a:lnTo>
                  <a:lnTo>
                    <a:pt x="99" y="159"/>
                  </a:lnTo>
                  <a:lnTo>
                    <a:pt x="99" y="157"/>
                  </a:lnTo>
                  <a:lnTo>
                    <a:pt x="99" y="155"/>
                  </a:lnTo>
                  <a:lnTo>
                    <a:pt x="99" y="153"/>
                  </a:lnTo>
                  <a:lnTo>
                    <a:pt x="99" y="151"/>
                  </a:lnTo>
                  <a:lnTo>
                    <a:pt x="98" y="150"/>
                  </a:lnTo>
                  <a:lnTo>
                    <a:pt x="98" y="148"/>
                  </a:lnTo>
                  <a:lnTo>
                    <a:pt x="98" y="146"/>
                  </a:lnTo>
                  <a:lnTo>
                    <a:pt x="97" y="145"/>
                  </a:lnTo>
                  <a:lnTo>
                    <a:pt x="97" y="143"/>
                  </a:lnTo>
                  <a:lnTo>
                    <a:pt x="96" y="142"/>
                  </a:lnTo>
                  <a:lnTo>
                    <a:pt x="96" y="140"/>
                  </a:lnTo>
                  <a:lnTo>
                    <a:pt x="95" y="139"/>
                  </a:lnTo>
                  <a:lnTo>
                    <a:pt x="94" y="138"/>
                  </a:lnTo>
                  <a:lnTo>
                    <a:pt x="94" y="136"/>
                  </a:lnTo>
                  <a:lnTo>
                    <a:pt x="93" y="135"/>
                  </a:lnTo>
                  <a:lnTo>
                    <a:pt x="92" y="134"/>
                  </a:lnTo>
                  <a:lnTo>
                    <a:pt x="91" y="133"/>
                  </a:lnTo>
                  <a:lnTo>
                    <a:pt x="90" y="132"/>
                  </a:lnTo>
                  <a:lnTo>
                    <a:pt x="88" y="130"/>
                  </a:lnTo>
                  <a:lnTo>
                    <a:pt x="85" y="127"/>
                  </a:lnTo>
                  <a:lnTo>
                    <a:pt x="83" y="126"/>
                  </a:lnTo>
                  <a:lnTo>
                    <a:pt x="80" y="124"/>
                  </a:lnTo>
                  <a:lnTo>
                    <a:pt x="77" y="122"/>
                  </a:lnTo>
                  <a:lnTo>
                    <a:pt x="75" y="121"/>
                  </a:lnTo>
                  <a:lnTo>
                    <a:pt x="72" y="119"/>
                  </a:lnTo>
                  <a:lnTo>
                    <a:pt x="68" y="118"/>
                  </a:lnTo>
                  <a:lnTo>
                    <a:pt x="63" y="115"/>
                  </a:lnTo>
                  <a:lnTo>
                    <a:pt x="58" y="113"/>
                  </a:lnTo>
                  <a:lnTo>
                    <a:pt x="52" y="111"/>
                  </a:lnTo>
                  <a:lnTo>
                    <a:pt x="47" y="108"/>
                  </a:lnTo>
                  <a:lnTo>
                    <a:pt x="41" y="106"/>
                  </a:lnTo>
                  <a:lnTo>
                    <a:pt x="36" y="104"/>
                  </a:lnTo>
                  <a:lnTo>
                    <a:pt x="34" y="102"/>
                  </a:lnTo>
                  <a:lnTo>
                    <a:pt x="31" y="101"/>
                  </a:lnTo>
                  <a:lnTo>
                    <a:pt x="29" y="99"/>
                  </a:lnTo>
                  <a:lnTo>
                    <a:pt x="26" y="98"/>
                  </a:lnTo>
                  <a:lnTo>
                    <a:pt x="24" y="96"/>
                  </a:lnTo>
                  <a:lnTo>
                    <a:pt x="21" y="94"/>
                  </a:lnTo>
                  <a:lnTo>
                    <a:pt x="19" y="92"/>
                  </a:lnTo>
                  <a:lnTo>
                    <a:pt x="17" y="90"/>
                  </a:lnTo>
                  <a:lnTo>
                    <a:pt x="15" y="88"/>
                  </a:lnTo>
                  <a:lnTo>
                    <a:pt x="14" y="85"/>
                  </a:lnTo>
                  <a:lnTo>
                    <a:pt x="12" y="83"/>
                  </a:lnTo>
                  <a:lnTo>
                    <a:pt x="10" y="80"/>
                  </a:lnTo>
                  <a:lnTo>
                    <a:pt x="9" y="77"/>
                  </a:lnTo>
                  <a:lnTo>
                    <a:pt x="8" y="75"/>
                  </a:lnTo>
                  <a:lnTo>
                    <a:pt x="7" y="72"/>
                  </a:lnTo>
                  <a:lnTo>
                    <a:pt x="6" y="69"/>
                  </a:lnTo>
                  <a:lnTo>
                    <a:pt x="6" y="66"/>
                  </a:lnTo>
                  <a:lnTo>
                    <a:pt x="5" y="63"/>
                  </a:lnTo>
                  <a:lnTo>
                    <a:pt x="5" y="60"/>
                  </a:lnTo>
                  <a:lnTo>
                    <a:pt x="5" y="57"/>
                  </a:lnTo>
                  <a:lnTo>
                    <a:pt x="5" y="53"/>
                  </a:lnTo>
                  <a:lnTo>
                    <a:pt x="5" y="50"/>
                  </a:lnTo>
                  <a:lnTo>
                    <a:pt x="6" y="47"/>
                  </a:lnTo>
                  <a:lnTo>
                    <a:pt x="6" y="43"/>
                  </a:lnTo>
                  <a:lnTo>
                    <a:pt x="7" y="40"/>
                  </a:lnTo>
                  <a:lnTo>
                    <a:pt x="8" y="37"/>
                  </a:lnTo>
                  <a:lnTo>
                    <a:pt x="9" y="35"/>
                  </a:lnTo>
                  <a:lnTo>
                    <a:pt x="10" y="32"/>
                  </a:lnTo>
                  <a:lnTo>
                    <a:pt x="11" y="29"/>
                  </a:lnTo>
                  <a:lnTo>
                    <a:pt x="13" y="27"/>
                  </a:lnTo>
                  <a:lnTo>
                    <a:pt x="15" y="24"/>
                  </a:lnTo>
                  <a:lnTo>
                    <a:pt x="16" y="22"/>
                  </a:lnTo>
                  <a:lnTo>
                    <a:pt x="18" y="20"/>
                  </a:lnTo>
                  <a:lnTo>
                    <a:pt x="20" y="18"/>
                  </a:lnTo>
                  <a:lnTo>
                    <a:pt x="22" y="16"/>
                  </a:lnTo>
                  <a:lnTo>
                    <a:pt x="25" y="14"/>
                  </a:lnTo>
                  <a:lnTo>
                    <a:pt x="27" y="12"/>
                  </a:lnTo>
                  <a:lnTo>
                    <a:pt x="30" y="11"/>
                  </a:lnTo>
                  <a:lnTo>
                    <a:pt x="32" y="9"/>
                  </a:lnTo>
                  <a:lnTo>
                    <a:pt x="35" y="8"/>
                  </a:lnTo>
                  <a:lnTo>
                    <a:pt x="37" y="7"/>
                  </a:lnTo>
                  <a:lnTo>
                    <a:pt x="40" y="5"/>
                  </a:lnTo>
                  <a:lnTo>
                    <a:pt x="43" y="4"/>
                  </a:lnTo>
                  <a:lnTo>
                    <a:pt x="46" y="3"/>
                  </a:lnTo>
                  <a:lnTo>
                    <a:pt x="49" y="3"/>
                  </a:lnTo>
                  <a:lnTo>
                    <a:pt x="52" y="2"/>
                  </a:lnTo>
                  <a:lnTo>
                    <a:pt x="55" y="1"/>
                  </a:lnTo>
                  <a:lnTo>
                    <a:pt x="58" y="1"/>
                  </a:lnTo>
                  <a:lnTo>
                    <a:pt x="61" y="0"/>
                  </a:lnTo>
                  <a:lnTo>
                    <a:pt x="65" y="0"/>
                  </a:lnTo>
                  <a:lnTo>
                    <a:pt x="68" y="0"/>
                  </a:lnTo>
                  <a:lnTo>
                    <a:pt x="71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0"/>
                  </a:lnTo>
                  <a:lnTo>
                    <a:pt x="83" y="1"/>
                  </a:lnTo>
                  <a:lnTo>
                    <a:pt x="86" y="1"/>
                  </a:lnTo>
                  <a:lnTo>
                    <a:pt x="88" y="2"/>
                  </a:lnTo>
                  <a:lnTo>
                    <a:pt x="91" y="2"/>
                  </a:lnTo>
                  <a:lnTo>
                    <a:pt x="94" y="3"/>
                  </a:lnTo>
                  <a:lnTo>
                    <a:pt x="97" y="4"/>
                  </a:lnTo>
                  <a:lnTo>
                    <a:pt x="100" y="5"/>
                  </a:lnTo>
                  <a:lnTo>
                    <a:pt x="102" y="7"/>
                  </a:lnTo>
                  <a:lnTo>
                    <a:pt x="105" y="8"/>
                  </a:lnTo>
                  <a:lnTo>
                    <a:pt x="107" y="9"/>
                  </a:lnTo>
                  <a:lnTo>
                    <a:pt x="110" y="11"/>
                  </a:lnTo>
                  <a:lnTo>
                    <a:pt x="112" y="12"/>
                  </a:lnTo>
                  <a:lnTo>
                    <a:pt x="114" y="14"/>
                  </a:lnTo>
                  <a:lnTo>
                    <a:pt x="113" y="17"/>
                  </a:lnTo>
                  <a:lnTo>
                    <a:pt x="112" y="20"/>
                  </a:lnTo>
                  <a:lnTo>
                    <a:pt x="111" y="23"/>
                  </a:lnTo>
                  <a:lnTo>
                    <a:pt x="110" y="26"/>
                  </a:lnTo>
                  <a:lnTo>
                    <a:pt x="109" y="29"/>
                  </a:lnTo>
                  <a:lnTo>
                    <a:pt x="108" y="32"/>
                  </a:lnTo>
                  <a:lnTo>
                    <a:pt x="107" y="35"/>
                  </a:lnTo>
                  <a:lnTo>
                    <a:pt x="106" y="39"/>
                  </a:lnTo>
                  <a:lnTo>
                    <a:pt x="103" y="39"/>
                  </a:lnTo>
                  <a:lnTo>
                    <a:pt x="102" y="36"/>
                  </a:lnTo>
                  <a:lnTo>
                    <a:pt x="100" y="33"/>
                  </a:lnTo>
                  <a:lnTo>
                    <a:pt x="99" y="30"/>
                  </a:lnTo>
                  <a:lnTo>
                    <a:pt x="97" y="28"/>
                  </a:lnTo>
                  <a:lnTo>
                    <a:pt x="95" y="25"/>
                  </a:lnTo>
                  <a:lnTo>
                    <a:pt x="93" y="23"/>
                  </a:lnTo>
                  <a:lnTo>
                    <a:pt x="91" y="21"/>
                  </a:lnTo>
                  <a:lnTo>
                    <a:pt x="89" y="19"/>
                  </a:lnTo>
                  <a:lnTo>
                    <a:pt x="87" y="18"/>
                  </a:lnTo>
                  <a:lnTo>
                    <a:pt x="84" y="16"/>
                  </a:lnTo>
                  <a:lnTo>
                    <a:pt x="81" y="15"/>
                  </a:lnTo>
                  <a:lnTo>
                    <a:pt x="78" y="14"/>
                  </a:lnTo>
                  <a:lnTo>
                    <a:pt x="76" y="13"/>
                  </a:lnTo>
                  <a:lnTo>
                    <a:pt x="73" y="12"/>
                  </a:lnTo>
                  <a:lnTo>
                    <a:pt x="71" y="12"/>
                  </a:lnTo>
                  <a:lnTo>
                    <a:pt x="69" y="12"/>
                  </a:lnTo>
                  <a:lnTo>
                    <a:pt x="68" y="12"/>
                  </a:lnTo>
                  <a:lnTo>
                    <a:pt x="66" y="12"/>
                  </a:lnTo>
                  <a:lnTo>
                    <a:pt x="64" y="12"/>
                  </a:lnTo>
                  <a:lnTo>
                    <a:pt x="62" y="12"/>
                  </a:lnTo>
                  <a:lnTo>
                    <a:pt x="60" y="12"/>
                  </a:lnTo>
                  <a:lnTo>
                    <a:pt x="58" y="13"/>
                  </a:lnTo>
                  <a:lnTo>
                    <a:pt x="57" y="13"/>
                  </a:lnTo>
                  <a:lnTo>
                    <a:pt x="55" y="13"/>
                  </a:lnTo>
                  <a:lnTo>
                    <a:pt x="53" y="14"/>
                  </a:lnTo>
                  <a:lnTo>
                    <a:pt x="51" y="14"/>
                  </a:lnTo>
                  <a:lnTo>
                    <a:pt x="50" y="15"/>
                  </a:lnTo>
                  <a:lnTo>
                    <a:pt x="48" y="16"/>
                  </a:lnTo>
                  <a:lnTo>
                    <a:pt x="47" y="17"/>
                  </a:lnTo>
                  <a:lnTo>
                    <a:pt x="45" y="18"/>
                  </a:lnTo>
                  <a:lnTo>
                    <a:pt x="44" y="19"/>
                  </a:lnTo>
                  <a:lnTo>
                    <a:pt x="42" y="19"/>
                  </a:lnTo>
                  <a:lnTo>
                    <a:pt x="41" y="21"/>
                  </a:lnTo>
                  <a:lnTo>
                    <a:pt x="39" y="22"/>
                  </a:lnTo>
                  <a:lnTo>
                    <a:pt x="38" y="23"/>
                  </a:lnTo>
                  <a:lnTo>
                    <a:pt x="37" y="24"/>
                  </a:lnTo>
                  <a:lnTo>
                    <a:pt x="36" y="26"/>
                  </a:lnTo>
                  <a:lnTo>
                    <a:pt x="35" y="27"/>
                  </a:lnTo>
                  <a:lnTo>
                    <a:pt x="34" y="28"/>
                  </a:lnTo>
                  <a:lnTo>
                    <a:pt x="33" y="30"/>
                  </a:lnTo>
                  <a:lnTo>
                    <a:pt x="32" y="31"/>
                  </a:lnTo>
                  <a:lnTo>
                    <a:pt x="31" y="33"/>
                  </a:lnTo>
                  <a:lnTo>
                    <a:pt x="31" y="35"/>
                  </a:lnTo>
                  <a:lnTo>
                    <a:pt x="30" y="36"/>
                  </a:lnTo>
                  <a:lnTo>
                    <a:pt x="30" y="38"/>
                  </a:lnTo>
                  <a:lnTo>
                    <a:pt x="29" y="40"/>
                  </a:lnTo>
                  <a:lnTo>
                    <a:pt x="29" y="42"/>
                  </a:lnTo>
                  <a:lnTo>
                    <a:pt x="28" y="44"/>
                  </a:lnTo>
                  <a:lnTo>
                    <a:pt x="28" y="45"/>
                  </a:lnTo>
                  <a:lnTo>
                    <a:pt x="28" y="47"/>
                  </a:lnTo>
                  <a:lnTo>
                    <a:pt x="28" y="49"/>
                  </a:lnTo>
                  <a:lnTo>
                    <a:pt x="28" y="52"/>
                  </a:lnTo>
                  <a:lnTo>
                    <a:pt x="29" y="54"/>
                  </a:lnTo>
                  <a:lnTo>
                    <a:pt x="29" y="56"/>
                  </a:lnTo>
                  <a:lnTo>
                    <a:pt x="30" y="57"/>
                  </a:lnTo>
                  <a:lnTo>
                    <a:pt x="30" y="59"/>
                  </a:lnTo>
                  <a:lnTo>
                    <a:pt x="31" y="61"/>
                  </a:lnTo>
                  <a:lnTo>
                    <a:pt x="31" y="63"/>
                  </a:lnTo>
                  <a:lnTo>
                    <a:pt x="32" y="65"/>
                  </a:lnTo>
                  <a:lnTo>
                    <a:pt x="33" y="66"/>
                  </a:lnTo>
                  <a:lnTo>
                    <a:pt x="34" y="68"/>
                  </a:lnTo>
                  <a:lnTo>
                    <a:pt x="35" y="69"/>
                  </a:lnTo>
                  <a:lnTo>
                    <a:pt x="37" y="71"/>
                  </a:lnTo>
                  <a:lnTo>
                    <a:pt x="38" y="72"/>
                  </a:lnTo>
                  <a:lnTo>
                    <a:pt x="40" y="74"/>
                  </a:lnTo>
                  <a:lnTo>
                    <a:pt x="41" y="75"/>
                  </a:lnTo>
                  <a:lnTo>
                    <a:pt x="43" y="76"/>
                  </a:lnTo>
                  <a:lnTo>
                    <a:pt x="44" y="78"/>
                  </a:lnTo>
                  <a:lnTo>
                    <a:pt x="45" y="78"/>
                  </a:lnTo>
                  <a:lnTo>
                    <a:pt x="47" y="79"/>
                  </a:lnTo>
                  <a:lnTo>
                    <a:pt x="49" y="81"/>
                  </a:lnTo>
                  <a:lnTo>
                    <a:pt x="53" y="82"/>
                  </a:lnTo>
                  <a:lnTo>
                    <a:pt x="56" y="84"/>
                  </a:lnTo>
                  <a:lnTo>
                    <a:pt x="58" y="85"/>
                  </a:lnTo>
                  <a:lnTo>
                    <a:pt x="61" y="86"/>
                  </a:lnTo>
                  <a:lnTo>
                    <a:pt x="64" y="87"/>
                  </a:lnTo>
                  <a:lnTo>
                    <a:pt x="68" y="89"/>
                  </a:lnTo>
                  <a:lnTo>
                    <a:pt x="71" y="90"/>
                  </a:lnTo>
                  <a:lnTo>
                    <a:pt x="74" y="91"/>
                  </a:lnTo>
                  <a:lnTo>
                    <a:pt x="78" y="93"/>
                  </a:lnTo>
                  <a:lnTo>
                    <a:pt x="81" y="94"/>
                  </a:lnTo>
                  <a:lnTo>
                    <a:pt x="85" y="96"/>
                  </a:lnTo>
                  <a:lnTo>
                    <a:pt x="88" y="97"/>
                  </a:lnTo>
                  <a:lnTo>
                    <a:pt x="91" y="99"/>
                  </a:lnTo>
                  <a:lnTo>
                    <a:pt x="94" y="101"/>
                  </a:lnTo>
                  <a:lnTo>
                    <a:pt x="97" y="102"/>
                  </a:lnTo>
                  <a:lnTo>
                    <a:pt x="99" y="103"/>
                  </a:lnTo>
                  <a:lnTo>
                    <a:pt x="102" y="105"/>
                  </a:lnTo>
                  <a:lnTo>
                    <a:pt x="104" y="106"/>
                  </a:lnTo>
                  <a:lnTo>
                    <a:pt x="106" y="108"/>
                  </a:lnTo>
                  <a:lnTo>
                    <a:pt x="107" y="109"/>
                  </a:lnTo>
                  <a:lnTo>
                    <a:pt x="109" y="110"/>
                  </a:lnTo>
                  <a:lnTo>
                    <a:pt x="109" y="111"/>
                  </a:lnTo>
                  <a:lnTo>
                    <a:pt x="110" y="112"/>
                  </a:lnTo>
                  <a:lnTo>
                    <a:pt x="112" y="114"/>
                  </a:lnTo>
                  <a:lnTo>
                    <a:pt x="113" y="115"/>
                  </a:lnTo>
                  <a:lnTo>
                    <a:pt x="114" y="117"/>
                  </a:lnTo>
                  <a:lnTo>
                    <a:pt x="115" y="119"/>
                  </a:lnTo>
                  <a:lnTo>
                    <a:pt x="117" y="121"/>
                  </a:lnTo>
                  <a:lnTo>
                    <a:pt x="118" y="123"/>
                  </a:lnTo>
                  <a:lnTo>
                    <a:pt x="119" y="125"/>
                  </a:lnTo>
                  <a:lnTo>
                    <a:pt x="119" y="127"/>
                  </a:lnTo>
                  <a:lnTo>
                    <a:pt x="120" y="129"/>
                  </a:lnTo>
                  <a:lnTo>
                    <a:pt x="121" y="131"/>
                  </a:lnTo>
                  <a:lnTo>
                    <a:pt x="121" y="133"/>
                  </a:lnTo>
                  <a:lnTo>
                    <a:pt x="122" y="135"/>
                  </a:lnTo>
                  <a:lnTo>
                    <a:pt x="122" y="137"/>
                  </a:lnTo>
                  <a:lnTo>
                    <a:pt x="122" y="139"/>
                  </a:lnTo>
                  <a:lnTo>
                    <a:pt x="123" y="141"/>
                  </a:lnTo>
                  <a:lnTo>
                    <a:pt x="123" y="143"/>
                  </a:lnTo>
                  <a:lnTo>
                    <a:pt x="123" y="147"/>
                  </a:lnTo>
                  <a:lnTo>
                    <a:pt x="122" y="151"/>
                  </a:lnTo>
                  <a:lnTo>
                    <a:pt x="122" y="155"/>
                  </a:lnTo>
                  <a:lnTo>
                    <a:pt x="121" y="159"/>
                  </a:lnTo>
                  <a:lnTo>
                    <a:pt x="120" y="162"/>
                  </a:lnTo>
                  <a:lnTo>
                    <a:pt x="119" y="166"/>
                  </a:lnTo>
                  <a:lnTo>
                    <a:pt x="118" y="169"/>
                  </a:lnTo>
                  <a:lnTo>
                    <a:pt x="117" y="172"/>
                  </a:lnTo>
                  <a:lnTo>
                    <a:pt x="115" y="175"/>
                  </a:lnTo>
                  <a:lnTo>
                    <a:pt x="114" y="178"/>
                  </a:lnTo>
                  <a:lnTo>
                    <a:pt x="112" y="181"/>
                  </a:lnTo>
                  <a:lnTo>
                    <a:pt x="110" y="183"/>
                  </a:lnTo>
                  <a:lnTo>
                    <a:pt x="108" y="186"/>
                  </a:lnTo>
                  <a:lnTo>
                    <a:pt x="106" y="188"/>
                  </a:lnTo>
                  <a:lnTo>
                    <a:pt x="103" y="191"/>
                  </a:lnTo>
                  <a:lnTo>
                    <a:pt x="101" y="193"/>
                  </a:lnTo>
                  <a:lnTo>
                    <a:pt x="98" y="195"/>
                  </a:lnTo>
                  <a:lnTo>
                    <a:pt x="96" y="197"/>
                  </a:lnTo>
                  <a:lnTo>
                    <a:pt x="93" y="199"/>
                  </a:lnTo>
                  <a:lnTo>
                    <a:pt x="90" y="201"/>
                  </a:lnTo>
                  <a:lnTo>
                    <a:pt x="87" y="202"/>
                  </a:lnTo>
                  <a:lnTo>
                    <a:pt x="84" y="204"/>
                  </a:lnTo>
                  <a:lnTo>
                    <a:pt x="81" y="205"/>
                  </a:lnTo>
                  <a:lnTo>
                    <a:pt x="77" y="206"/>
                  </a:lnTo>
                  <a:lnTo>
                    <a:pt x="74" y="207"/>
                  </a:lnTo>
                  <a:lnTo>
                    <a:pt x="71" y="208"/>
                  </a:lnTo>
                  <a:lnTo>
                    <a:pt x="67" y="209"/>
                  </a:lnTo>
                  <a:lnTo>
                    <a:pt x="63" y="209"/>
                  </a:lnTo>
                  <a:lnTo>
                    <a:pt x="60" y="210"/>
                  </a:lnTo>
                  <a:lnTo>
                    <a:pt x="56" y="210"/>
                  </a:lnTo>
                  <a:lnTo>
                    <a:pt x="52" y="211"/>
                  </a:lnTo>
                  <a:lnTo>
                    <a:pt x="49" y="211"/>
                  </a:lnTo>
                  <a:lnTo>
                    <a:pt x="46" y="211"/>
                  </a:lnTo>
                  <a:lnTo>
                    <a:pt x="43" y="210"/>
                  </a:lnTo>
                  <a:lnTo>
                    <a:pt x="40" y="210"/>
                  </a:lnTo>
                  <a:lnTo>
                    <a:pt x="36" y="210"/>
                  </a:lnTo>
                  <a:lnTo>
                    <a:pt x="33" y="209"/>
                  </a:lnTo>
                  <a:lnTo>
                    <a:pt x="30" y="208"/>
                  </a:lnTo>
                  <a:lnTo>
                    <a:pt x="26" y="208"/>
                  </a:lnTo>
                  <a:lnTo>
                    <a:pt x="22" y="206"/>
                  </a:lnTo>
                  <a:lnTo>
                    <a:pt x="19" y="205"/>
                  </a:lnTo>
                  <a:lnTo>
                    <a:pt x="16" y="204"/>
                  </a:lnTo>
                  <a:lnTo>
                    <a:pt x="13" y="203"/>
                  </a:lnTo>
                  <a:lnTo>
                    <a:pt x="10" y="201"/>
                  </a:lnTo>
                  <a:lnTo>
                    <a:pt x="7" y="200"/>
                  </a:lnTo>
                  <a:lnTo>
                    <a:pt x="4" y="198"/>
                  </a:lnTo>
                  <a:lnTo>
                    <a:pt x="3" y="197"/>
                  </a:lnTo>
                  <a:lnTo>
                    <a:pt x="2" y="196"/>
                  </a:lnTo>
                  <a:lnTo>
                    <a:pt x="1" y="195"/>
                  </a:lnTo>
                  <a:lnTo>
                    <a:pt x="0" y="194"/>
                  </a:lnTo>
                  <a:lnTo>
                    <a:pt x="1" y="191"/>
                  </a:lnTo>
                  <a:lnTo>
                    <a:pt x="2" y="187"/>
                  </a:lnTo>
                  <a:lnTo>
                    <a:pt x="2" y="184"/>
                  </a:lnTo>
                  <a:lnTo>
                    <a:pt x="3" y="181"/>
                  </a:lnTo>
                  <a:lnTo>
                    <a:pt x="4" y="178"/>
                  </a:lnTo>
                  <a:lnTo>
                    <a:pt x="5" y="174"/>
                  </a:lnTo>
                  <a:lnTo>
                    <a:pt x="5" y="171"/>
                  </a:lnTo>
                  <a:lnTo>
                    <a:pt x="5" y="168"/>
                  </a:lnTo>
                  <a:lnTo>
                    <a:pt x="8" y="1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8" name="Freeform 6">
              <a:extLst>
                <a:ext uri="{FF2B5EF4-FFF2-40B4-BE49-F238E27FC236}">
                  <a16:creationId xmlns:a16="http://schemas.microsoft.com/office/drawing/2014/main" id="{20BD2C14-90CC-48BE-B554-D315B41A6E7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282" y="274"/>
              <a:ext cx="155" cy="203"/>
            </a:xfrm>
            <a:custGeom>
              <a:avLst/>
              <a:gdLst>
                <a:gd name="T0" fmla="*/ 100 w 155"/>
                <a:gd name="T1" fmla="*/ 15 h 203"/>
                <a:gd name="T2" fmla="*/ 92 w 155"/>
                <a:gd name="T3" fmla="*/ 16 h 203"/>
                <a:gd name="T4" fmla="*/ 92 w 155"/>
                <a:gd name="T5" fmla="*/ 20 h 203"/>
                <a:gd name="T6" fmla="*/ 91 w 155"/>
                <a:gd name="T7" fmla="*/ 53 h 203"/>
                <a:gd name="T8" fmla="*/ 93 w 155"/>
                <a:gd name="T9" fmla="*/ 201 h 203"/>
                <a:gd name="T10" fmla="*/ 90 w 155"/>
                <a:gd name="T11" fmla="*/ 202 h 203"/>
                <a:gd name="T12" fmla="*/ 83 w 155"/>
                <a:gd name="T13" fmla="*/ 202 h 203"/>
                <a:gd name="T14" fmla="*/ 75 w 155"/>
                <a:gd name="T15" fmla="*/ 202 h 203"/>
                <a:gd name="T16" fmla="*/ 67 w 155"/>
                <a:gd name="T17" fmla="*/ 202 h 203"/>
                <a:gd name="T18" fmla="*/ 64 w 155"/>
                <a:gd name="T19" fmla="*/ 201 h 203"/>
                <a:gd name="T20" fmla="*/ 64 w 155"/>
                <a:gd name="T21" fmla="*/ 197 h 203"/>
                <a:gd name="T22" fmla="*/ 65 w 155"/>
                <a:gd name="T23" fmla="*/ 164 h 203"/>
                <a:gd name="T24" fmla="*/ 67 w 155"/>
                <a:gd name="T25" fmla="*/ 14 h 203"/>
                <a:gd name="T26" fmla="*/ 57 w 155"/>
                <a:gd name="T27" fmla="*/ 15 h 203"/>
                <a:gd name="T28" fmla="*/ 48 w 155"/>
                <a:gd name="T29" fmla="*/ 15 h 203"/>
                <a:gd name="T30" fmla="*/ 38 w 155"/>
                <a:gd name="T31" fmla="*/ 15 h 203"/>
                <a:gd name="T32" fmla="*/ 29 w 155"/>
                <a:gd name="T33" fmla="*/ 15 h 203"/>
                <a:gd name="T34" fmla="*/ 1 w 155"/>
                <a:gd name="T35" fmla="*/ 15 h 203"/>
                <a:gd name="T36" fmla="*/ 1 w 155"/>
                <a:gd name="T37" fmla="*/ 11 h 203"/>
                <a:gd name="T38" fmla="*/ 1 w 155"/>
                <a:gd name="T39" fmla="*/ 6 h 203"/>
                <a:gd name="T40" fmla="*/ 1 w 155"/>
                <a:gd name="T41" fmla="*/ 2 h 203"/>
                <a:gd name="T42" fmla="*/ 6 w 155"/>
                <a:gd name="T43" fmla="*/ 0 h 203"/>
                <a:gd name="T44" fmla="*/ 16 w 155"/>
                <a:gd name="T45" fmla="*/ 0 h 203"/>
                <a:gd name="T46" fmla="*/ 26 w 155"/>
                <a:gd name="T47" fmla="*/ 1 h 203"/>
                <a:gd name="T48" fmla="*/ 37 w 155"/>
                <a:gd name="T49" fmla="*/ 1 h 203"/>
                <a:gd name="T50" fmla="*/ 81 w 155"/>
                <a:gd name="T51" fmla="*/ 2 h 203"/>
                <a:gd name="T52" fmla="*/ 155 w 155"/>
                <a:gd name="T53" fmla="*/ 0 h 203"/>
                <a:gd name="T54" fmla="*/ 155 w 155"/>
                <a:gd name="T55" fmla="*/ 4 h 203"/>
                <a:gd name="T56" fmla="*/ 154 w 155"/>
                <a:gd name="T57" fmla="*/ 9 h 203"/>
                <a:gd name="T58" fmla="*/ 155 w 155"/>
                <a:gd name="T59" fmla="*/ 14 h 203"/>
                <a:gd name="T60" fmla="*/ 155 w 155"/>
                <a:gd name="T61" fmla="*/ 18 h 203"/>
                <a:gd name="T62" fmla="*/ 151 w 155"/>
                <a:gd name="T63" fmla="*/ 18 h 203"/>
                <a:gd name="T64" fmla="*/ 147 w 155"/>
                <a:gd name="T65" fmla="*/ 17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5" h="203">
                  <a:moveTo>
                    <a:pt x="115" y="15"/>
                  </a:moveTo>
                  <a:lnTo>
                    <a:pt x="100" y="15"/>
                  </a:lnTo>
                  <a:lnTo>
                    <a:pt x="92" y="15"/>
                  </a:lnTo>
                  <a:lnTo>
                    <a:pt x="92" y="16"/>
                  </a:lnTo>
                  <a:lnTo>
                    <a:pt x="92" y="18"/>
                  </a:lnTo>
                  <a:lnTo>
                    <a:pt x="92" y="20"/>
                  </a:lnTo>
                  <a:lnTo>
                    <a:pt x="92" y="21"/>
                  </a:lnTo>
                  <a:lnTo>
                    <a:pt x="91" y="53"/>
                  </a:lnTo>
                  <a:lnTo>
                    <a:pt x="91" y="171"/>
                  </a:lnTo>
                  <a:lnTo>
                    <a:pt x="93" y="201"/>
                  </a:lnTo>
                  <a:lnTo>
                    <a:pt x="93" y="203"/>
                  </a:lnTo>
                  <a:lnTo>
                    <a:pt x="90" y="202"/>
                  </a:lnTo>
                  <a:lnTo>
                    <a:pt x="86" y="202"/>
                  </a:lnTo>
                  <a:lnTo>
                    <a:pt x="83" y="202"/>
                  </a:lnTo>
                  <a:lnTo>
                    <a:pt x="79" y="202"/>
                  </a:lnTo>
                  <a:lnTo>
                    <a:pt x="75" y="202"/>
                  </a:lnTo>
                  <a:lnTo>
                    <a:pt x="71" y="202"/>
                  </a:lnTo>
                  <a:lnTo>
                    <a:pt x="67" y="202"/>
                  </a:lnTo>
                  <a:lnTo>
                    <a:pt x="63" y="203"/>
                  </a:lnTo>
                  <a:lnTo>
                    <a:pt x="64" y="201"/>
                  </a:lnTo>
                  <a:lnTo>
                    <a:pt x="64" y="199"/>
                  </a:lnTo>
                  <a:lnTo>
                    <a:pt x="64" y="197"/>
                  </a:lnTo>
                  <a:lnTo>
                    <a:pt x="64" y="195"/>
                  </a:lnTo>
                  <a:lnTo>
                    <a:pt x="65" y="164"/>
                  </a:lnTo>
                  <a:lnTo>
                    <a:pt x="67" y="45"/>
                  </a:lnTo>
                  <a:lnTo>
                    <a:pt x="67" y="14"/>
                  </a:lnTo>
                  <a:lnTo>
                    <a:pt x="62" y="14"/>
                  </a:lnTo>
                  <a:lnTo>
                    <a:pt x="57" y="15"/>
                  </a:lnTo>
                  <a:lnTo>
                    <a:pt x="53" y="15"/>
                  </a:lnTo>
                  <a:lnTo>
                    <a:pt x="48" y="15"/>
                  </a:lnTo>
                  <a:lnTo>
                    <a:pt x="43" y="15"/>
                  </a:lnTo>
                  <a:lnTo>
                    <a:pt x="38" y="15"/>
                  </a:lnTo>
                  <a:lnTo>
                    <a:pt x="34" y="15"/>
                  </a:lnTo>
                  <a:lnTo>
                    <a:pt x="29" y="15"/>
                  </a:lnTo>
                  <a:lnTo>
                    <a:pt x="0" y="18"/>
                  </a:lnTo>
                  <a:lnTo>
                    <a:pt x="1" y="15"/>
                  </a:lnTo>
                  <a:lnTo>
                    <a:pt x="1" y="13"/>
                  </a:lnTo>
                  <a:lnTo>
                    <a:pt x="1" y="11"/>
                  </a:lnTo>
                  <a:lnTo>
                    <a:pt x="1" y="9"/>
                  </a:lnTo>
                  <a:lnTo>
                    <a:pt x="1" y="6"/>
                  </a:lnTo>
                  <a:lnTo>
                    <a:pt x="1" y="4"/>
                  </a:lnTo>
                  <a:lnTo>
                    <a:pt x="1" y="2"/>
                  </a:lnTo>
                  <a:lnTo>
                    <a:pt x="1" y="0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21" y="1"/>
                  </a:lnTo>
                  <a:lnTo>
                    <a:pt x="26" y="1"/>
                  </a:lnTo>
                  <a:lnTo>
                    <a:pt x="31" y="1"/>
                  </a:lnTo>
                  <a:lnTo>
                    <a:pt x="37" y="1"/>
                  </a:lnTo>
                  <a:lnTo>
                    <a:pt x="42" y="2"/>
                  </a:lnTo>
                  <a:lnTo>
                    <a:pt x="81" y="2"/>
                  </a:lnTo>
                  <a:lnTo>
                    <a:pt x="118" y="1"/>
                  </a:lnTo>
                  <a:lnTo>
                    <a:pt x="155" y="0"/>
                  </a:lnTo>
                  <a:lnTo>
                    <a:pt x="155" y="2"/>
                  </a:lnTo>
                  <a:lnTo>
                    <a:pt x="155" y="4"/>
                  </a:lnTo>
                  <a:lnTo>
                    <a:pt x="155" y="7"/>
                  </a:lnTo>
                  <a:lnTo>
                    <a:pt x="154" y="9"/>
                  </a:lnTo>
                  <a:lnTo>
                    <a:pt x="154" y="11"/>
                  </a:lnTo>
                  <a:lnTo>
                    <a:pt x="155" y="14"/>
                  </a:lnTo>
                  <a:lnTo>
                    <a:pt x="155" y="16"/>
                  </a:lnTo>
                  <a:lnTo>
                    <a:pt x="155" y="18"/>
                  </a:lnTo>
                  <a:lnTo>
                    <a:pt x="153" y="18"/>
                  </a:lnTo>
                  <a:lnTo>
                    <a:pt x="151" y="18"/>
                  </a:lnTo>
                  <a:lnTo>
                    <a:pt x="149" y="18"/>
                  </a:lnTo>
                  <a:lnTo>
                    <a:pt x="147" y="17"/>
                  </a:lnTo>
                  <a:lnTo>
                    <a:pt x="115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9" name="Freeform 7">
              <a:extLst>
                <a:ext uri="{FF2B5EF4-FFF2-40B4-BE49-F238E27FC236}">
                  <a16:creationId xmlns:a16="http://schemas.microsoft.com/office/drawing/2014/main" id="{DFFCE4FA-3C97-47AD-8731-566DC723338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489" y="273"/>
              <a:ext cx="109" cy="204"/>
            </a:xfrm>
            <a:custGeom>
              <a:avLst/>
              <a:gdLst>
                <a:gd name="T0" fmla="*/ 84 w 109"/>
                <a:gd name="T1" fmla="*/ 1 h 204"/>
                <a:gd name="T2" fmla="*/ 96 w 109"/>
                <a:gd name="T3" fmla="*/ 1 h 204"/>
                <a:gd name="T4" fmla="*/ 107 w 109"/>
                <a:gd name="T5" fmla="*/ 0 h 204"/>
                <a:gd name="T6" fmla="*/ 106 w 109"/>
                <a:gd name="T7" fmla="*/ 7 h 204"/>
                <a:gd name="T8" fmla="*/ 106 w 109"/>
                <a:gd name="T9" fmla="*/ 13 h 204"/>
                <a:gd name="T10" fmla="*/ 107 w 109"/>
                <a:gd name="T11" fmla="*/ 17 h 204"/>
                <a:gd name="T12" fmla="*/ 100 w 109"/>
                <a:gd name="T13" fmla="*/ 17 h 204"/>
                <a:gd name="T14" fmla="*/ 90 w 109"/>
                <a:gd name="T15" fmla="*/ 17 h 204"/>
                <a:gd name="T16" fmla="*/ 80 w 109"/>
                <a:gd name="T17" fmla="*/ 16 h 204"/>
                <a:gd name="T18" fmla="*/ 27 w 109"/>
                <a:gd name="T19" fmla="*/ 60 h 204"/>
                <a:gd name="T20" fmla="*/ 27 w 109"/>
                <a:gd name="T21" fmla="*/ 70 h 204"/>
                <a:gd name="T22" fmla="*/ 27 w 109"/>
                <a:gd name="T23" fmla="*/ 81 h 204"/>
                <a:gd name="T24" fmla="*/ 57 w 109"/>
                <a:gd name="T25" fmla="*/ 90 h 204"/>
                <a:gd name="T26" fmla="*/ 80 w 109"/>
                <a:gd name="T27" fmla="*/ 89 h 204"/>
                <a:gd name="T28" fmla="*/ 90 w 109"/>
                <a:gd name="T29" fmla="*/ 88 h 204"/>
                <a:gd name="T30" fmla="*/ 100 w 109"/>
                <a:gd name="T31" fmla="*/ 87 h 204"/>
                <a:gd name="T32" fmla="*/ 99 w 109"/>
                <a:gd name="T33" fmla="*/ 94 h 204"/>
                <a:gd name="T34" fmla="*/ 99 w 109"/>
                <a:gd name="T35" fmla="*/ 101 h 204"/>
                <a:gd name="T36" fmla="*/ 97 w 109"/>
                <a:gd name="T37" fmla="*/ 105 h 204"/>
                <a:gd name="T38" fmla="*/ 87 w 109"/>
                <a:gd name="T39" fmla="*/ 104 h 204"/>
                <a:gd name="T40" fmla="*/ 77 w 109"/>
                <a:gd name="T41" fmla="*/ 104 h 204"/>
                <a:gd name="T42" fmla="*/ 54 w 109"/>
                <a:gd name="T43" fmla="*/ 103 h 204"/>
                <a:gd name="T44" fmla="*/ 44 w 109"/>
                <a:gd name="T45" fmla="*/ 103 h 204"/>
                <a:gd name="T46" fmla="*/ 27 w 109"/>
                <a:gd name="T47" fmla="*/ 109 h 204"/>
                <a:gd name="T48" fmla="*/ 27 w 109"/>
                <a:gd name="T49" fmla="*/ 118 h 204"/>
                <a:gd name="T50" fmla="*/ 27 w 109"/>
                <a:gd name="T51" fmla="*/ 127 h 204"/>
                <a:gd name="T52" fmla="*/ 27 w 109"/>
                <a:gd name="T53" fmla="*/ 170 h 204"/>
                <a:gd name="T54" fmla="*/ 27 w 109"/>
                <a:gd name="T55" fmla="*/ 180 h 204"/>
                <a:gd name="T56" fmla="*/ 27 w 109"/>
                <a:gd name="T57" fmla="*/ 190 h 204"/>
                <a:gd name="T58" fmla="*/ 48 w 109"/>
                <a:gd name="T59" fmla="*/ 190 h 204"/>
                <a:gd name="T60" fmla="*/ 68 w 109"/>
                <a:gd name="T61" fmla="*/ 189 h 204"/>
                <a:gd name="T62" fmla="*/ 85 w 109"/>
                <a:gd name="T63" fmla="*/ 188 h 204"/>
                <a:gd name="T64" fmla="*/ 95 w 109"/>
                <a:gd name="T65" fmla="*/ 188 h 204"/>
                <a:gd name="T66" fmla="*/ 105 w 109"/>
                <a:gd name="T67" fmla="*/ 186 h 204"/>
                <a:gd name="T68" fmla="*/ 108 w 109"/>
                <a:gd name="T69" fmla="*/ 190 h 204"/>
                <a:gd name="T70" fmla="*/ 108 w 109"/>
                <a:gd name="T71" fmla="*/ 197 h 204"/>
                <a:gd name="T72" fmla="*/ 109 w 109"/>
                <a:gd name="T73" fmla="*/ 204 h 204"/>
                <a:gd name="T74" fmla="*/ 79 w 109"/>
                <a:gd name="T75" fmla="*/ 203 h 204"/>
                <a:gd name="T76" fmla="*/ 65 w 109"/>
                <a:gd name="T77" fmla="*/ 203 h 204"/>
                <a:gd name="T78" fmla="*/ 51 w 109"/>
                <a:gd name="T79" fmla="*/ 203 h 204"/>
                <a:gd name="T80" fmla="*/ 41 w 109"/>
                <a:gd name="T81" fmla="*/ 203 h 204"/>
                <a:gd name="T82" fmla="*/ 32 w 109"/>
                <a:gd name="T83" fmla="*/ 203 h 204"/>
                <a:gd name="T84" fmla="*/ 22 w 109"/>
                <a:gd name="T85" fmla="*/ 203 h 204"/>
                <a:gd name="T86" fmla="*/ 13 w 109"/>
                <a:gd name="T87" fmla="*/ 203 h 204"/>
                <a:gd name="T88" fmla="*/ 3 w 109"/>
                <a:gd name="T89" fmla="*/ 203 h 204"/>
                <a:gd name="T90" fmla="*/ 3 w 109"/>
                <a:gd name="T91" fmla="*/ 64 h 204"/>
                <a:gd name="T92" fmla="*/ 2 w 109"/>
                <a:gd name="T93" fmla="*/ 29 h 204"/>
                <a:gd name="T94" fmla="*/ 1 w 109"/>
                <a:gd name="T95" fmla="*/ 15 h 204"/>
                <a:gd name="T96" fmla="*/ 1 w 109"/>
                <a:gd name="T97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9" h="204">
                  <a:moveTo>
                    <a:pt x="76" y="1"/>
                  </a:moveTo>
                  <a:lnTo>
                    <a:pt x="80" y="1"/>
                  </a:lnTo>
                  <a:lnTo>
                    <a:pt x="84" y="1"/>
                  </a:lnTo>
                  <a:lnTo>
                    <a:pt x="88" y="1"/>
                  </a:lnTo>
                  <a:lnTo>
                    <a:pt x="92" y="1"/>
                  </a:lnTo>
                  <a:lnTo>
                    <a:pt x="96" y="1"/>
                  </a:lnTo>
                  <a:lnTo>
                    <a:pt x="99" y="1"/>
                  </a:lnTo>
                  <a:lnTo>
                    <a:pt x="103" y="0"/>
                  </a:lnTo>
                  <a:lnTo>
                    <a:pt x="107" y="0"/>
                  </a:lnTo>
                  <a:lnTo>
                    <a:pt x="107" y="2"/>
                  </a:lnTo>
                  <a:lnTo>
                    <a:pt x="107" y="5"/>
                  </a:lnTo>
                  <a:lnTo>
                    <a:pt x="106" y="7"/>
                  </a:lnTo>
                  <a:lnTo>
                    <a:pt x="106" y="9"/>
                  </a:lnTo>
                  <a:lnTo>
                    <a:pt x="106" y="11"/>
                  </a:lnTo>
                  <a:lnTo>
                    <a:pt x="106" y="13"/>
                  </a:lnTo>
                  <a:lnTo>
                    <a:pt x="106" y="15"/>
                  </a:lnTo>
                  <a:lnTo>
                    <a:pt x="107" y="16"/>
                  </a:lnTo>
                  <a:lnTo>
                    <a:pt x="107" y="17"/>
                  </a:lnTo>
                  <a:lnTo>
                    <a:pt x="107" y="18"/>
                  </a:lnTo>
                  <a:lnTo>
                    <a:pt x="104" y="18"/>
                  </a:lnTo>
                  <a:lnTo>
                    <a:pt x="100" y="17"/>
                  </a:lnTo>
                  <a:lnTo>
                    <a:pt x="97" y="17"/>
                  </a:lnTo>
                  <a:lnTo>
                    <a:pt x="94" y="17"/>
                  </a:lnTo>
                  <a:lnTo>
                    <a:pt x="90" y="17"/>
                  </a:lnTo>
                  <a:lnTo>
                    <a:pt x="87" y="16"/>
                  </a:lnTo>
                  <a:lnTo>
                    <a:pt x="84" y="16"/>
                  </a:lnTo>
                  <a:lnTo>
                    <a:pt x="80" y="16"/>
                  </a:lnTo>
                  <a:lnTo>
                    <a:pt x="50" y="15"/>
                  </a:lnTo>
                  <a:lnTo>
                    <a:pt x="28" y="15"/>
                  </a:lnTo>
                  <a:lnTo>
                    <a:pt x="27" y="60"/>
                  </a:lnTo>
                  <a:lnTo>
                    <a:pt x="27" y="63"/>
                  </a:lnTo>
                  <a:lnTo>
                    <a:pt x="27" y="66"/>
                  </a:lnTo>
                  <a:lnTo>
                    <a:pt x="27" y="70"/>
                  </a:lnTo>
                  <a:lnTo>
                    <a:pt x="27" y="73"/>
                  </a:lnTo>
                  <a:lnTo>
                    <a:pt x="27" y="77"/>
                  </a:lnTo>
                  <a:lnTo>
                    <a:pt x="27" y="81"/>
                  </a:lnTo>
                  <a:lnTo>
                    <a:pt x="27" y="86"/>
                  </a:lnTo>
                  <a:lnTo>
                    <a:pt x="27" y="90"/>
                  </a:lnTo>
                  <a:lnTo>
                    <a:pt x="57" y="90"/>
                  </a:lnTo>
                  <a:lnTo>
                    <a:pt x="74" y="89"/>
                  </a:lnTo>
                  <a:lnTo>
                    <a:pt x="77" y="89"/>
                  </a:lnTo>
                  <a:lnTo>
                    <a:pt x="80" y="89"/>
                  </a:lnTo>
                  <a:lnTo>
                    <a:pt x="84" y="89"/>
                  </a:lnTo>
                  <a:lnTo>
                    <a:pt x="87" y="88"/>
                  </a:lnTo>
                  <a:lnTo>
                    <a:pt x="90" y="88"/>
                  </a:lnTo>
                  <a:lnTo>
                    <a:pt x="93" y="88"/>
                  </a:lnTo>
                  <a:lnTo>
                    <a:pt x="97" y="88"/>
                  </a:lnTo>
                  <a:lnTo>
                    <a:pt x="100" y="87"/>
                  </a:lnTo>
                  <a:lnTo>
                    <a:pt x="100" y="90"/>
                  </a:lnTo>
                  <a:lnTo>
                    <a:pt x="99" y="92"/>
                  </a:lnTo>
                  <a:lnTo>
                    <a:pt x="99" y="94"/>
                  </a:lnTo>
                  <a:lnTo>
                    <a:pt x="99" y="97"/>
                  </a:lnTo>
                  <a:lnTo>
                    <a:pt x="99" y="99"/>
                  </a:lnTo>
                  <a:lnTo>
                    <a:pt x="99" y="101"/>
                  </a:lnTo>
                  <a:lnTo>
                    <a:pt x="99" y="103"/>
                  </a:lnTo>
                  <a:lnTo>
                    <a:pt x="100" y="105"/>
                  </a:lnTo>
                  <a:lnTo>
                    <a:pt x="97" y="105"/>
                  </a:lnTo>
                  <a:lnTo>
                    <a:pt x="93" y="105"/>
                  </a:lnTo>
                  <a:lnTo>
                    <a:pt x="90" y="104"/>
                  </a:lnTo>
                  <a:lnTo>
                    <a:pt x="87" y="104"/>
                  </a:lnTo>
                  <a:lnTo>
                    <a:pt x="83" y="104"/>
                  </a:lnTo>
                  <a:lnTo>
                    <a:pt x="80" y="104"/>
                  </a:lnTo>
                  <a:lnTo>
                    <a:pt x="77" y="104"/>
                  </a:lnTo>
                  <a:lnTo>
                    <a:pt x="74" y="104"/>
                  </a:lnTo>
                  <a:lnTo>
                    <a:pt x="57" y="103"/>
                  </a:lnTo>
                  <a:lnTo>
                    <a:pt x="54" y="103"/>
                  </a:lnTo>
                  <a:lnTo>
                    <a:pt x="50" y="103"/>
                  </a:lnTo>
                  <a:lnTo>
                    <a:pt x="47" y="103"/>
                  </a:lnTo>
                  <a:lnTo>
                    <a:pt x="44" y="103"/>
                  </a:lnTo>
                  <a:lnTo>
                    <a:pt x="27" y="103"/>
                  </a:lnTo>
                  <a:lnTo>
                    <a:pt x="27" y="106"/>
                  </a:lnTo>
                  <a:lnTo>
                    <a:pt x="27" y="109"/>
                  </a:lnTo>
                  <a:lnTo>
                    <a:pt x="27" y="112"/>
                  </a:lnTo>
                  <a:lnTo>
                    <a:pt x="27" y="115"/>
                  </a:lnTo>
                  <a:lnTo>
                    <a:pt x="27" y="118"/>
                  </a:lnTo>
                  <a:lnTo>
                    <a:pt x="27" y="121"/>
                  </a:lnTo>
                  <a:lnTo>
                    <a:pt x="27" y="124"/>
                  </a:lnTo>
                  <a:lnTo>
                    <a:pt x="27" y="127"/>
                  </a:lnTo>
                  <a:lnTo>
                    <a:pt x="27" y="164"/>
                  </a:lnTo>
                  <a:lnTo>
                    <a:pt x="27" y="167"/>
                  </a:lnTo>
                  <a:lnTo>
                    <a:pt x="27" y="170"/>
                  </a:lnTo>
                  <a:lnTo>
                    <a:pt x="27" y="174"/>
                  </a:lnTo>
                  <a:lnTo>
                    <a:pt x="27" y="177"/>
                  </a:lnTo>
                  <a:lnTo>
                    <a:pt x="27" y="180"/>
                  </a:lnTo>
                  <a:lnTo>
                    <a:pt x="27" y="183"/>
                  </a:lnTo>
                  <a:lnTo>
                    <a:pt x="27" y="187"/>
                  </a:lnTo>
                  <a:lnTo>
                    <a:pt x="27" y="190"/>
                  </a:lnTo>
                  <a:lnTo>
                    <a:pt x="34" y="190"/>
                  </a:lnTo>
                  <a:lnTo>
                    <a:pt x="41" y="190"/>
                  </a:lnTo>
                  <a:lnTo>
                    <a:pt x="48" y="190"/>
                  </a:lnTo>
                  <a:lnTo>
                    <a:pt x="54" y="190"/>
                  </a:lnTo>
                  <a:lnTo>
                    <a:pt x="61" y="189"/>
                  </a:lnTo>
                  <a:lnTo>
                    <a:pt x="68" y="189"/>
                  </a:lnTo>
                  <a:lnTo>
                    <a:pt x="74" y="189"/>
                  </a:lnTo>
                  <a:lnTo>
                    <a:pt x="81" y="189"/>
                  </a:lnTo>
                  <a:lnTo>
                    <a:pt x="85" y="188"/>
                  </a:lnTo>
                  <a:lnTo>
                    <a:pt x="88" y="188"/>
                  </a:lnTo>
                  <a:lnTo>
                    <a:pt x="92" y="188"/>
                  </a:lnTo>
                  <a:lnTo>
                    <a:pt x="95" y="188"/>
                  </a:lnTo>
                  <a:lnTo>
                    <a:pt x="99" y="188"/>
                  </a:lnTo>
                  <a:lnTo>
                    <a:pt x="102" y="187"/>
                  </a:lnTo>
                  <a:lnTo>
                    <a:pt x="105" y="186"/>
                  </a:lnTo>
                  <a:lnTo>
                    <a:pt x="109" y="186"/>
                  </a:lnTo>
                  <a:lnTo>
                    <a:pt x="108" y="188"/>
                  </a:lnTo>
                  <a:lnTo>
                    <a:pt x="108" y="190"/>
                  </a:lnTo>
                  <a:lnTo>
                    <a:pt x="108" y="193"/>
                  </a:lnTo>
                  <a:lnTo>
                    <a:pt x="108" y="195"/>
                  </a:lnTo>
                  <a:lnTo>
                    <a:pt x="108" y="197"/>
                  </a:lnTo>
                  <a:lnTo>
                    <a:pt x="108" y="199"/>
                  </a:lnTo>
                  <a:lnTo>
                    <a:pt x="108" y="202"/>
                  </a:lnTo>
                  <a:lnTo>
                    <a:pt x="109" y="204"/>
                  </a:lnTo>
                  <a:lnTo>
                    <a:pt x="88" y="203"/>
                  </a:lnTo>
                  <a:lnTo>
                    <a:pt x="84" y="203"/>
                  </a:lnTo>
                  <a:lnTo>
                    <a:pt x="79" y="203"/>
                  </a:lnTo>
                  <a:lnTo>
                    <a:pt x="74" y="203"/>
                  </a:lnTo>
                  <a:lnTo>
                    <a:pt x="70" y="203"/>
                  </a:lnTo>
                  <a:lnTo>
                    <a:pt x="65" y="203"/>
                  </a:lnTo>
                  <a:lnTo>
                    <a:pt x="61" y="203"/>
                  </a:lnTo>
                  <a:lnTo>
                    <a:pt x="56" y="203"/>
                  </a:lnTo>
                  <a:lnTo>
                    <a:pt x="51" y="203"/>
                  </a:lnTo>
                  <a:lnTo>
                    <a:pt x="48" y="203"/>
                  </a:lnTo>
                  <a:lnTo>
                    <a:pt x="45" y="203"/>
                  </a:lnTo>
                  <a:lnTo>
                    <a:pt x="41" y="203"/>
                  </a:lnTo>
                  <a:lnTo>
                    <a:pt x="38" y="203"/>
                  </a:lnTo>
                  <a:lnTo>
                    <a:pt x="35" y="203"/>
                  </a:lnTo>
                  <a:lnTo>
                    <a:pt x="32" y="203"/>
                  </a:lnTo>
                  <a:lnTo>
                    <a:pt x="28" y="203"/>
                  </a:lnTo>
                  <a:lnTo>
                    <a:pt x="25" y="203"/>
                  </a:lnTo>
                  <a:lnTo>
                    <a:pt x="22" y="203"/>
                  </a:lnTo>
                  <a:lnTo>
                    <a:pt x="19" y="203"/>
                  </a:lnTo>
                  <a:lnTo>
                    <a:pt x="16" y="203"/>
                  </a:lnTo>
                  <a:lnTo>
                    <a:pt x="13" y="203"/>
                  </a:lnTo>
                  <a:lnTo>
                    <a:pt x="10" y="203"/>
                  </a:lnTo>
                  <a:lnTo>
                    <a:pt x="6" y="203"/>
                  </a:lnTo>
                  <a:lnTo>
                    <a:pt x="3" y="203"/>
                  </a:lnTo>
                  <a:lnTo>
                    <a:pt x="0" y="203"/>
                  </a:lnTo>
                  <a:lnTo>
                    <a:pt x="2" y="166"/>
                  </a:lnTo>
                  <a:lnTo>
                    <a:pt x="3" y="64"/>
                  </a:lnTo>
                  <a:lnTo>
                    <a:pt x="2" y="38"/>
                  </a:lnTo>
                  <a:lnTo>
                    <a:pt x="2" y="34"/>
                  </a:lnTo>
                  <a:lnTo>
                    <a:pt x="2" y="29"/>
                  </a:lnTo>
                  <a:lnTo>
                    <a:pt x="2" y="24"/>
                  </a:lnTo>
                  <a:lnTo>
                    <a:pt x="1" y="19"/>
                  </a:lnTo>
                  <a:lnTo>
                    <a:pt x="1" y="15"/>
                  </a:lnTo>
                  <a:lnTo>
                    <a:pt x="1" y="10"/>
                  </a:lnTo>
                  <a:lnTo>
                    <a:pt x="1" y="5"/>
                  </a:lnTo>
                  <a:lnTo>
                    <a:pt x="1" y="0"/>
                  </a:lnTo>
                  <a:lnTo>
                    <a:pt x="33" y="1"/>
                  </a:lnTo>
                  <a:lnTo>
                    <a:pt x="76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09928CD4-6751-4A95-90CB-202B66B722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650" y="271"/>
              <a:ext cx="238" cy="206"/>
            </a:xfrm>
            <a:custGeom>
              <a:avLst/>
              <a:gdLst>
                <a:gd name="T0" fmla="*/ 75 w 238"/>
                <a:gd name="T1" fmla="*/ 78 h 206"/>
                <a:gd name="T2" fmla="*/ 86 w 238"/>
                <a:gd name="T3" fmla="*/ 99 h 206"/>
                <a:gd name="T4" fmla="*/ 98 w 238"/>
                <a:gd name="T5" fmla="*/ 119 h 206"/>
                <a:gd name="T6" fmla="*/ 109 w 238"/>
                <a:gd name="T7" fmla="*/ 139 h 206"/>
                <a:gd name="T8" fmla="*/ 121 w 238"/>
                <a:gd name="T9" fmla="*/ 159 h 206"/>
                <a:gd name="T10" fmla="*/ 127 w 238"/>
                <a:gd name="T11" fmla="*/ 149 h 206"/>
                <a:gd name="T12" fmla="*/ 133 w 238"/>
                <a:gd name="T13" fmla="*/ 138 h 206"/>
                <a:gd name="T14" fmla="*/ 139 w 238"/>
                <a:gd name="T15" fmla="*/ 128 h 206"/>
                <a:gd name="T16" fmla="*/ 145 w 238"/>
                <a:gd name="T17" fmla="*/ 117 h 206"/>
                <a:gd name="T18" fmla="*/ 187 w 238"/>
                <a:gd name="T19" fmla="*/ 39 h 206"/>
                <a:gd name="T20" fmla="*/ 194 w 238"/>
                <a:gd name="T21" fmla="*/ 28 h 206"/>
                <a:gd name="T22" fmla="*/ 200 w 238"/>
                <a:gd name="T23" fmla="*/ 17 h 206"/>
                <a:gd name="T24" fmla="*/ 207 w 238"/>
                <a:gd name="T25" fmla="*/ 5 h 206"/>
                <a:gd name="T26" fmla="*/ 214 w 238"/>
                <a:gd name="T27" fmla="*/ 0 h 206"/>
                <a:gd name="T28" fmla="*/ 229 w 238"/>
                <a:gd name="T29" fmla="*/ 138 h 206"/>
                <a:gd name="T30" fmla="*/ 232 w 238"/>
                <a:gd name="T31" fmla="*/ 157 h 206"/>
                <a:gd name="T32" fmla="*/ 234 w 238"/>
                <a:gd name="T33" fmla="*/ 177 h 206"/>
                <a:gd name="T34" fmla="*/ 237 w 238"/>
                <a:gd name="T35" fmla="*/ 196 h 206"/>
                <a:gd name="T36" fmla="*/ 235 w 238"/>
                <a:gd name="T37" fmla="*/ 205 h 206"/>
                <a:gd name="T38" fmla="*/ 228 w 238"/>
                <a:gd name="T39" fmla="*/ 205 h 206"/>
                <a:gd name="T40" fmla="*/ 221 w 238"/>
                <a:gd name="T41" fmla="*/ 205 h 206"/>
                <a:gd name="T42" fmla="*/ 216 w 238"/>
                <a:gd name="T43" fmla="*/ 205 h 206"/>
                <a:gd name="T44" fmla="*/ 212 w 238"/>
                <a:gd name="T45" fmla="*/ 205 h 206"/>
                <a:gd name="T46" fmla="*/ 200 w 238"/>
                <a:gd name="T47" fmla="*/ 98 h 206"/>
                <a:gd name="T48" fmla="*/ 199 w 238"/>
                <a:gd name="T49" fmla="*/ 86 h 206"/>
                <a:gd name="T50" fmla="*/ 198 w 238"/>
                <a:gd name="T51" fmla="*/ 75 h 206"/>
                <a:gd name="T52" fmla="*/ 196 w 238"/>
                <a:gd name="T53" fmla="*/ 64 h 206"/>
                <a:gd name="T54" fmla="*/ 195 w 238"/>
                <a:gd name="T55" fmla="*/ 53 h 206"/>
                <a:gd name="T56" fmla="*/ 137 w 238"/>
                <a:gd name="T57" fmla="*/ 161 h 206"/>
                <a:gd name="T58" fmla="*/ 132 w 238"/>
                <a:gd name="T59" fmla="*/ 171 h 206"/>
                <a:gd name="T60" fmla="*/ 127 w 238"/>
                <a:gd name="T61" fmla="*/ 182 h 206"/>
                <a:gd name="T62" fmla="*/ 121 w 238"/>
                <a:gd name="T63" fmla="*/ 193 h 206"/>
                <a:gd name="T64" fmla="*/ 116 w 238"/>
                <a:gd name="T65" fmla="*/ 203 h 206"/>
                <a:gd name="T66" fmla="*/ 97 w 238"/>
                <a:gd name="T67" fmla="*/ 170 h 206"/>
                <a:gd name="T68" fmla="*/ 89 w 238"/>
                <a:gd name="T69" fmla="*/ 155 h 206"/>
                <a:gd name="T70" fmla="*/ 82 w 238"/>
                <a:gd name="T71" fmla="*/ 141 h 206"/>
                <a:gd name="T72" fmla="*/ 74 w 238"/>
                <a:gd name="T73" fmla="*/ 126 h 206"/>
                <a:gd name="T74" fmla="*/ 67 w 238"/>
                <a:gd name="T75" fmla="*/ 111 h 206"/>
                <a:gd name="T76" fmla="*/ 59 w 238"/>
                <a:gd name="T77" fmla="*/ 97 h 206"/>
                <a:gd name="T78" fmla="*/ 51 w 238"/>
                <a:gd name="T79" fmla="*/ 82 h 206"/>
                <a:gd name="T80" fmla="*/ 44 w 238"/>
                <a:gd name="T81" fmla="*/ 68 h 206"/>
                <a:gd name="T82" fmla="*/ 36 w 238"/>
                <a:gd name="T83" fmla="*/ 53 h 206"/>
                <a:gd name="T84" fmla="*/ 22 w 238"/>
                <a:gd name="T85" fmla="*/ 199 h 206"/>
                <a:gd name="T86" fmla="*/ 21 w 238"/>
                <a:gd name="T87" fmla="*/ 203 h 206"/>
                <a:gd name="T88" fmla="*/ 21 w 238"/>
                <a:gd name="T89" fmla="*/ 206 h 206"/>
                <a:gd name="T90" fmla="*/ 16 w 238"/>
                <a:gd name="T91" fmla="*/ 205 h 206"/>
                <a:gd name="T92" fmla="*/ 11 w 238"/>
                <a:gd name="T93" fmla="*/ 205 h 206"/>
                <a:gd name="T94" fmla="*/ 6 w 238"/>
                <a:gd name="T95" fmla="*/ 205 h 206"/>
                <a:gd name="T96" fmla="*/ 0 w 238"/>
                <a:gd name="T97" fmla="*/ 206 h 206"/>
                <a:gd name="T98" fmla="*/ 11 w 238"/>
                <a:gd name="T99" fmla="*/ 142 h 206"/>
                <a:gd name="T100" fmla="*/ 26 w 238"/>
                <a:gd name="T101" fmla="*/ 30 h 206"/>
                <a:gd name="T102" fmla="*/ 27 w 238"/>
                <a:gd name="T103" fmla="*/ 21 h 206"/>
                <a:gd name="T104" fmla="*/ 28 w 238"/>
                <a:gd name="T105" fmla="*/ 13 h 206"/>
                <a:gd name="T106" fmla="*/ 29 w 238"/>
                <a:gd name="T107" fmla="*/ 4 h 206"/>
                <a:gd name="T108" fmla="*/ 35 w 238"/>
                <a:gd name="T109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8" h="206">
                  <a:moveTo>
                    <a:pt x="35" y="0"/>
                  </a:moveTo>
                  <a:lnTo>
                    <a:pt x="75" y="78"/>
                  </a:lnTo>
                  <a:lnTo>
                    <a:pt x="81" y="88"/>
                  </a:lnTo>
                  <a:lnTo>
                    <a:pt x="86" y="99"/>
                  </a:lnTo>
                  <a:lnTo>
                    <a:pt x="92" y="109"/>
                  </a:lnTo>
                  <a:lnTo>
                    <a:pt x="98" y="119"/>
                  </a:lnTo>
                  <a:lnTo>
                    <a:pt x="103" y="129"/>
                  </a:lnTo>
                  <a:lnTo>
                    <a:pt x="109" y="139"/>
                  </a:lnTo>
                  <a:lnTo>
                    <a:pt x="115" y="149"/>
                  </a:lnTo>
                  <a:lnTo>
                    <a:pt x="121" y="159"/>
                  </a:lnTo>
                  <a:lnTo>
                    <a:pt x="124" y="154"/>
                  </a:lnTo>
                  <a:lnTo>
                    <a:pt x="127" y="149"/>
                  </a:lnTo>
                  <a:lnTo>
                    <a:pt x="130" y="143"/>
                  </a:lnTo>
                  <a:lnTo>
                    <a:pt x="133" y="138"/>
                  </a:lnTo>
                  <a:lnTo>
                    <a:pt x="136" y="133"/>
                  </a:lnTo>
                  <a:lnTo>
                    <a:pt x="139" y="128"/>
                  </a:lnTo>
                  <a:lnTo>
                    <a:pt x="142" y="122"/>
                  </a:lnTo>
                  <a:lnTo>
                    <a:pt x="145" y="117"/>
                  </a:lnTo>
                  <a:lnTo>
                    <a:pt x="184" y="45"/>
                  </a:lnTo>
                  <a:lnTo>
                    <a:pt x="187" y="39"/>
                  </a:lnTo>
                  <a:lnTo>
                    <a:pt x="191" y="34"/>
                  </a:lnTo>
                  <a:lnTo>
                    <a:pt x="194" y="28"/>
                  </a:lnTo>
                  <a:lnTo>
                    <a:pt x="197" y="22"/>
                  </a:lnTo>
                  <a:lnTo>
                    <a:pt x="200" y="17"/>
                  </a:lnTo>
                  <a:lnTo>
                    <a:pt x="203" y="11"/>
                  </a:lnTo>
                  <a:lnTo>
                    <a:pt x="207" y="5"/>
                  </a:lnTo>
                  <a:lnTo>
                    <a:pt x="210" y="0"/>
                  </a:lnTo>
                  <a:lnTo>
                    <a:pt x="214" y="0"/>
                  </a:lnTo>
                  <a:lnTo>
                    <a:pt x="228" y="128"/>
                  </a:lnTo>
                  <a:lnTo>
                    <a:pt x="229" y="138"/>
                  </a:lnTo>
                  <a:lnTo>
                    <a:pt x="231" y="148"/>
                  </a:lnTo>
                  <a:lnTo>
                    <a:pt x="232" y="157"/>
                  </a:lnTo>
                  <a:lnTo>
                    <a:pt x="233" y="167"/>
                  </a:lnTo>
                  <a:lnTo>
                    <a:pt x="234" y="177"/>
                  </a:lnTo>
                  <a:lnTo>
                    <a:pt x="236" y="186"/>
                  </a:lnTo>
                  <a:lnTo>
                    <a:pt x="237" y="196"/>
                  </a:lnTo>
                  <a:lnTo>
                    <a:pt x="238" y="206"/>
                  </a:lnTo>
                  <a:lnTo>
                    <a:pt x="235" y="205"/>
                  </a:lnTo>
                  <a:lnTo>
                    <a:pt x="231" y="205"/>
                  </a:lnTo>
                  <a:lnTo>
                    <a:pt x="228" y="205"/>
                  </a:lnTo>
                  <a:lnTo>
                    <a:pt x="225" y="205"/>
                  </a:lnTo>
                  <a:lnTo>
                    <a:pt x="221" y="205"/>
                  </a:lnTo>
                  <a:lnTo>
                    <a:pt x="217" y="205"/>
                  </a:lnTo>
                  <a:lnTo>
                    <a:pt x="216" y="205"/>
                  </a:lnTo>
                  <a:lnTo>
                    <a:pt x="214" y="205"/>
                  </a:lnTo>
                  <a:lnTo>
                    <a:pt x="212" y="205"/>
                  </a:lnTo>
                  <a:lnTo>
                    <a:pt x="210" y="206"/>
                  </a:lnTo>
                  <a:lnTo>
                    <a:pt x="200" y="98"/>
                  </a:lnTo>
                  <a:lnTo>
                    <a:pt x="200" y="92"/>
                  </a:lnTo>
                  <a:lnTo>
                    <a:pt x="199" y="86"/>
                  </a:lnTo>
                  <a:lnTo>
                    <a:pt x="199" y="81"/>
                  </a:lnTo>
                  <a:lnTo>
                    <a:pt x="198" y="75"/>
                  </a:lnTo>
                  <a:lnTo>
                    <a:pt x="197" y="70"/>
                  </a:lnTo>
                  <a:lnTo>
                    <a:pt x="196" y="64"/>
                  </a:lnTo>
                  <a:lnTo>
                    <a:pt x="196" y="59"/>
                  </a:lnTo>
                  <a:lnTo>
                    <a:pt x="195" y="53"/>
                  </a:lnTo>
                  <a:lnTo>
                    <a:pt x="153" y="130"/>
                  </a:lnTo>
                  <a:lnTo>
                    <a:pt x="137" y="161"/>
                  </a:lnTo>
                  <a:lnTo>
                    <a:pt x="134" y="166"/>
                  </a:lnTo>
                  <a:lnTo>
                    <a:pt x="132" y="171"/>
                  </a:lnTo>
                  <a:lnTo>
                    <a:pt x="129" y="177"/>
                  </a:lnTo>
                  <a:lnTo>
                    <a:pt x="127" y="182"/>
                  </a:lnTo>
                  <a:lnTo>
                    <a:pt x="124" y="187"/>
                  </a:lnTo>
                  <a:lnTo>
                    <a:pt x="121" y="193"/>
                  </a:lnTo>
                  <a:lnTo>
                    <a:pt x="119" y="198"/>
                  </a:lnTo>
                  <a:lnTo>
                    <a:pt x="116" y="203"/>
                  </a:lnTo>
                  <a:lnTo>
                    <a:pt x="113" y="203"/>
                  </a:lnTo>
                  <a:lnTo>
                    <a:pt x="97" y="170"/>
                  </a:lnTo>
                  <a:lnTo>
                    <a:pt x="93" y="163"/>
                  </a:lnTo>
                  <a:lnTo>
                    <a:pt x="89" y="155"/>
                  </a:lnTo>
                  <a:lnTo>
                    <a:pt x="86" y="148"/>
                  </a:lnTo>
                  <a:lnTo>
                    <a:pt x="82" y="141"/>
                  </a:lnTo>
                  <a:lnTo>
                    <a:pt x="78" y="133"/>
                  </a:lnTo>
                  <a:lnTo>
                    <a:pt x="74" y="126"/>
                  </a:lnTo>
                  <a:lnTo>
                    <a:pt x="71" y="119"/>
                  </a:lnTo>
                  <a:lnTo>
                    <a:pt x="67" y="111"/>
                  </a:lnTo>
                  <a:lnTo>
                    <a:pt x="63" y="104"/>
                  </a:lnTo>
                  <a:lnTo>
                    <a:pt x="59" y="97"/>
                  </a:lnTo>
                  <a:lnTo>
                    <a:pt x="55" y="89"/>
                  </a:lnTo>
                  <a:lnTo>
                    <a:pt x="51" y="82"/>
                  </a:lnTo>
                  <a:lnTo>
                    <a:pt x="48" y="75"/>
                  </a:lnTo>
                  <a:lnTo>
                    <a:pt x="44" y="68"/>
                  </a:lnTo>
                  <a:lnTo>
                    <a:pt x="40" y="60"/>
                  </a:lnTo>
                  <a:lnTo>
                    <a:pt x="36" y="53"/>
                  </a:lnTo>
                  <a:lnTo>
                    <a:pt x="23" y="170"/>
                  </a:lnTo>
                  <a:lnTo>
                    <a:pt x="22" y="199"/>
                  </a:lnTo>
                  <a:lnTo>
                    <a:pt x="21" y="201"/>
                  </a:lnTo>
                  <a:lnTo>
                    <a:pt x="21" y="203"/>
                  </a:lnTo>
                  <a:lnTo>
                    <a:pt x="21" y="204"/>
                  </a:lnTo>
                  <a:lnTo>
                    <a:pt x="21" y="206"/>
                  </a:lnTo>
                  <a:lnTo>
                    <a:pt x="19" y="205"/>
                  </a:lnTo>
                  <a:lnTo>
                    <a:pt x="16" y="205"/>
                  </a:lnTo>
                  <a:lnTo>
                    <a:pt x="13" y="205"/>
                  </a:lnTo>
                  <a:lnTo>
                    <a:pt x="11" y="205"/>
                  </a:lnTo>
                  <a:lnTo>
                    <a:pt x="8" y="205"/>
                  </a:lnTo>
                  <a:lnTo>
                    <a:pt x="6" y="205"/>
                  </a:lnTo>
                  <a:lnTo>
                    <a:pt x="3" y="205"/>
                  </a:lnTo>
                  <a:lnTo>
                    <a:pt x="0" y="206"/>
                  </a:lnTo>
                  <a:lnTo>
                    <a:pt x="1" y="203"/>
                  </a:lnTo>
                  <a:lnTo>
                    <a:pt x="11" y="142"/>
                  </a:lnTo>
                  <a:lnTo>
                    <a:pt x="25" y="34"/>
                  </a:lnTo>
                  <a:lnTo>
                    <a:pt x="26" y="30"/>
                  </a:lnTo>
                  <a:lnTo>
                    <a:pt x="27" y="25"/>
                  </a:lnTo>
                  <a:lnTo>
                    <a:pt x="27" y="21"/>
                  </a:lnTo>
                  <a:lnTo>
                    <a:pt x="28" y="17"/>
                  </a:lnTo>
                  <a:lnTo>
                    <a:pt x="28" y="13"/>
                  </a:lnTo>
                  <a:lnTo>
                    <a:pt x="29" y="8"/>
                  </a:lnTo>
                  <a:lnTo>
                    <a:pt x="29" y="4"/>
                  </a:lnTo>
                  <a:lnTo>
                    <a:pt x="29" y="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F8D47698-6098-4D94-8AEB-21225717D9A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45" y="271"/>
              <a:ext cx="238" cy="206"/>
            </a:xfrm>
            <a:custGeom>
              <a:avLst/>
              <a:gdLst>
                <a:gd name="T0" fmla="*/ 75 w 238"/>
                <a:gd name="T1" fmla="*/ 78 h 206"/>
                <a:gd name="T2" fmla="*/ 86 w 238"/>
                <a:gd name="T3" fmla="*/ 99 h 206"/>
                <a:gd name="T4" fmla="*/ 97 w 238"/>
                <a:gd name="T5" fmla="*/ 119 h 206"/>
                <a:gd name="T6" fmla="*/ 109 w 238"/>
                <a:gd name="T7" fmla="*/ 139 h 206"/>
                <a:gd name="T8" fmla="*/ 121 w 238"/>
                <a:gd name="T9" fmla="*/ 159 h 206"/>
                <a:gd name="T10" fmla="*/ 127 w 238"/>
                <a:gd name="T11" fmla="*/ 149 h 206"/>
                <a:gd name="T12" fmla="*/ 133 w 238"/>
                <a:gd name="T13" fmla="*/ 138 h 206"/>
                <a:gd name="T14" fmla="*/ 139 w 238"/>
                <a:gd name="T15" fmla="*/ 128 h 206"/>
                <a:gd name="T16" fmla="*/ 145 w 238"/>
                <a:gd name="T17" fmla="*/ 117 h 206"/>
                <a:gd name="T18" fmla="*/ 187 w 238"/>
                <a:gd name="T19" fmla="*/ 39 h 206"/>
                <a:gd name="T20" fmla="*/ 194 w 238"/>
                <a:gd name="T21" fmla="*/ 28 h 206"/>
                <a:gd name="T22" fmla="*/ 200 w 238"/>
                <a:gd name="T23" fmla="*/ 17 h 206"/>
                <a:gd name="T24" fmla="*/ 207 w 238"/>
                <a:gd name="T25" fmla="*/ 5 h 206"/>
                <a:gd name="T26" fmla="*/ 213 w 238"/>
                <a:gd name="T27" fmla="*/ 0 h 206"/>
                <a:gd name="T28" fmla="*/ 229 w 238"/>
                <a:gd name="T29" fmla="*/ 138 h 206"/>
                <a:gd name="T30" fmla="*/ 232 w 238"/>
                <a:gd name="T31" fmla="*/ 157 h 206"/>
                <a:gd name="T32" fmla="*/ 234 w 238"/>
                <a:gd name="T33" fmla="*/ 177 h 206"/>
                <a:gd name="T34" fmla="*/ 237 w 238"/>
                <a:gd name="T35" fmla="*/ 196 h 206"/>
                <a:gd name="T36" fmla="*/ 235 w 238"/>
                <a:gd name="T37" fmla="*/ 205 h 206"/>
                <a:gd name="T38" fmla="*/ 228 w 238"/>
                <a:gd name="T39" fmla="*/ 205 h 206"/>
                <a:gd name="T40" fmla="*/ 221 w 238"/>
                <a:gd name="T41" fmla="*/ 205 h 206"/>
                <a:gd name="T42" fmla="*/ 216 w 238"/>
                <a:gd name="T43" fmla="*/ 205 h 206"/>
                <a:gd name="T44" fmla="*/ 212 w 238"/>
                <a:gd name="T45" fmla="*/ 205 h 206"/>
                <a:gd name="T46" fmla="*/ 200 w 238"/>
                <a:gd name="T47" fmla="*/ 98 h 206"/>
                <a:gd name="T48" fmla="*/ 199 w 238"/>
                <a:gd name="T49" fmla="*/ 86 h 206"/>
                <a:gd name="T50" fmla="*/ 198 w 238"/>
                <a:gd name="T51" fmla="*/ 75 h 206"/>
                <a:gd name="T52" fmla="*/ 196 w 238"/>
                <a:gd name="T53" fmla="*/ 64 h 206"/>
                <a:gd name="T54" fmla="*/ 195 w 238"/>
                <a:gd name="T55" fmla="*/ 53 h 206"/>
                <a:gd name="T56" fmla="*/ 137 w 238"/>
                <a:gd name="T57" fmla="*/ 161 h 206"/>
                <a:gd name="T58" fmla="*/ 131 w 238"/>
                <a:gd name="T59" fmla="*/ 171 h 206"/>
                <a:gd name="T60" fmla="*/ 126 w 238"/>
                <a:gd name="T61" fmla="*/ 182 h 206"/>
                <a:gd name="T62" fmla="*/ 121 w 238"/>
                <a:gd name="T63" fmla="*/ 193 h 206"/>
                <a:gd name="T64" fmla="*/ 116 w 238"/>
                <a:gd name="T65" fmla="*/ 203 h 206"/>
                <a:gd name="T66" fmla="*/ 97 w 238"/>
                <a:gd name="T67" fmla="*/ 170 h 206"/>
                <a:gd name="T68" fmla="*/ 89 w 238"/>
                <a:gd name="T69" fmla="*/ 155 h 206"/>
                <a:gd name="T70" fmla="*/ 82 w 238"/>
                <a:gd name="T71" fmla="*/ 141 h 206"/>
                <a:gd name="T72" fmla="*/ 74 w 238"/>
                <a:gd name="T73" fmla="*/ 126 h 206"/>
                <a:gd name="T74" fmla="*/ 67 w 238"/>
                <a:gd name="T75" fmla="*/ 111 h 206"/>
                <a:gd name="T76" fmla="*/ 59 w 238"/>
                <a:gd name="T77" fmla="*/ 97 h 206"/>
                <a:gd name="T78" fmla="*/ 51 w 238"/>
                <a:gd name="T79" fmla="*/ 82 h 206"/>
                <a:gd name="T80" fmla="*/ 44 w 238"/>
                <a:gd name="T81" fmla="*/ 68 h 206"/>
                <a:gd name="T82" fmla="*/ 36 w 238"/>
                <a:gd name="T83" fmla="*/ 53 h 206"/>
                <a:gd name="T84" fmla="*/ 21 w 238"/>
                <a:gd name="T85" fmla="*/ 199 h 206"/>
                <a:gd name="T86" fmla="*/ 21 w 238"/>
                <a:gd name="T87" fmla="*/ 203 h 206"/>
                <a:gd name="T88" fmla="*/ 21 w 238"/>
                <a:gd name="T89" fmla="*/ 206 h 206"/>
                <a:gd name="T90" fmla="*/ 16 w 238"/>
                <a:gd name="T91" fmla="*/ 205 h 206"/>
                <a:gd name="T92" fmla="*/ 11 w 238"/>
                <a:gd name="T93" fmla="*/ 205 h 206"/>
                <a:gd name="T94" fmla="*/ 5 w 238"/>
                <a:gd name="T95" fmla="*/ 205 h 206"/>
                <a:gd name="T96" fmla="*/ 0 w 238"/>
                <a:gd name="T97" fmla="*/ 206 h 206"/>
                <a:gd name="T98" fmla="*/ 11 w 238"/>
                <a:gd name="T99" fmla="*/ 142 h 206"/>
                <a:gd name="T100" fmla="*/ 26 w 238"/>
                <a:gd name="T101" fmla="*/ 30 h 206"/>
                <a:gd name="T102" fmla="*/ 27 w 238"/>
                <a:gd name="T103" fmla="*/ 21 h 206"/>
                <a:gd name="T104" fmla="*/ 28 w 238"/>
                <a:gd name="T105" fmla="*/ 13 h 206"/>
                <a:gd name="T106" fmla="*/ 29 w 238"/>
                <a:gd name="T107" fmla="*/ 4 h 206"/>
                <a:gd name="T108" fmla="*/ 34 w 238"/>
                <a:gd name="T109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8" h="206">
                  <a:moveTo>
                    <a:pt x="34" y="0"/>
                  </a:moveTo>
                  <a:lnTo>
                    <a:pt x="75" y="78"/>
                  </a:lnTo>
                  <a:lnTo>
                    <a:pt x="81" y="88"/>
                  </a:lnTo>
                  <a:lnTo>
                    <a:pt x="86" y="99"/>
                  </a:lnTo>
                  <a:lnTo>
                    <a:pt x="92" y="109"/>
                  </a:lnTo>
                  <a:lnTo>
                    <a:pt x="97" y="119"/>
                  </a:lnTo>
                  <a:lnTo>
                    <a:pt x="103" y="129"/>
                  </a:lnTo>
                  <a:lnTo>
                    <a:pt x="109" y="139"/>
                  </a:lnTo>
                  <a:lnTo>
                    <a:pt x="115" y="149"/>
                  </a:lnTo>
                  <a:lnTo>
                    <a:pt x="121" y="159"/>
                  </a:lnTo>
                  <a:lnTo>
                    <a:pt x="124" y="154"/>
                  </a:lnTo>
                  <a:lnTo>
                    <a:pt x="127" y="149"/>
                  </a:lnTo>
                  <a:lnTo>
                    <a:pt x="130" y="143"/>
                  </a:lnTo>
                  <a:lnTo>
                    <a:pt x="133" y="138"/>
                  </a:lnTo>
                  <a:lnTo>
                    <a:pt x="136" y="133"/>
                  </a:lnTo>
                  <a:lnTo>
                    <a:pt x="139" y="128"/>
                  </a:lnTo>
                  <a:lnTo>
                    <a:pt x="142" y="122"/>
                  </a:lnTo>
                  <a:lnTo>
                    <a:pt x="145" y="117"/>
                  </a:lnTo>
                  <a:lnTo>
                    <a:pt x="184" y="45"/>
                  </a:lnTo>
                  <a:lnTo>
                    <a:pt x="187" y="39"/>
                  </a:lnTo>
                  <a:lnTo>
                    <a:pt x="191" y="34"/>
                  </a:lnTo>
                  <a:lnTo>
                    <a:pt x="194" y="28"/>
                  </a:lnTo>
                  <a:lnTo>
                    <a:pt x="197" y="22"/>
                  </a:lnTo>
                  <a:lnTo>
                    <a:pt x="200" y="17"/>
                  </a:lnTo>
                  <a:lnTo>
                    <a:pt x="203" y="11"/>
                  </a:lnTo>
                  <a:lnTo>
                    <a:pt x="207" y="5"/>
                  </a:lnTo>
                  <a:lnTo>
                    <a:pt x="210" y="0"/>
                  </a:lnTo>
                  <a:lnTo>
                    <a:pt x="213" y="0"/>
                  </a:lnTo>
                  <a:lnTo>
                    <a:pt x="228" y="128"/>
                  </a:lnTo>
                  <a:lnTo>
                    <a:pt x="229" y="138"/>
                  </a:lnTo>
                  <a:lnTo>
                    <a:pt x="230" y="148"/>
                  </a:lnTo>
                  <a:lnTo>
                    <a:pt x="232" y="157"/>
                  </a:lnTo>
                  <a:lnTo>
                    <a:pt x="233" y="167"/>
                  </a:lnTo>
                  <a:lnTo>
                    <a:pt x="234" y="177"/>
                  </a:lnTo>
                  <a:lnTo>
                    <a:pt x="236" y="186"/>
                  </a:lnTo>
                  <a:lnTo>
                    <a:pt x="237" y="196"/>
                  </a:lnTo>
                  <a:lnTo>
                    <a:pt x="238" y="206"/>
                  </a:lnTo>
                  <a:lnTo>
                    <a:pt x="235" y="205"/>
                  </a:lnTo>
                  <a:lnTo>
                    <a:pt x="231" y="205"/>
                  </a:lnTo>
                  <a:lnTo>
                    <a:pt x="228" y="205"/>
                  </a:lnTo>
                  <a:lnTo>
                    <a:pt x="225" y="205"/>
                  </a:lnTo>
                  <a:lnTo>
                    <a:pt x="221" y="205"/>
                  </a:lnTo>
                  <a:lnTo>
                    <a:pt x="217" y="205"/>
                  </a:lnTo>
                  <a:lnTo>
                    <a:pt x="216" y="205"/>
                  </a:lnTo>
                  <a:lnTo>
                    <a:pt x="214" y="205"/>
                  </a:lnTo>
                  <a:lnTo>
                    <a:pt x="212" y="205"/>
                  </a:lnTo>
                  <a:lnTo>
                    <a:pt x="210" y="206"/>
                  </a:lnTo>
                  <a:lnTo>
                    <a:pt x="200" y="98"/>
                  </a:lnTo>
                  <a:lnTo>
                    <a:pt x="200" y="92"/>
                  </a:lnTo>
                  <a:lnTo>
                    <a:pt x="199" y="86"/>
                  </a:lnTo>
                  <a:lnTo>
                    <a:pt x="198" y="81"/>
                  </a:lnTo>
                  <a:lnTo>
                    <a:pt x="198" y="75"/>
                  </a:lnTo>
                  <a:lnTo>
                    <a:pt x="197" y="70"/>
                  </a:lnTo>
                  <a:lnTo>
                    <a:pt x="196" y="64"/>
                  </a:lnTo>
                  <a:lnTo>
                    <a:pt x="196" y="59"/>
                  </a:lnTo>
                  <a:lnTo>
                    <a:pt x="195" y="53"/>
                  </a:lnTo>
                  <a:lnTo>
                    <a:pt x="153" y="130"/>
                  </a:lnTo>
                  <a:lnTo>
                    <a:pt x="137" y="161"/>
                  </a:lnTo>
                  <a:lnTo>
                    <a:pt x="134" y="166"/>
                  </a:lnTo>
                  <a:lnTo>
                    <a:pt x="131" y="171"/>
                  </a:lnTo>
                  <a:lnTo>
                    <a:pt x="129" y="177"/>
                  </a:lnTo>
                  <a:lnTo>
                    <a:pt x="126" y="182"/>
                  </a:lnTo>
                  <a:lnTo>
                    <a:pt x="124" y="187"/>
                  </a:lnTo>
                  <a:lnTo>
                    <a:pt x="121" y="193"/>
                  </a:lnTo>
                  <a:lnTo>
                    <a:pt x="119" y="198"/>
                  </a:lnTo>
                  <a:lnTo>
                    <a:pt x="116" y="203"/>
                  </a:lnTo>
                  <a:lnTo>
                    <a:pt x="113" y="203"/>
                  </a:lnTo>
                  <a:lnTo>
                    <a:pt x="97" y="170"/>
                  </a:lnTo>
                  <a:lnTo>
                    <a:pt x="93" y="163"/>
                  </a:lnTo>
                  <a:lnTo>
                    <a:pt x="89" y="155"/>
                  </a:lnTo>
                  <a:lnTo>
                    <a:pt x="86" y="148"/>
                  </a:lnTo>
                  <a:lnTo>
                    <a:pt x="82" y="141"/>
                  </a:lnTo>
                  <a:lnTo>
                    <a:pt x="78" y="133"/>
                  </a:lnTo>
                  <a:lnTo>
                    <a:pt x="74" y="126"/>
                  </a:lnTo>
                  <a:lnTo>
                    <a:pt x="70" y="119"/>
                  </a:lnTo>
                  <a:lnTo>
                    <a:pt x="67" y="111"/>
                  </a:lnTo>
                  <a:lnTo>
                    <a:pt x="63" y="104"/>
                  </a:lnTo>
                  <a:lnTo>
                    <a:pt x="59" y="97"/>
                  </a:lnTo>
                  <a:lnTo>
                    <a:pt x="55" y="89"/>
                  </a:lnTo>
                  <a:lnTo>
                    <a:pt x="51" y="82"/>
                  </a:lnTo>
                  <a:lnTo>
                    <a:pt x="47" y="75"/>
                  </a:lnTo>
                  <a:lnTo>
                    <a:pt x="44" y="68"/>
                  </a:lnTo>
                  <a:lnTo>
                    <a:pt x="40" y="60"/>
                  </a:lnTo>
                  <a:lnTo>
                    <a:pt x="36" y="53"/>
                  </a:lnTo>
                  <a:lnTo>
                    <a:pt x="23" y="170"/>
                  </a:lnTo>
                  <a:lnTo>
                    <a:pt x="21" y="199"/>
                  </a:lnTo>
                  <a:lnTo>
                    <a:pt x="21" y="201"/>
                  </a:lnTo>
                  <a:lnTo>
                    <a:pt x="21" y="203"/>
                  </a:lnTo>
                  <a:lnTo>
                    <a:pt x="21" y="204"/>
                  </a:lnTo>
                  <a:lnTo>
                    <a:pt x="21" y="206"/>
                  </a:lnTo>
                  <a:lnTo>
                    <a:pt x="19" y="205"/>
                  </a:lnTo>
                  <a:lnTo>
                    <a:pt x="16" y="205"/>
                  </a:lnTo>
                  <a:lnTo>
                    <a:pt x="13" y="205"/>
                  </a:lnTo>
                  <a:lnTo>
                    <a:pt x="11" y="205"/>
                  </a:lnTo>
                  <a:lnTo>
                    <a:pt x="8" y="205"/>
                  </a:lnTo>
                  <a:lnTo>
                    <a:pt x="5" y="205"/>
                  </a:lnTo>
                  <a:lnTo>
                    <a:pt x="3" y="205"/>
                  </a:lnTo>
                  <a:lnTo>
                    <a:pt x="0" y="206"/>
                  </a:lnTo>
                  <a:lnTo>
                    <a:pt x="1" y="203"/>
                  </a:lnTo>
                  <a:lnTo>
                    <a:pt x="11" y="142"/>
                  </a:lnTo>
                  <a:lnTo>
                    <a:pt x="25" y="34"/>
                  </a:lnTo>
                  <a:lnTo>
                    <a:pt x="26" y="30"/>
                  </a:lnTo>
                  <a:lnTo>
                    <a:pt x="26" y="25"/>
                  </a:lnTo>
                  <a:lnTo>
                    <a:pt x="27" y="21"/>
                  </a:lnTo>
                  <a:lnTo>
                    <a:pt x="27" y="17"/>
                  </a:lnTo>
                  <a:lnTo>
                    <a:pt x="28" y="13"/>
                  </a:lnTo>
                  <a:lnTo>
                    <a:pt x="28" y="8"/>
                  </a:lnTo>
                  <a:lnTo>
                    <a:pt x="29" y="4"/>
                  </a:lnTo>
                  <a:lnTo>
                    <a:pt x="29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76A7B7-F55A-4962-94CB-9513CFC4CB3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23" y="270"/>
              <a:ext cx="190" cy="207"/>
            </a:xfrm>
            <a:custGeom>
              <a:avLst/>
              <a:gdLst>
                <a:gd name="T0" fmla="*/ 667 w 1271"/>
                <a:gd name="T1" fmla="*/ 0 h 1400"/>
                <a:gd name="T2" fmla="*/ 1237 w 1271"/>
                <a:gd name="T3" fmla="*/ 1328 h 1400"/>
                <a:gd name="T4" fmla="*/ 1271 w 1271"/>
                <a:gd name="T5" fmla="*/ 1400 h 1400"/>
                <a:gd name="T6" fmla="*/ 1245 w 1271"/>
                <a:gd name="T7" fmla="*/ 1397 h 1400"/>
                <a:gd name="T8" fmla="*/ 1220 w 1271"/>
                <a:gd name="T9" fmla="*/ 1396 h 1400"/>
                <a:gd name="T10" fmla="*/ 1194 w 1271"/>
                <a:gd name="T11" fmla="*/ 1395 h 1400"/>
                <a:gd name="T12" fmla="*/ 1168 w 1271"/>
                <a:gd name="T13" fmla="*/ 1394 h 1400"/>
                <a:gd name="T14" fmla="*/ 1141 w 1271"/>
                <a:gd name="T15" fmla="*/ 1394 h 1400"/>
                <a:gd name="T16" fmla="*/ 1113 w 1271"/>
                <a:gd name="T17" fmla="*/ 1395 h 1400"/>
                <a:gd name="T18" fmla="*/ 1099 w 1271"/>
                <a:gd name="T19" fmla="*/ 1396 h 1400"/>
                <a:gd name="T20" fmla="*/ 1086 w 1271"/>
                <a:gd name="T21" fmla="*/ 1396 h 1400"/>
                <a:gd name="T22" fmla="*/ 1071 w 1271"/>
                <a:gd name="T23" fmla="*/ 1398 h 1400"/>
                <a:gd name="T24" fmla="*/ 1058 w 1271"/>
                <a:gd name="T25" fmla="*/ 1400 h 1400"/>
                <a:gd name="T26" fmla="*/ 1040 w 1271"/>
                <a:gd name="T27" fmla="*/ 1342 h 1400"/>
                <a:gd name="T28" fmla="*/ 950 w 1271"/>
                <a:gd name="T29" fmla="*/ 1101 h 1400"/>
                <a:gd name="T30" fmla="*/ 851 w 1271"/>
                <a:gd name="T31" fmla="*/ 864 h 1400"/>
                <a:gd name="T32" fmla="*/ 610 w 1271"/>
                <a:gd name="T33" fmla="*/ 857 h 1400"/>
                <a:gd name="T34" fmla="*/ 341 w 1271"/>
                <a:gd name="T35" fmla="*/ 864 h 1400"/>
                <a:gd name="T36" fmla="*/ 315 w 1271"/>
                <a:gd name="T37" fmla="*/ 930 h 1400"/>
                <a:gd name="T38" fmla="*/ 288 w 1271"/>
                <a:gd name="T39" fmla="*/ 997 h 1400"/>
                <a:gd name="T40" fmla="*/ 262 w 1271"/>
                <a:gd name="T41" fmla="*/ 1062 h 1400"/>
                <a:gd name="T42" fmla="*/ 236 w 1271"/>
                <a:gd name="T43" fmla="*/ 1129 h 1400"/>
                <a:gd name="T44" fmla="*/ 212 w 1271"/>
                <a:gd name="T45" fmla="*/ 1197 h 1400"/>
                <a:gd name="T46" fmla="*/ 188 w 1271"/>
                <a:gd name="T47" fmla="*/ 1264 h 1400"/>
                <a:gd name="T48" fmla="*/ 165 w 1271"/>
                <a:gd name="T49" fmla="*/ 1332 h 1400"/>
                <a:gd name="T50" fmla="*/ 144 w 1271"/>
                <a:gd name="T51" fmla="*/ 1400 h 1400"/>
                <a:gd name="T52" fmla="*/ 136 w 1271"/>
                <a:gd name="T53" fmla="*/ 1398 h 1400"/>
                <a:gd name="T54" fmla="*/ 127 w 1271"/>
                <a:gd name="T55" fmla="*/ 1396 h 1400"/>
                <a:gd name="T56" fmla="*/ 118 w 1271"/>
                <a:gd name="T57" fmla="*/ 1396 h 1400"/>
                <a:gd name="T58" fmla="*/ 110 w 1271"/>
                <a:gd name="T59" fmla="*/ 1395 h 1400"/>
                <a:gd name="T60" fmla="*/ 92 w 1271"/>
                <a:gd name="T61" fmla="*/ 1394 h 1400"/>
                <a:gd name="T62" fmla="*/ 73 w 1271"/>
                <a:gd name="T63" fmla="*/ 1394 h 1400"/>
                <a:gd name="T64" fmla="*/ 55 w 1271"/>
                <a:gd name="T65" fmla="*/ 1395 h 1400"/>
                <a:gd name="T66" fmla="*/ 37 w 1271"/>
                <a:gd name="T67" fmla="*/ 1396 h 1400"/>
                <a:gd name="T68" fmla="*/ 18 w 1271"/>
                <a:gd name="T69" fmla="*/ 1397 h 1400"/>
                <a:gd name="T70" fmla="*/ 0 w 1271"/>
                <a:gd name="T71" fmla="*/ 1400 h 1400"/>
                <a:gd name="T72" fmla="*/ 626 w 1271"/>
                <a:gd name="T73" fmla="*/ 0 h 1400"/>
                <a:gd name="T74" fmla="*/ 667 w 1271"/>
                <a:gd name="T75" fmla="*/ 0 h 1400"/>
                <a:gd name="T76" fmla="*/ 821 w 1271"/>
                <a:gd name="T77" fmla="*/ 780 h 1400"/>
                <a:gd name="T78" fmla="*/ 598 w 1271"/>
                <a:gd name="T79" fmla="*/ 265 h 1400"/>
                <a:gd name="T80" fmla="*/ 379 w 1271"/>
                <a:gd name="T81" fmla="*/ 777 h 1400"/>
                <a:gd name="T82" fmla="*/ 409 w 1271"/>
                <a:gd name="T83" fmla="*/ 777 h 1400"/>
                <a:gd name="T84" fmla="*/ 439 w 1271"/>
                <a:gd name="T85" fmla="*/ 778 h 1400"/>
                <a:gd name="T86" fmla="*/ 470 w 1271"/>
                <a:gd name="T87" fmla="*/ 778 h 1400"/>
                <a:gd name="T88" fmla="*/ 500 w 1271"/>
                <a:gd name="T89" fmla="*/ 778 h 1400"/>
                <a:gd name="T90" fmla="*/ 530 w 1271"/>
                <a:gd name="T91" fmla="*/ 779 h 1400"/>
                <a:gd name="T92" fmla="*/ 560 w 1271"/>
                <a:gd name="T93" fmla="*/ 779 h 1400"/>
                <a:gd name="T94" fmla="*/ 590 w 1271"/>
                <a:gd name="T95" fmla="*/ 779 h 1400"/>
                <a:gd name="T96" fmla="*/ 620 w 1271"/>
                <a:gd name="T97" fmla="*/ 780 h 1400"/>
                <a:gd name="T98" fmla="*/ 821 w 1271"/>
                <a:gd name="T99" fmla="*/ 780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71" h="1400">
                  <a:moveTo>
                    <a:pt x="667" y="0"/>
                  </a:moveTo>
                  <a:lnTo>
                    <a:pt x="1237" y="1328"/>
                  </a:lnTo>
                  <a:lnTo>
                    <a:pt x="1271" y="1400"/>
                  </a:lnTo>
                  <a:lnTo>
                    <a:pt x="1245" y="1397"/>
                  </a:lnTo>
                  <a:lnTo>
                    <a:pt x="1220" y="1396"/>
                  </a:lnTo>
                  <a:lnTo>
                    <a:pt x="1194" y="1395"/>
                  </a:lnTo>
                  <a:lnTo>
                    <a:pt x="1168" y="1394"/>
                  </a:lnTo>
                  <a:lnTo>
                    <a:pt x="1141" y="1394"/>
                  </a:lnTo>
                  <a:lnTo>
                    <a:pt x="1113" y="1395"/>
                  </a:lnTo>
                  <a:lnTo>
                    <a:pt x="1099" y="1396"/>
                  </a:lnTo>
                  <a:lnTo>
                    <a:pt x="1086" y="1396"/>
                  </a:lnTo>
                  <a:lnTo>
                    <a:pt x="1071" y="1398"/>
                  </a:lnTo>
                  <a:lnTo>
                    <a:pt x="1058" y="1400"/>
                  </a:lnTo>
                  <a:lnTo>
                    <a:pt x="1040" y="1342"/>
                  </a:lnTo>
                  <a:lnTo>
                    <a:pt x="950" y="1101"/>
                  </a:lnTo>
                  <a:lnTo>
                    <a:pt x="851" y="864"/>
                  </a:lnTo>
                  <a:lnTo>
                    <a:pt x="610" y="857"/>
                  </a:lnTo>
                  <a:lnTo>
                    <a:pt x="341" y="864"/>
                  </a:lnTo>
                  <a:lnTo>
                    <a:pt x="315" y="930"/>
                  </a:lnTo>
                  <a:lnTo>
                    <a:pt x="288" y="997"/>
                  </a:lnTo>
                  <a:lnTo>
                    <a:pt x="262" y="1062"/>
                  </a:lnTo>
                  <a:lnTo>
                    <a:pt x="236" y="1129"/>
                  </a:lnTo>
                  <a:lnTo>
                    <a:pt x="212" y="1197"/>
                  </a:lnTo>
                  <a:lnTo>
                    <a:pt x="188" y="1264"/>
                  </a:lnTo>
                  <a:lnTo>
                    <a:pt x="165" y="1332"/>
                  </a:lnTo>
                  <a:lnTo>
                    <a:pt x="144" y="1400"/>
                  </a:lnTo>
                  <a:lnTo>
                    <a:pt x="136" y="1398"/>
                  </a:lnTo>
                  <a:lnTo>
                    <a:pt x="127" y="1396"/>
                  </a:lnTo>
                  <a:lnTo>
                    <a:pt x="118" y="1396"/>
                  </a:lnTo>
                  <a:lnTo>
                    <a:pt x="110" y="1395"/>
                  </a:lnTo>
                  <a:lnTo>
                    <a:pt x="92" y="1394"/>
                  </a:lnTo>
                  <a:lnTo>
                    <a:pt x="73" y="1394"/>
                  </a:lnTo>
                  <a:lnTo>
                    <a:pt x="55" y="1395"/>
                  </a:lnTo>
                  <a:lnTo>
                    <a:pt x="37" y="1396"/>
                  </a:lnTo>
                  <a:lnTo>
                    <a:pt x="18" y="1397"/>
                  </a:lnTo>
                  <a:lnTo>
                    <a:pt x="0" y="1400"/>
                  </a:lnTo>
                  <a:lnTo>
                    <a:pt x="626" y="0"/>
                  </a:lnTo>
                  <a:lnTo>
                    <a:pt x="667" y="0"/>
                  </a:lnTo>
                  <a:close/>
                  <a:moveTo>
                    <a:pt x="821" y="780"/>
                  </a:moveTo>
                  <a:lnTo>
                    <a:pt x="598" y="265"/>
                  </a:lnTo>
                  <a:lnTo>
                    <a:pt x="379" y="777"/>
                  </a:lnTo>
                  <a:lnTo>
                    <a:pt x="409" y="777"/>
                  </a:lnTo>
                  <a:lnTo>
                    <a:pt x="439" y="778"/>
                  </a:lnTo>
                  <a:lnTo>
                    <a:pt x="470" y="778"/>
                  </a:lnTo>
                  <a:lnTo>
                    <a:pt x="500" y="778"/>
                  </a:lnTo>
                  <a:lnTo>
                    <a:pt x="530" y="779"/>
                  </a:lnTo>
                  <a:lnTo>
                    <a:pt x="560" y="779"/>
                  </a:lnTo>
                  <a:lnTo>
                    <a:pt x="590" y="779"/>
                  </a:lnTo>
                  <a:lnTo>
                    <a:pt x="620" y="780"/>
                  </a:lnTo>
                  <a:lnTo>
                    <a:pt x="821" y="78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92113D3F-DE11-4839-8F6B-45111DA2F9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764" y="273"/>
              <a:ext cx="152" cy="204"/>
            </a:xfrm>
            <a:custGeom>
              <a:avLst/>
              <a:gdLst>
                <a:gd name="T0" fmla="*/ 487 w 1011"/>
                <a:gd name="T1" fmla="*/ 0 h 1374"/>
                <a:gd name="T2" fmla="*/ 603 w 1011"/>
                <a:gd name="T3" fmla="*/ 10 h 1374"/>
                <a:gd name="T4" fmla="*/ 687 w 1011"/>
                <a:gd name="T5" fmla="*/ 31 h 1374"/>
                <a:gd name="T6" fmla="*/ 738 w 1011"/>
                <a:gd name="T7" fmla="*/ 54 h 1374"/>
                <a:gd name="T8" fmla="*/ 783 w 1011"/>
                <a:gd name="T9" fmla="*/ 87 h 1374"/>
                <a:gd name="T10" fmla="*/ 820 w 1011"/>
                <a:gd name="T11" fmla="*/ 129 h 1374"/>
                <a:gd name="T12" fmla="*/ 852 w 1011"/>
                <a:gd name="T13" fmla="*/ 191 h 1374"/>
                <a:gd name="T14" fmla="*/ 875 w 1011"/>
                <a:gd name="T15" fmla="*/ 271 h 1374"/>
                <a:gd name="T16" fmla="*/ 875 w 1011"/>
                <a:gd name="T17" fmla="*/ 354 h 1374"/>
                <a:gd name="T18" fmla="*/ 857 w 1011"/>
                <a:gd name="T19" fmla="*/ 430 h 1374"/>
                <a:gd name="T20" fmla="*/ 824 w 1011"/>
                <a:gd name="T21" fmla="*/ 496 h 1374"/>
                <a:gd name="T22" fmla="*/ 776 w 1011"/>
                <a:gd name="T23" fmla="*/ 552 h 1374"/>
                <a:gd name="T24" fmla="*/ 718 w 1011"/>
                <a:gd name="T25" fmla="*/ 598 h 1374"/>
                <a:gd name="T26" fmla="*/ 652 w 1011"/>
                <a:gd name="T27" fmla="*/ 635 h 1374"/>
                <a:gd name="T28" fmla="*/ 580 w 1011"/>
                <a:gd name="T29" fmla="*/ 664 h 1374"/>
                <a:gd name="T30" fmla="*/ 504 w 1011"/>
                <a:gd name="T31" fmla="*/ 685 h 1374"/>
                <a:gd name="T32" fmla="*/ 976 w 1011"/>
                <a:gd name="T33" fmla="*/ 1329 h 1374"/>
                <a:gd name="T34" fmla="*/ 936 w 1011"/>
                <a:gd name="T35" fmla="*/ 1366 h 1374"/>
                <a:gd name="T36" fmla="*/ 878 w 1011"/>
                <a:gd name="T37" fmla="*/ 1365 h 1374"/>
                <a:gd name="T38" fmla="*/ 808 w 1011"/>
                <a:gd name="T39" fmla="*/ 1371 h 1374"/>
                <a:gd name="T40" fmla="*/ 734 w 1011"/>
                <a:gd name="T41" fmla="*/ 1311 h 1374"/>
                <a:gd name="T42" fmla="*/ 673 w 1011"/>
                <a:gd name="T43" fmla="*/ 1227 h 1374"/>
                <a:gd name="T44" fmla="*/ 183 w 1011"/>
                <a:gd name="T45" fmla="*/ 709 h 1374"/>
                <a:gd name="T46" fmla="*/ 183 w 1011"/>
                <a:gd name="T47" fmla="*/ 934 h 1374"/>
                <a:gd name="T48" fmla="*/ 145 w 1011"/>
                <a:gd name="T49" fmla="*/ 1370 h 1374"/>
                <a:gd name="T50" fmla="*/ 49 w 1011"/>
                <a:gd name="T51" fmla="*/ 1370 h 1374"/>
                <a:gd name="T52" fmla="*/ 3 w 1011"/>
                <a:gd name="T53" fmla="*/ 1315 h 1374"/>
                <a:gd name="T54" fmla="*/ 8 w 1011"/>
                <a:gd name="T55" fmla="*/ 1199 h 1374"/>
                <a:gd name="T56" fmla="*/ 8 w 1011"/>
                <a:gd name="T57" fmla="*/ 48 h 1374"/>
                <a:gd name="T58" fmla="*/ 203 w 1011"/>
                <a:gd name="T59" fmla="*/ 634 h 1374"/>
                <a:gd name="T60" fmla="*/ 299 w 1011"/>
                <a:gd name="T61" fmla="*/ 637 h 1374"/>
                <a:gd name="T62" fmla="*/ 379 w 1011"/>
                <a:gd name="T63" fmla="*/ 632 h 1374"/>
                <a:gd name="T64" fmla="*/ 456 w 1011"/>
                <a:gd name="T65" fmla="*/ 619 h 1374"/>
                <a:gd name="T66" fmla="*/ 508 w 1011"/>
                <a:gd name="T67" fmla="*/ 603 h 1374"/>
                <a:gd name="T68" fmla="*/ 556 w 1011"/>
                <a:gd name="T69" fmla="*/ 581 h 1374"/>
                <a:gd name="T70" fmla="*/ 598 w 1011"/>
                <a:gd name="T71" fmla="*/ 552 h 1374"/>
                <a:gd name="T72" fmla="*/ 634 w 1011"/>
                <a:gd name="T73" fmla="*/ 517 h 1374"/>
                <a:gd name="T74" fmla="*/ 663 w 1011"/>
                <a:gd name="T75" fmla="*/ 476 h 1374"/>
                <a:gd name="T76" fmla="*/ 684 w 1011"/>
                <a:gd name="T77" fmla="*/ 430 h 1374"/>
                <a:gd name="T78" fmla="*/ 696 w 1011"/>
                <a:gd name="T79" fmla="*/ 378 h 1374"/>
                <a:gd name="T80" fmla="*/ 698 w 1011"/>
                <a:gd name="T81" fmla="*/ 323 h 1374"/>
                <a:gd name="T82" fmla="*/ 693 w 1011"/>
                <a:gd name="T83" fmla="*/ 274 h 1374"/>
                <a:gd name="T84" fmla="*/ 680 w 1011"/>
                <a:gd name="T85" fmla="*/ 228 h 1374"/>
                <a:gd name="T86" fmla="*/ 657 w 1011"/>
                <a:gd name="T87" fmla="*/ 185 h 1374"/>
                <a:gd name="T88" fmla="*/ 623 w 1011"/>
                <a:gd name="T89" fmla="*/ 147 h 1374"/>
                <a:gd name="T90" fmla="*/ 588 w 1011"/>
                <a:gd name="T91" fmla="*/ 118 h 1374"/>
                <a:gd name="T92" fmla="*/ 554 w 1011"/>
                <a:gd name="T93" fmla="*/ 100 h 1374"/>
                <a:gd name="T94" fmla="*/ 503 w 1011"/>
                <a:gd name="T95" fmla="*/ 87 h 1374"/>
                <a:gd name="T96" fmla="*/ 431 w 1011"/>
                <a:gd name="T97" fmla="*/ 77 h 1374"/>
                <a:gd name="T98" fmla="*/ 366 w 1011"/>
                <a:gd name="T99" fmla="*/ 77 h 1374"/>
                <a:gd name="T100" fmla="*/ 290 w 1011"/>
                <a:gd name="T101" fmla="*/ 77 h 1374"/>
                <a:gd name="T102" fmla="*/ 208 w 1011"/>
                <a:gd name="T103" fmla="*/ 79 h 1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11" h="1374">
                  <a:moveTo>
                    <a:pt x="165" y="4"/>
                  </a:moveTo>
                  <a:lnTo>
                    <a:pt x="432" y="0"/>
                  </a:lnTo>
                  <a:lnTo>
                    <a:pt x="460" y="0"/>
                  </a:lnTo>
                  <a:lnTo>
                    <a:pt x="487" y="0"/>
                  </a:lnTo>
                  <a:lnTo>
                    <a:pt x="517" y="1"/>
                  </a:lnTo>
                  <a:lnTo>
                    <a:pt x="545" y="3"/>
                  </a:lnTo>
                  <a:lnTo>
                    <a:pt x="574" y="6"/>
                  </a:lnTo>
                  <a:lnTo>
                    <a:pt x="603" y="10"/>
                  </a:lnTo>
                  <a:lnTo>
                    <a:pt x="632" y="15"/>
                  </a:lnTo>
                  <a:lnTo>
                    <a:pt x="659" y="22"/>
                  </a:lnTo>
                  <a:lnTo>
                    <a:pt x="673" y="27"/>
                  </a:lnTo>
                  <a:lnTo>
                    <a:pt x="687" y="31"/>
                  </a:lnTo>
                  <a:lnTo>
                    <a:pt x="699" y="36"/>
                  </a:lnTo>
                  <a:lnTo>
                    <a:pt x="713" y="42"/>
                  </a:lnTo>
                  <a:lnTo>
                    <a:pt x="725" y="47"/>
                  </a:lnTo>
                  <a:lnTo>
                    <a:pt x="738" y="54"/>
                  </a:lnTo>
                  <a:lnTo>
                    <a:pt x="749" y="62"/>
                  </a:lnTo>
                  <a:lnTo>
                    <a:pt x="761" y="69"/>
                  </a:lnTo>
                  <a:lnTo>
                    <a:pt x="772" y="77"/>
                  </a:lnTo>
                  <a:lnTo>
                    <a:pt x="783" y="87"/>
                  </a:lnTo>
                  <a:lnTo>
                    <a:pt x="793" y="96"/>
                  </a:lnTo>
                  <a:lnTo>
                    <a:pt x="802" y="106"/>
                  </a:lnTo>
                  <a:lnTo>
                    <a:pt x="811" y="118"/>
                  </a:lnTo>
                  <a:lnTo>
                    <a:pt x="820" y="129"/>
                  </a:lnTo>
                  <a:lnTo>
                    <a:pt x="828" y="141"/>
                  </a:lnTo>
                  <a:lnTo>
                    <a:pt x="835" y="154"/>
                  </a:lnTo>
                  <a:lnTo>
                    <a:pt x="845" y="173"/>
                  </a:lnTo>
                  <a:lnTo>
                    <a:pt x="852" y="191"/>
                  </a:lnTo>
                  <a:lnTo>
                    <a:pt x="860" y="211"/>
                  </a:lnTo>
                  <a:lnTo>
                    <a:pt x="865" y="231"/>
                  </a:lnTo>
                  <a:lnTo>
                    <a:pt x="871" y="251"/>
                  </a:lnTo>
                  <a:lnTo>
                    <a:pt x="875" y="271"/>
                  </a:lnTo>
                  <a:lnTo>
                    <a:pt x="877" y="291"/>
                  </a:lnTo>
                  <a:lnTo>
                    <a:pt x="878" y="311"/>
                  </a:lnTo>
                  <a:lnTo>
                    <a:pt x="877" y="333"/>
                  </a:lnTo>
                  <a:lnTo>
                    <a:pt x="875" y="354"/>
                  </a:lnTo>
                  <a:lnTo>
                    <a:pt x="873" y="374"/>
                  </a:lnTo>
                  <a:lnTo>
                    <a:pt x="869" y="393"/>
                  </a:lnTo>
                  <a:lnTo>
                    <a:pt x="864" y="412"/>
                  </a:lnTo>
                  <a:lnTo>
                    <a:pt x="857" y="430"/>
                  </a:lnTo>
                  <a:lnTo>
                    <a:pt x="850" y="447"/>
                  </a:lnTo>
                  <a:lnTo>
                    <a:pt x="842" y="464"/>
                  </a:lnTo>
                  <a:lnTo>
                    <a:pt x="833" y="481"/>
                  </a:lnTo>
                  <a:lnTo>
                    <a:pt x="824" y="496"/>
                  </a:lnTo>
                  <a:lnTo>
                    <a:pt x="813" y="511"/>
                  </a:lnTo>
                  <a:lnTo>
                    <a:pt x="801" y="525"/>
                  </a:lnTo>
                  <a:lnTo>
                    <a:pt x="789" y="539"/>
                  </a:lnTo>
                  <a:lnTo>
                    <a:pt x="776" y="552"/>
                  </a:lnTo>
                  <a:lnTo>
                    <a:pt x="763" y="564"/>
                  </a:lnTo>
                  <a:lnTo>
                    <a:pt x="749" y="576"/>
                  </a:lnTo>
                  <a:lnTo>
                    <a:pt x="734" y="587"/>
                  </a:lnTo>
                  <a:lnTo>
                    <a:pt x="718" y="598"/>
                  </a:lnTo>
                  <a:lnTo>
                    <a:pt x="702" y="608"/>
                  </a:lnTo>
                  <a:lnTo>
                    <a:pt x="686" y="617"/>
                  </a:lnTo>
                  <a:lnTo>
                    <a:pt x="668" y="627"/>
                  </a:lnTo>
                  <a:lnTo>
                    <a:pt x="652" y="635"/>
                  </a:lnTo>
                  <a:lnTo>
                    <a:pt x="634" y="643"/>
                  </a:lnTo>
                  <a:lnTo>
                    <a:pt x="616" y="651"/>
                  </a:lnTo>
                  <a:lnTo>
                    <a:pt x="598" y="658"/>
                  </a:lnTo>
                  <a:lnTo>
                    <a:pt x="580" y="664"/>
                  </a:lnTo>
                  <a:lnTo>
                    <a:pt x="561" y="670"/>
                  </a:lnTo>
                  <a:lnTo>
                    <a:pt x="542" y="676"/>
                  </a:lnTo>
                  <a:lnTo>
                    <a:pt x="523" y="681"/>
                  </a:lnTo>
                  <a:lnTo>
                    <a:pt x="504" y="685"/>
                  </a:lnTo>
                  <a:lnTo>
                    <a:pt x="486" y="689"/>
                  </a:lnTo>
                  <a:lnTo>
                    <a:pt x="467" y="693"/>
                  </a:lnTo>
                  <a:lnTo>
                    <a:pt x="880" y="1218"/>
                  </a:lnTo>
                  <a:lnTo>
                    <a:pt x="976" y="1329"/>
                  </a:lnTo>
                  <a:lnTo>
                    <a:pt x="1011" y="1374"/>
                  </a:lnTo>
                  <a:lnTo>
                    <a:pt x="981" y="1371"/>
                  </a:lnTo>
                  <a:lnTo>
                    <a:pt x="951" y="1368"/>
                  </a:lnTo>
                  <a:lnTo>
                    <a:pt x="936" y="1366"/>
                  </a:lnTo>
                  <a:lnTo>
                    <a:pt x="922" y="1365"/>
                  </a:lnTo>
                  <a:lnTo>
                    <a:pt x="907" y="1365"/>
                  </a:lnTo>
                  <a:lnTo>
                    <a:pt x="892" y="1364"/>
                  </a:lnTo>
                  <a:lnTo>
                    <a:pt x="878" y="1365"/>
                  </a:lnTo>
                  <a:lnTo>
                    <a:pt x="864" y="1365"/>
                  </a:lnTo>
                  <a:lnTo>
                    <a:pt x="850" y="1366"/>
                  </a:lnTo>
                  <a:lnTo>
                    <a:pt x="835" y="1368"/>
                  </a:lnTo>
                  <a:lnTo>
                    <a:pt x="808" y="1371"/>
                  </a:lnTo>
                  <a:lnTo>
                    <a:pt x="779" y="1374"/>
                  </a:lnTo>
                  <a:lnTo>
                    <a:pt x="764" y="1353"/>
                  </a:lnTo>
                  <a:lnTo>
                    <a:pt x="749" y="1332"/>
                  </a:lnTo>
                  <a:lnTo>
                    <a:pt x="734" y="1311"/>
                  </a:lnTo>
                  <a:lnTo>
                    <a:pt x="719" y="1289"/>
                  </a:lnTo>
                  <a:lnTo>
                    <a:pt x="704" y="1269"/>
                  </a:lnTo>
                  <a:lnTo>
                    <a:pt x="688" y="1248"/>
                  </a:lnTo>
                  <a:lnTo>
                    <a:pt x="673" y="1227"/>
                  </a:lnTo>
                  <a:lnTo>
                    <a:pt x="657" y="1205"/>
                  </a:lnTo>
                  <a:lnTo>
                    <a:pt x="420" y="898"/>
                  </a:lnTo>
                  <a:lnTo>
                    <a:pt x="260" y="709"/>
                  </a:lnTo>
                  <a:lnTo>
                    <a:pt x="183" y="709"/>
                  </a:lnTo>
                  <a:lnTo>
                    <a:pt x="183" y="870"/>
                  </a:lnTo>
                  <a:lnTo>
                    <a:pt x="183" y="891"/>
                  </a:lnTo>
                  <a:lnTo>
                    <a:pt x="183" y="912"/>
                  </a:lnTo>
                  <a:lnTo>
                    <a:pt x="183" y="934"/>
                  </a:lnTo>
                  <a:lnTo>
                    <a:pt x="183" y="956"/>
                  </a:lnTo>
                  <a:lnTo>
                    <a:pt x="191" y="1374"/>
                  </a:lnTo>
                  <a:lnTo>
                    <a:pt x="168" y="1372"/>
                  </a:lnTo>
                  <a:lnTo>
                    <a:pt x="145" y="1370"/>
                  </a:lnTo>
                  <a:lnTo>
                    <a:pt x="122" y="1369"/>
                  </a:lnTo>
                  <a:lnTo>
                    <a:pt x="98" y="1368"/>
                  </a:lnTo>
                  <a:lnTo>
                    <a:pt x="74" y="1369"/>
                  </a:lnTo>
                  <a:lnTo>
                    <a:pt x="49" y="1370"/>
                  </a:lnTo>
                  <a:lnTo>
                    <a:pt x="25" y="1372"/>
                  </a:lnTo>
                  <a:lnTo>
                    <a:pt x="0" y="1374"/>
                  </a:lnTo>
                  <a:lnTo>
                    <a:pt x="1" y="1344"/>
                  </a:lnTo>
                  <a:lnTo>
                    <a:pt x="3" y="1315"/>
                  </a:lnTo>
                  <a:lnTo>
                    <a:pt x="4" y="1287"/>
                  </a:lnTo>
                  <a:lnTo>
                    <a:pt x="5" y="1258"/>
                  </a:lnTo>
                  <a:lnTo>
                    <a:pt x="7" y="1228"/>
                  </a:lnTo>
                  <a:lnTo>
                    <a:pt x="8" y="1199"/>
                  </a:lnTo>
                  <a:lnTo>
                    <a:pt x="9" y="1170"/>
                  </a:lnTo>
                  <a:lnTo>
                    <a:pt x="10" y="1141"/>
                  </a:lnTo>
                  <a:lnTo>
                    <a:pt x="20" y="438"/>
                  </a:lnTo>
                  <a:lnTo>
                    <a:pt x="8" y="48"/>
                  </a:lnTo>
                  <a:lnTo>
                    <a:pt x="8" y="0"/>
                  </a:lnTo>
                  <a:lnTo>
                    <a:pt x="165" y="4"/>
                  </a:lnTo>
                  <a:close/>
                  <a:moveTo>
                    <a:pt x="179" y="632"/>
                  </a:moveTo>
                  <a:lnTo>
                    <a:pt x="203" y="634"/>
                  </a:lnTo>
                  <a:lnTo>
                    <a:pt x="227" y="635"/>
                  </a:lnTo>
                  <a:lnTo>
                    <a:pt x="251" y="637"/>
                  </a:lnTo>
                  <a:lnTo>
                    <a:pt x="275" y="637"/>
                  </a:lnTo>
                  <a:lnTo>
                    <a:pt x="299" y="637"/>
                  </a:lnTo>
                  <a:lnTo>
                    <a:pt x="320" y="636"/>
                  </a:lnTo>
                  <a:lnTo>
                    <a:pt x="340" y="636"/>
                  </a:lnTo>
                  <a:lnTo>
                    <a:pt x="360" y="634"/>
                  </a:lnTo>
                  <a:lnTo>
                    <a:pt x="379" y="632"/>
                  </a:lnTo>
                  <a:lnTo>
                    <a:pt x="399" y="630"/>
                  </a:lnTo>
                  <a:lnTo>
                    <a:pt x="420" y="627"/>
                  </a:lnTo>
                  <a:lnTo>
                    <a:pt x="442" y="622"/>
                  </a:lnTo>
                  <a:lnTo>
                    <a:pt x="456" y="619"/>
                  </a:lnTo>
                  <a:lnTo>
                    <a:pt x="469" y="616"/>
                  </a:lnTo>
                  <a:lnTo>
                    <a:pt x="482" y="612"/>
                  </a:lnTo>
                  <a:lnTo>
                    <a:pt x="495" y="608"/>
                  </a:lnTo>
                  <a:lnTo>
                    <a:pt x="508" y="603"/>
                  </a:lnTo>
                  <a:lnTo>
                    <a:pt x="520" y="598"/>
                  </a:lnTo>
                  <a:lnTo>
                    <a:pt x="532" y="593"/>
                  </a:lnTo>
                  <a:lnTo>
                    <a:pt x="544" y="587"/>
                  </a:lnTo>
                  <a:lnTo>
                    <a:pt x="556" y="581"/>
                  </a:lnTo>
                  <a:lnTo>
                    <a:pt x="567" y="574"/>
                  </a:lnTo>
                  <a:lnTo>
                    <a:pt x="577" y="567"/>
                  </a:lnTo>
                  <a:lnTo>
                    <a:pt x="588" y="560"/>
                  </a:lnTo>
                  <a:lnTo>
                    <a:pt x="598" y="552"/>
                  </a:lnTo>
                  <a:lnTo>
                    <a:pt x="608" y="544"/>
                  </a:lnTo>
                  <a:lnTo>
                    <a:pt x="617" y="536"/>
                  </a:lnTo>
                  <a:lnTo>
                    <a:pt x="626" y="526"/>
                  </a:lnTo>
                  <a:lnTo>
                    <a:pt x="634" y="517"/>
                  </a:lnTo>
                  <a:lnTo>
                    <a:pt x="642" y="507"/>
                  </a:lnTo>
                  <a:lnTo>
                    <a:pt x="649" y="497"/>
                  </a:lnTo>
                  <a:lnTo>
                    <a:pt x="657" y="487"/>
                  </a:lnTo>
                  <a:lnTo>
                    <a:pt x="663" y="476"/>
                  </a:lnTo>
                  <a:lnTo>
                    <a:pt x="669" y="466"/>
                  </a:lnTo>
                  <a:lnTo>
                    <a:pt x="674" y="454"/>
                  </a:lnTo>
                  <a:lnTo>
                    <a:pt x="679" y="442"/>
                  </a:lnTo>
                  <a:lnTo>
                    <a:pt x="684" y="430"/>
                  </a:lnTo>
                  <a:lnTo>
                    <a:pt x="688" y="417"/>
                  </a:lnTo>
                  <a:lnTo>
                    <a:pt x="691" y="405"/>
                  </a:lnTo>
                  <a:lnTo>
                    <a:pt x="694" y="391"/>
                  </a:lnTo>
                  <a:lnTo>
                    <a:pt x="696" y="378"/>
                  </a:lnTo>
                  <a:lnTo>
                    <a:pt x="698" y="364"/>
                  </a:lnTo>
                  <a:lnTo>
                    <a:pt x="698" y="350"/>
                  </a:lnTo>
                  <a:lnTo>
                    <a:pt x="699" y="335"/>
                  </a:lnTo>
                  <a:lnTo>
                    <a:pt x="698" y="323"/>
                  </a:lnTo>
                  <a:lnTo>
                    <a:pt x="698" y="310"/>
                  </a:lnTo>
                  <a:lnTo>
                    <a:pt x="697" y="299"/>
                  </a:lnTo>
                  <a:lnTo>
                    <a:pt x="695" y="286"/>
                  </a:lnTo>
                  <a:lnTo>
                    <a:pt x="693" y="274"/>
                  </a:lnTo>
                  <a:lnTo>
                    <a:pt x="691" y="263"/>
                  </a:lnTo>
                  <a:lnTo>
                    <a:pt x="688" y="251"/>
                  </a:lnTo>
                  <a:lnTo>
                    <a:pt x="684" y="239"/>
                  </a:lnTo>
                  <a:lnTo>
                    <a:pt x="680" y="228"/>
                  </a:lnTo>
                  <a:lnTo>
                    <a:pt x="675" y="217"/>
                  </a:lnTo>
                  <a:lnTo>
                    <a:pt x="669" y="206"/>
                  </a:lnTo>
                  <a:lnTo>
                    <a:pt x="663" y="195"/>
                  </a:lnTo>
                  <a:lnTo>
                    <a:pt x="657" y="185"/>
                  </a:lnTo>
                  <a:lnTo>
                    <a:pt x="649" y="175"/>
                  </a:lnTo>
                  <a:lnTo>
                    <a:pt x="642" y="166"/>
                  </a:lnTo>
                  <a:lnTo>
                    <a:pt x="633" y="157"/>
                  </a:lnTo>
                  <a:lnTo>
                    <a:pt x="623" y="147"/>
                  </a:lnTo>
                  <a:lnTo>
                    <a:pt x="614" y="138"/>
                  </a:lnTo>
                  <a:lnTo>
                    <a:pt x="605" y="131"/>
                  </a:lnTo>
                  <a:lnTo>
                    <a:pt x="597" y="123"/>
                  </a:lnTo>
                  <a:lnTo>
                    <a:pt x="588" y="118"/>
                  </a:lnTo>
                  <a:lnTo>
                    <a:pt x="580" y="112"/>
                  </a:lnTo>
                  <a:lnTo>
                    <a:pt x="572" y="107"/>
                  </a:lnTo>
                  <a:lnTo>
                    <a:pt x="563" y="103"/>
                  </a:lnTo>
                  <a:lnTo>
                    <a:pt x="554" y="100"/>
                  </a:lnTo>
                  <a:lnTo>
                    <a:pt x="545" y="97"/>
                  </a:lnTo>
                  <a:lnTo>
                    <a:pt x="536" y="94"/>
                  </a:lnTo>
                  <a:lnTo>
                    <a:pt x="526" y="92"/>
                  </a:lnTo>
                  <a:lnTo>
                    <a:pt x="503" y="87"/>
                  </a:lnTo>
                  <a:lnTo>
                    <a:pt x="478" y="82"/>
                  </a:lnTo>
                  <a:lnTo>
                    <a:pt x="463" y="80"/>
                  </a:lnTo>
                  <a:lnTo>
                    <a:pt x="447" y="79"/>
                  </a:lnTo>
                  <a:lnTo>
                    <a:pt x="431" y="77"/>
                  </a:lnTo>
                  <a:lnTo>
                    <a:pt x="415" y="77"/>
                  </a:lnTo>
                  <a:lnTo>
                    <a:pt x="398" y="77"/>
                  </a:lnTo>
                  <a:lnTo>
                    <a:pt x="382" y="77"/>
                  </a:lnTo>
                  <a:lnTo>
                    <a:pt x="366" y="77"/>
                  </a:lnTo>
                  <a:lnTo>
                    <a:pt x="352" y="77"/>
                  </a:lnTo>
                  <a:lnTo>
                    <a:pt x="331" y="77"/>
                  </a:lnTo>
                  <a:lnTo>
                    <a:pt x="310" y="77"/>
                  </a:lnTo>
                  <a:lnTo>
                    <a:pt x="290" y="77"/>
                  </a:lnTo>
                  <a:lnTo>
                    <a:pt x="270" y="77"/>
                  </a:lnTo>
                  <a:lnTo>
                    <a:pt x="249" y="78"/>
                  </a:lnTo>
                  <a:lnTo>
                    <a:pt x="228" y="78"/>
                  </a:lnTo>
                  <a:lnTo>
                    <a:pt x="208" y="79"/>
                  </a:lnTo>
                  <a:lnTo>
                    <a:pt x="187" y="80"/>
                  </a:lnTo>
                  <a:lnTo>
                    <a:pt x="179" y="63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4" name="Freeform 12">
              <a:extLst>
                <a:ext uri="{FF2B5EF4-FFF2-40B4-BE49-F238E27FC236}">
                  <a16:creationId xmlns:a16="http://schemas.microsoft.com/office/drawing/2014/main" id="{025AD299-2884-4C01-A7F7-61A2CE23D8A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67" y="274"/>
              <a:ext cx="152" cy="203"/>
            </a:xfrm>
            <a:custGeom>
              <a:avLst/>
              <a:gdLst>
                <a:gd name="T0" fmla="*/ 2 w 152"/>
                <a:gd name="T1" fmla="*/ 0 h 203"/>
                <a:gd name="T2" fmla="*/ 7 w 152"/>
                <a:gd name="T3" fmla="*/ 1 h 203"/>
                <a:gd name="T4" fmla="*/ 13 w 152"/>
                <a:gd name="T5" fmla="*/ 1 h 203"/>
                <a:gd name="T6" fmla="*/ 23 w 152"/>
                <a:gd name="T7" fmla="*/ 1 h 203"/>
                <a:gd name="T8" fmla="*/ 28 w 152"/>
                <a:gd name="T9" fmla="*/ 2 h 203"/>
                <a:gd name="T10" fmla="*/ 28 w 152"/>
                <a:gd name="T11" fmla="*/ 8 h 203"/>
                <a:gd name="T12" fmla="*/ 27 w 152"/>
                <a:gd name="T13" fmla="*/ 90 h 203"/>
                <a:gd name="T14" fmla="*/ 27 w 152"/>
                <a:gd name="T15" fmla="*/ 93 h 203"/>
                <a:gd name="T16" fmla="*/ 28 w 152"/>
                <a:gd name="T17" fmla="*/ 94 h 203"/>
                <a:gd name="T18" fmla="*/ 29 w 152"/>
                <a:gd name="T19" fmla="*/ 94 h 203"/>
                <a:gd name="T20" fmla="*/ 33 w 152"/>
                <a:gd name="T21" fmla="*/ 92 h 203"/>
                <a:gd name="T22" fmla="*/ 41 w 152"/>
                <a:gd name="T23" fmla="*/ 85 h 203"/>
                <a:gd name="T24" fmla="*/ 50 w 152"/>
                <a:gd name="T25" fmla="*/ 76 h 203"/>
                <a:gd name="T26" fmla="*/ 126 w 152"/>
                <a:gd name="T27" fmla="*/ 0 h 203"/>
                <a:gd name="T28" fmla="*/ 134 w 152"/>
                <a:gd name="T29" fmla="*/ 0 h 203"/>
                <a:gd name="T30" fmla="*/ 144 w 152"/>
                <a:gd name="T31" fmla="*/ 0 h 203"/>
                <a:gd name="T32" fmla="*/ 54 w 152"/>
                <a:gd name="T33" fmla="*/ 91 h 203"/>
                <a:gd name="T34" fmla="*/ 82 w 152"/>
                <a:gd name="T35" fmla="*/ 121 h 203"/>
                <a:gd name="T36" fmla="*/ 109 w 152"/>
                <a:gd name="T37" fmla="*/ 152 h 203"/>
                <a:gd name="T38" fmla="*/ 152 w 152"/>
                <a:gd name="T39" fmla="*/ 201 h 203"/>
                <a:gd name="T40" fmla="*/ 144 w 152"/>
                <a:gd name="T41" fmla="*/ 202 h 203"/>
                <a:gd name="T42" fmla="*/ 138 w 152"/>
                <a:gd name="T43" fmla="*/ 201 h 203"/>
                <a:gd name="T44" fmla="*/ 131 w 152"/>
                <a:gd name="T45" fmla="*/ 201 h 203"/>
                <a:gd name="T46" fmla="*/ 123 w 152"/>
                <a:gd name="T47" fmla="*/ 202 h 203"/>
                <a:gd name="T48" fmla="*/ 113 w 152"/>
                <a:gd name="T49" fmla="*/ 196 h 203"/>
                <a:gd name="T50" fmla="*/ 106 w 152"/>
                <a:gd name="T51" fmla="*/ 187 h 203"/>
                <a:gd name="T52" fmla="*/ 98 w 152"/>
                <a:gd name="T53" fmla="*/ 177 h 203"/>
                <a:gd name="T54" fmla="*/ 31 w 152"/>
                <a:gd name="T55" fmla="*/ 100 h 203"/>
                <a:gd name="T56" fmla="*/ 30 w 152"/>
                <a:gd name="T57" fmla="*/ 100 h 203"/>
                <a:gd name="T58" fmla="*/ 28 w 152"/>
                <a:gd name="T59" fmla="*/ 100 h 203"/>
                <a:gd name="T60" fmla="*/ 27 w 152"/>
                <a:gd name="T61" fmla="*/ 102 h 203"/>
                <a:gd name="T62" fmla="*/ 27 w 152"/>
                <a:gd name="T63" fmla="*/ 108 h 203"/>
                <a:gd name="T64" fmla="*/ 27 w 152"/>
                <a:gd name="T65" fmla="*/ 120 h 203"/>
                <a:gd name="T66" fmla="*/ 27 w 152"/>
                <a:gd name="T67" fmla="*/ 132 h 203"/>
                <a:gd name="T68" fmla="*/ 28 w 152"/>
                <a:gd name="T69" fmla="*/ 195 h 203"/>
                <a:gd name="T70" fmla="*/ 23 w 152"/>
                <a:gd name="T71" fmla="*/ 202 h 203"/>
                <a:gd name="T72" fmla="*/ 15 w 152"/>
                <a:gd name="T73" fmla="*/ 202 h 203"/>
                <a:gd name="T74" fmla="*/ 6 w 152"/>
                <a:gd name="T75" fmla="*/ 202 h 203"/>
                <a:gd name="T76" fmla="*/ 1 w 152"/>
                <a:gd name="T77" fmla="*/ 199 h 203"/>
                <a:gd name="T78" fmla="*/ 3 w 152"/>
                <a:gd name="T79" fmla="*/ 142 h 203"/>
                <a:gd name="T80" fmla="*/ 3 w 152"/>
                <a:gd name="T81" fmla="*/ 127 h 203"/>
                <a:gd name="T82" fmla="*/ 3 w 152"/>
                <a:gd name="T83" fmla="*/ 111 h 203"/>
                <a:gd name="T84" fmla="*/ 3 w 152"/>
                <a:gd name="T85" fmla="*/ 96 h 203"/>
                <a:gd name="T86" fmla="*/ 3 w 152"/>
                <a:gd name="T87" fmla="*/ 81 h 203"/>
                <a:gd name="T88" fmla="*/ 3 w 152"/>
                <a:gd name="T89" fmla="*/ 67 h 203"/>
                <a:gd name="T90" fmla="*/ 1 w 152"/>
                <a:gd name="T91" fmla="*/ 7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2" h="203">
                  <a:moveTo>
                    <a:pt x="1" y="7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1"/>
                  </a:lnTo>
                  <a:lnTo>
                    <a:pt x="7" y="1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3" y="1"/>
                  </a:lnTo>
                  <a:lnTo>
                    <a:pt x="16" y="1"/>
                  </a:lnTo>
                  <a:lnTo>
                    <a:pt x="20" y="1"/>
                  </a:lnTo>
                  <a:lnTo>
                    <a:pt x="23" y="1"/>
                  </a:lnTo>
                  <a:lnTo>
                    <a:pt x="26" y="0"/>
                  </a:lnTo>
                  <a:lnTo>
                    <a:pt x="29" y="0"/>
                  </a:lnTo>
                  <a:lnTo>
                    <a:pt x="28" y="2"/>
                  </a:lnTo>
                  <a:lnTo>
                    <a:pt x="28" y="4"/>
                  </a:lnTo>
                  <a:lnTo>
                    <a:pt x="28" y="6"/>
                  </a:lnTo>
                  <a:lnTo>
                    <a:pt x="28" y="8"/>
                  </a:lnTo>
                  <a:lnTo>
                    <a:pt x="27" y="87"/>
                  </a:lnTo>
                  <a:lnTo>
                    <a:pt x="27" y="89"/>
                  </a:lnTo>
                  <a:lnTo>
                    <a:pt x="27" y="90"/>
                  </a:lnTo>
                  <a:lnTo>
                    <a:pt x="27" y="91"/>
                  </a:lnTo>
                  <a:lnTo>
                    <a:pt x="27" y="92"/>
                  </a:lnTo>
                  <a:lnTo>
                    <a:pt x="27" y="93"/>
                  </a:lnTo>
                  <a:lnTo>
                    <a:pt x="27" y="93"/>
                  </a:lnTo>
                  <a:lnTo>
                    <a:pt x="28" y="93"/>
                  </a:lnTo>
                  <a:lnTo>
                    <a:pt x="28" y="94"/>
                  </a:lnTo>
                  <a:lnTo>
                    <a:pt x="28" y="94"/>
                  </a:lnTo>
                  <a:lnTo>
                    <a:pt x="29" y="94"/>
                  </a:lnTo>
                  <a:lnTo>
                    <a:pt x="29" y="94"/>
                  </a:lnTo>
                  <a:lnTo>
                    <a:pt x="30" y="94"/>
                  </a:lnTo>
                  <a:lnTo>
                    <a:pt x="31" y="93"/>
                  </a:lnTo>
                  <a:lnTo>
                    <a:pt x="33" y="92"/>
                  </a:lnTo>
                  <a:lnTo>
                    <a:pt x="36" y="89"/>
                  </a:lnTo>
                  <a:lnTo>
                    <a:pt x="38" y="88"/>
                  </a:lnTo>
                  <a:lnTo>
                    <a:pt x="41" y="85"/>
                  </a:lnTo>
                  <a:lnTo>
                    <a:pt x="44" y="82"/>
                  </a:lnTo>
                  <a:lnTo>
                    <a:pt x="47" y="79"/>
                  </a:lnTo>
                  <a:lnTo>
                    <a:pt x="50" y="76"/>
                  </a:lnTo>
                  <a:lnTo>
                    <a:pt x="65" y="62"/>
                  </a:lnTo>
                  <a:lnTo>
                    <a:pt x="123" y="0"/>
                  </a:lnTo>
                  <a:lnTo>
                    <a:pt x="126" y="0"/>
                  </a:lnTo>
                  <a:lnTo>
                    <a:pt x="129" y="0"/>
                  </a:lnTo>
                  <a:lnTo>
                    <a:pt x="131" y="0"/>
                  </a:lnTo>
                  <a:lnTo>
                    <a:pt x="134" y="0"/>
                  </a:lnTo>
                  <a:lnTo>
                    <a:pt x="137" y="0"/>
                  </a:lnTo>
                  <a:lnTo>
                    <a:pt x="141" y="0"/>
                  </a:lnTo>
                  <a:lnTo>
                    <a:pt x="144" y="0"/>
                  </a:lnTo>
                  <a:lnTo>
                    <a:pt x="147" y="0"/>
                  </a:lnTo>
                  <a:lnTo>
                    <a:pt x="80" y="65"/>
                  </a:lnTo>
                  <a:lnTo>
                    <a:pt x="54" y="91"/>
                  </a:lnTo>
                  <a:lnTo>
                    <a:pt x="63" y="101"/>
                  </a:lnTo>
                  <a:lnTo>
                    <a:pt x="72" y="111"/>
                  </a:lnTo>
                  <a:lnTo>
                    <a:pt x="82" y="121"/>
                  </a:lnTo>
                  <a:lnTo>
                    <a:pt x="91" y="131"/>
                  </a:lnTo>
                  <a:lnTo>
                    <a:pt x="100" y="142"/>
                  </a:lnTo>
                  <a:lnTo>
                    <a:pt x="109" y="152"/>
                  </a:lnTo>
                  <a:lnTo>
                    <a:pt x="118" y="162"/>
                  </a:lnTo>
                  <a:lnTo>
                    <a:pt x="127" y="172"/>
                  </a:lnTo>
                  <a:lnTo>
                    <a:pt x="152" y="201"/>
                  </a:lnTo>
                  <a:lnTo>
                    <a:pt x="152" y="203"/>
                  </a:lnTo>
                  <a:lnTo>
                    <a:pt x="147" y="202"/>
                  </a:lnTo>
                  <a:lnTo>
                    <a:pt x="144" y="202"/>
                  </a:lnTo>
                  <a:lnTo>
                    <a:pt x="141" y="202"/>
                  </a:lnTo>
                  <a:lnTo>
                    <a:pt x="140" y="201"/>
                  </a:lnTo>
                  <a:lnTo>
                    <a:pt x="138" y="201"/>
                  </a:lnTo>
                  <a:lnTo>
                    <a:pt x="136" y="201"/>
                  </a:lnTo>
                  <a:lnTo>
                    <a:pt x="133" y="201"/>
                  </a:lnTo>
                  <a:lnTo>
                    <a:pt x="131" y="201"/>
                  </a:lnTo>
                  <a:lnTo>
                    <a:pt x="129" y="202"/>
                  </a:lnTo>
                  <a:lnTo>
                    <a:pt x="127" y="202"/>
                  </a:lnTo>
                  <a:lnTo>
                    <a:pt x="123" y="202"/>
                  </a:lnTo>
                  <a:lnTo>
                    <a:pt x="119" y="203"/>
                  </a:lnTo>
                  <a:lnTo>
                    <a:pt x="116" y="200"/>
                  </a:lnTo>
                  <a:lnTo>
                    <a:pt x="113" y="196"/>
                  </a:lnTo>
                  <a:lnTo>
                    <a:pt x="111" y="193"/>
                  </a:lnTo>
                  <a:lnTo>
                    <a:pt x="108" y="190"/>
                  </a:lnTo>
                  <a:lnTo>
                    <a:pt x="106" y="187"/>
                  </a:lnTo>
                  <a:lnTo>
                    <a:pt x="103" y="183"/>
                  </a:lnTo>
                  <a:lnTo>
                    <a:pt x="100" y="180"/>
                  </a:lnTo>
                  <a:lnTo>
                    <a:pt x="98" y="177"/>
                  </a:lnTo>
                  <a:lnTo>
                    <a:pt x="57" y="129"/>
                  </a:lnTo>
                  <a:lnTo>
                    <a:pt x="32" y="101"/>
                  </a:lnTo>
                  <a:lnTo>
                    <a:pt x="31" y="100"/>
                  </a:lnTo>
                  <a:lnTo>
                    <a:pt x="31" y="100"/>
                  </a:lnTo>
                  <a:lnTo>
                    <a:pt x="30" y="100"/>
                  </a:lnTo>
                  <a:lnTo>
                    <a:pt x="30" y="100"/>
                  </a:lnTo>
                  <a:lnTo>
                    <a:pt x="29" y="99"/>
                  </a:lnTo>
                  <a:lnTo>
                    <a:pt x="28" y="99"/>
                  </a:lnTo>
                  <a:lnTo>
                    <a:pt x="28" y="100"/>
                  </a:lnTo>
                  <a:lnTo>
                    <a:pt x="27" y="100"/>
                  </a:lnTo>
                  <a:lnTo>
                    <a:pt x="27" y="101"/>
                  </a:lnTo>
                  <a:lnTo>
                    <a:pt x="27" y="102"/>
                  </a:lnTo>
                  <a:lnTo>
                    <a:pt x="27" y="103"/>
                  </a:lnTo>
                  <a:lnTo>
                    <a:pt x="27" y="104"/>
                  </a:lnTo>
                  <a:lnTo>
                    <a:pt x="27" y="108"/>
                  </a:lnTo>
                  <a:lnTo>
                    <a:pt x="27" y="112"/>
                  </a:lnTo>
                  <a:lnTo>
                    <a:pt x="27" y="116"/>
                  </a:lnTo>
                  <a:lnTo>
                    <a:pt x="27" y="120"/>
                  </a:lnTo>
                  <a:lnTo>
                    <a:pt x="27" y="124"/>
                  </a:lnTo>
                  <a:lnTo>
                    <a:pt x="27" y="128"/>
                  </a:lnTo>
                  <a:lnTo>
                    <a:pt x="27" y="132"/>
                  </a:lnTo>
                  <a:lnTo>
                    <a:pt x="27" y="136"/>
                  </a:lnTo>
                  <a:lnTo>
                    <a:pt x="27" y="166"/>
                  </a:lnTo>
                  <a:lnTo>
                    <a:pt x="28" y="195"/>
                  </a:lnTo>
                  <a:lnTo>
                    <a:pt x="29" y="203"/>
                  </a:lnTo>
                  <a:lnTo>
                    <a:pt x="26" y="202"/>
                  </a:lnTo>
                  <a:lnTo>
                    <a:pt x="23" y="202"/>
                  </a:lnTo>
                  <a:lnTo>
                    <a:pt x="20" y="202"/>
                  </a:lnTo>
                  <a:lnTo>
                    <a:pt x="17" y="202"/>
                  </a:lnTo>
                  <a:lnTo>
                    <a:pt x="15" y="202"/>
                  </a:lnTo>
                  <a:lnTo>
                    <a:pt x="12" y="202"/>
                  </a:lnTo>
                  <a:lnTo>
                    <a:pt x="9" y="202"/>
                  </a:lnTo>
                  <a:lnTo>
                    <a:pt x="6" y="202"/>
                  </a:lnTo>
                  <a:lnTo>
                    <a:pt x="0" y="203"/>
                  </a:lnTo>
                  <a:lnTo>
                    <a:pt x="0" y="201"/>
                  </a:lnTo>
                  <a:lnTo>
                    <a:pt x="1" y="199"/>
                  </a:lnTo>
                  <a:lnTo>
                    <a:pt x="1" y="197"/>
                  </a:lnTo>
                  <a:lnTo>
                    <a:pt x="1" y="195"/>
                  </a:lnTo>
                  <a:lnTo>
                    <a:pt x="3" y="142"/>
                  </a:lnTo>
                  <a:lnTo>
                    <a:pt x="3" y="137"/>
                  </a:lnTo>
                  <a:lnTo>
                    <a:pt x="3" y="132"/>
                  </a:lnTo>
                  <a:lnTo>
                    <a:pt x="3" y="127"/>
                  </a:lnTo>
                  <a:lnTo>
                    <a:pt x="3" y="122"/>
                  </a:lnTo>
                  <a:lnTo>
                    <a:pt x="3" y="117"/>
                  </a:lnTo>
                  <a:lnTo>
                    <a:pt x="3" y="111"/>
                  </a:lnTo>
                  <a:lnTo>
                    <a:pt x="3" y="106"/>
                  </a:lnTo>
                  <a:lnTo>
                    <a:pt x="3" y="101"/>
                  </a:lnTo>
                  <a:lnTo>
                    <a:pt x="3" y="96"/>
                  </a:lnTo>
                  <a:lnTo>
                    <a:pt x="3" y="91"/>
                  </a:lnTo>
                  <a:lnTo>
                    <a:pt x="3" y="86"/>
                  </a:lnTo>
                  <a:lnTo>
                    <a:pt x="3" y="81"/>
                  </a:lnTo>
                  <a:lnTo>
                    <a:pt x="3" y="76"/>
                  </a:lnTo>
                  <a:lnTo>
                    <a:pt x="3" y="71"/>
                  </a:lnTo>
                  <a:lnTo>
                    <a:pt x="3" y="67"/>
                  </a:lnTo>
                  <a:lnTo>
                    <a:pt x="3" y="62"/>
                  </a:lnTo>
                  <a:lnTo>
                    <a:pt x="2" y="34"/>
                  </a:lnTo>
                  <a:lnTo>
                    <a:pt x="1" y="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5" name="Freeform 13">
              <a:extLst>
                <a:ext uri="{FF2B5EF4-FFF2-40B4-BE49-F238E27FC236}">
                  <a16:creationId xmlns:a16="http://schemas.microsoft.com/office/drawing/2014/main" id="{22DD14E8-7FE6-40EC-99BC-A585C8DA7A3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946" y="244"/>
              <a:ext cx="243" cy="241"/>
            </a:xfrm>
            <a:custGeom>
              <a:avLst/>
              <a:gdLst>
                <a:gd name="T0" fmla="*/ 1626 w 1626"/>
                <a:gd name="T1" fmla="*/ 1626 h 1626"/>
                <a:gd name="T2" fmla="*/ 1288 w 1626"/>
                <a:gd name="T3" fmla="*/ 147 h 1626"/>
                <a:gd name="T4" fmla="*/ 1179 w 1626"/>
                <a:gd name="T5" fmla="*/ 202 h 1626"/>
                <a:gd name="T6" fmla="*/ 1111 w 1626"/>
                <a:gd name="T7" fmla="*/ 244 h 1626"/>
                <a:gd name="T8" fmla="*/ 1041 w 1626"/>
                <a:gd name="T9" fmla="*/ 292 h 1626"/>
                <a:gd name="T10" fmla="*/ 974 w 1626"/>
                <a:gd name="T11" fmla="*/ 348 h 1626"/>
                <a:gd name="T12" fmla="*/ 911 w 1626"/>
                <a:gd name="T13" fmla="*/ 410 h 1626"/>
                <a:gd name="T14" fmla="*/ 862 w 1626"/>
                <a:gd name="T15" fmla="*/ 476 h 1626"/>
                <a:gd name="T16" fmla="*/ 820 w 1626"/>
                <a:gd name="T17" fmla="*/ 550 h 1626"/>
                <a:gd name="T18" fmla="*/ 784 w 1626"/>
                <a:gd name="T19" fmla="*/ 629 h 1626"/>
                <a:gd name="T20" fmla="*/ 743 w 1626"/>
                <a:gd name="T21" fmla="*/ 739 h 1626"/>
                <a:gd name="T22" fmla="*/ 693 w 1626"/>
                <a:gd name="T23" fmla="*/ 877 h 1626"/>
                <a:gd name="T24" fmla="*/ 655 w 1626"/>
                <a:gd name="T25" fmla="*/ 974 h 1626"/>
                <a:gd name="T26" fmla="*/ 630 w 1626"/>
                <a:gd name="T27" fmla="*/ 1027 h 1626"/>
                <a:gd name="T28" fmla="*/ 602 w 1626"/>
                <a:gd name="T29" fmla="*/ 1073 h 1626"/>
                <a:gd name="T30" fmla="*/ 572 w 1626"/>
                <a:gd name="T31" fmla="*/ 1113 h 1626"/>
                <a:gd name="T32" fmla="*/ 538 w 1626"/>
                <a:gd name="T33" fmla="*/ 1149 h 1626"/>
                <a:gd name="T34" fmla="*/ 501 w 1626"/>
                <a:gd name="T35" fmla="*/ 1181 h 1626"/>
                <a:gd name="T36" fmla="*/ 418 w 1626"/>
                <a:gd name="T37" fmla="*/ 1240 h 1626"/>
                <a:gd name="T38" fmla="*/ 328 w 1626"/>
                <a:gd name="T39" fmla="*/ 1290 h 1626"/>
                <a:gd name="T40" fmla="*/ 236 w 1626"/>
                <a:gd name="T41" fmla="*/ 1330 h 1626"/>
                <a:gd name="T42" fmla="*/ 147 w 1626"/>
                <a:gd name="T43" fmla="*/ 1359 h 1626"/>
                <a:gd name="T44" fmla="*/ 280 w 1626"/>
                <a:gd name="T45" fmla="*/ 1479 h 1626"/>
                <a:gd name="T46" fmla="*/ 371 w 1626"/>
                <a:gd name="T47" fmla="*/ 1441 h 1626"/>
                <a:gd name="T48" fmla="*/ 462 w 1626"/>
                <a:gd name="T49" fmla="*/ 1396 h 1626"/>
                <a:gd name="T50" fmla="*/ 548 w 1626"/>
                <a:gd name="T51" fmla="*/ 1341 h 1626"/>
                <a:gd name="T52" fmla="*/ 628 w 1626"/>
                <a:gd name="T53" fmla="*/ 1278 h 1626"/>
                <a:gd name="T54" fmla="*/ 686 w 1626"/>
                <a:gd name="T55" fmla="*/ 1219 h 1626"/>
                <a:gd name="T56" fmla="*/ 717 w 1626"/>
                <a:gd name="T57" fmla="*/ 1181 h 1626"/>
                <a:gd name="T58" fmla="*/ 753 w 1626"/>
                <a:gd name="T59" fmla="*/ 1125 h 1626"/>
                <a:gd name="T60" fmla="*/ 784 w 1626"/>
                <a:gd name="T61" fmla="*/ 1065 h 1626"/>
                <a:gd name="T62" fmla="*/ 822 w 1626"/>
                <a:gd name="T63" fmla="*/ 979 h 1626"/>
                <a:gd name="T64" fmla="*/ 870 w 1626"/>
                <a:gd name="T65" fmla="*/ 846 h 1626"/>
                <a:gd name="T66" fmla="*/ 915 w 1626"/>
                <a:gd name="T67" fmla="*/ 723 h 1626"/>
                <a:gd name="T68" fmla="*/ 944 w 1626"/>
                <a:gd name="T69" fmla="*/ 653 h 1626"/>
                <a:gd name="T70" fmla="*/ 976 w 1626"/>
                <a:gd name="T71" fmla="*/ 588 h 1626"/>
                <a:gd name="T72" fmla="*/ 1013 w 1626"/>
                <a:gd name="T73" fmla="*/ 532 h 1626"/>
                <a:gd name="T74" fmla="*/ 1055 w 1626"/>
                <a:gd name="T75" fmla="*/ 486 h 1626"/>
                <a:gd name="T76" fmla="*/ 1099 w 1626"/>
                <a:gd name="T77" fmla="*/ 447 h 1626"/>
                <a:gd name="T78" fmla="*/ 1190 w 1626"/>
                <a:gd name="T79" fmla="*/ 379 h 1626"/>
                <a:gd name="T80" fmla="*/ 1281 w 1626"/>
                <a:gd name="T81" fmla="*/ 325 h 1626"/>
                <a:gd name="T82" fmla="*/ 1366 w 1626"/>
                <a:gd name="T83" fmla="*/ 283 h 1626"/>
                <a:gd name="T84" fmla="*/ 1479 w 1626"/>
                <a:gd name="T85" fmla="*/ 239 h 1626"/>
                <a:gd name="T86" fmla="*/ 1288 w 1626"/>
                <a:gd name="T87" fmla="*/ 147 h 1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26" h="1626">
                  <a:moveTo>
                    <a:pt x="0" y="0"/>
                  </a:moveTo>
                  <a:lnTo>
                    <a:pt x="0" y="1626"/>
                  </a:lnTo>
                  <a:lnTo>
                    <a:pt x="1626" y="1626"/>
                  </a:lnTo>
                  <a:lnTo>
                    <a:pt x="1626" y="0"/>
                  </a:lnTo>
                  <a:lnTo>
                    <a:pt x="0" y="0"/>
                  </a:lnTo>
                  <a:close/>
                  <a:moveTo>
                    <a:pt x="1288" y="147"/>
                  </a:moveTo>
                  <a:lnTo>
                    <a:pt x="1246" y="167"/>
                  </a:lnTo>
                  <a:lnTo>
                    <a:pt x="1202" y="189"/>
                  </a:lnTo>
                  <a:lnTo>
                    <a:pt x="1179" y="202"/>
                  </a:lnTo>
                  <a:lnTo>
                    <a:pt x="1157" y="215"/>
                  </a:lnTo>
                  <a:lnTo>
                    <a:pt x="1134" y="230"/>
                  </a:lnTo>
                  <a:lnTo>
                    <a:pt x="1111" y="244"/>
                  </a:lnTo>
                  <a:lnTo>
                    <a:pt x="1087" y="260"/>
                  </a:lnTo>
                  <a:lnTo>
                    <a:pt x="1065" y="275"/>
                  </a:lnTo>
                  <a:lnTo>
                    <a:pt x="1041" y="292"/>
                  </a:lnTo>
                  <a:lnTo>
                    <a:pt x="1019" y="310"/>
                  </a:lnTo>
                  <a:lnTo>
                    <a:pt x="996" y="329"/>
                  </a:lnTo>
                  <a:lnTo>
                    <a:pt x="974" y="348"/>
                  </a:lnTo>
                  <a:lnTo>
                    <a:pt x="952" y="369"/>
                  </a:lnTo>
                  <a:lnTo>
                    <a:pt x="930" y="390"/>
                  </a:lnTo>
                  <a:lnTo>
                    <a:pt x="911" y="410"/>
                  </a:lnTo>
                  <a:lnTo>
                    <a:pt x="894" y="431"/>
                  </a:lnTo>
                  <a:lnTo>
                    <a:pt x="878" y="453"/>
                  </a:lnTo>
                  <a:lnTo>
                    <a:pt x="862" y="476"/>
                  </a:lnTo>
                  <a:lnTo>
                    <a:pt x="847" y="500"/>
                  </a:lnTo>
                  <a:lnTo>
                    <a:pt x="834" y="524"/>
                  </a:lnTo>
                  <a:lnTo>
                    <a:pt x="820" y="550"/>
                  </a:lnTo>
                  <a:lnTo>
                    <a:pt x="808" y="575"/>
                  </a:lnTo>
                  <a:lnTo>
                    <a:pt x="795" y="602"/>
                  </a:lnTo>
                  <a:lnTo>
                    <a:pt x="784" y="629"/>
                  </a:lnTo>
                  <a:lnTo>
                    <a:pt x="774" y="656"/>
                  </a:lnTo>
                  <a:lnTo>
                    <a:pt x="763" y="683"/>
                  </a:lnTo>
                  <a:lnTo>
                    <a:pt x="743" y="739"/>
                  </a:lnTo>
                  <a:lnTo>
                    <a:pt x="723" y="794"/>
                  </a:lnTo>
                  <a:lnTo>
                    <a:pt x="709" y="836"/>
                  </a:lnTo>
                  <a:lnTo>
                    <a:pt x="693" y="877"/>
                  </a:lnTo>
                  <a:lnTo>
                    <a:pt x="678" y="917"/>
                  </a:lnTo>
                  <a:lnTo>
                    <a:pt x="663" y="956"/>
                  </a:lnTo>
                  <a:lnTo>
                    <a:pt x="655" y="974"/>
                  </a:lnTo>
                  <a:lnTo>
                    <a:pt x="647" y="992"/>
                  </a:lnTo>
                  <a:lnTo>
                    <a:pt x="638" y="1010"/>
                  </a:lnTo>
                  <a:lnTo>
                    <a:pt x="630" y="1027"/>
                  </a:lnTo>
                  <a:lnTo>
                    <a:pt x="621" y="1043"/>
                  </a:lnTo>
                  <a:lnTo>
                    <a:pt x="612" y="1058"/>
                  </a:lnTo>
                  <a:lnTo>
                    <a:pt x="602" y="1073"/>
                  </a:lnTo>
                  <a:lnTo>
                    <a:pt x="592" y="1088"/>
                  </a:lnTo>
                  <a:lnTo>
                    <a:pt x="582" y="1100"/>
                  </a:lnTo>
                  <a:lnTo>
                    <a:pt x="572" y="1113"/>
                  </a:lnTo>
                  <a:lnTo>
                    <a:pt x="561" y="1125"/>
                  </a:lnTo>
                  <a:lnTo>
                    <a:pt x="550" y="1137"/>
                  </a:lnTo>
                  <a:lnTo>
                    <a:pt x="538" y="1149"/>
                  </a:lnTo>
                  <a:lnTo>
                    <a:pt x="526" y="1159"/>
                  </a:lnTo>
                  <a:lnTo>
                    <a:pt x="514" y="1170"/>
                  </a:lnTo>
                  <a:lnTo>
                    <a:pt x="501" y="1181"/>
                  </a:lnTo>
                  <a:lnTo>
                    <a:pt x="474" y="1202"/>
                  </a:lnTo>
                  <a:lnTo>
                    <a:pt x="446" y="1222"/>
                  </a:lnTo>
                  <a:lnTo>
                    <a:pt x="418" y="1240"/>
                  </a:lnTo>
                  <a:lnTo>
                    <a:pt x="389" y="1258"/>
                  </a:lnTo>
                  <a:lnTo>
                    <a:pt x="359" y="1275"/>
                  </a:lnTo>
                  <a:lnTo>
                    <a:pt x="328" y="1290"/>
                  </a:lnTo>
                  <a:lnTo>
                    <a:pt x="297" y="1305"/>
                  </a:lnTo>
                  <a:lnTo>
                    <a:pt x="266" y="1317"/>
                  </a:lnTo>
                  <a:lnTo>
                    <a:pt x="236" y="1330"/>
                  </a:lnTo>
                  <a:lnTo>
                    <a:pt x="206" y="1340"/>
                  </a:lnTo>
                  <a:lnTo>
                    <a:pt x="176" y="1350"/>
                  </a:lnTo>
                  <a:lnTo>
                    <a:pt x="147" y="1359"/>
                  </a:lnTo>
                  <a:lnTo>
                    <a:pt x="147" y="147"/>
                  </a:lnTo>
                  <a:lnTo>
                    <a:pt x="1288" y="147"/>
                  </a:lnTo>
                  <a:lnTo>
                    <a:pt x="280" y="1479"/>
                  </a:lnTo>
                  <a:lnTo>
                    <a:pt x="311" y="1468"/>
                  </a:lnTo>
                  <a:lnTo>
                    <a:pt x="341" y="1455"/>
                  </a:lnTo>
                  <a:lnTo>
                    <a:pt x="371" y="1441"/>
                  </a:lnTo>
                  <a:lnTo>
                    <a:pt x="402" y="1427"/>
                  </a:lnTo>
                  <a:lnTo>
                    <a:pt x="432" y="1412"/>
                  </a:lnTo>
                  <a:lnTo>
                    <a:pt x="462" y="1396"/>
                  </a:lnTo>
                  <a:lnTo>
                    <a:pt x="491" y="1379"/>
                  </a:lnTo>
                  <a:lnTo>
                    <a:pt x="520" y="1361"/>
                  </a:lnTo>
                  <a:lnTo>
                    <a:pt x="548" y="1341"/>
                  </a:lnTo>
                  <a:lnTo>
                    <a:pt x="575" y="1321"/>
                  </a:lnTo>
                  <a:lnTo>
                    <a:pt x="602" y="1300"/>
                  </a:lnTo>
                  <a:lnTo>
                    <a:pt x="628" y="1278"/>
                  </a:lnTo>
                  <a:lnTo>
                    <a:pt x="652" y="1255"/>
                  </a:lnTo>
                  <a:lnTo>
                    <a:pt x="674" y="1231"/>
                  </a:lnTo>
                  <a:lnTo>
                    <a:pt x="686" y="1219"/>
                  </a:lnTo>
                  <a:lnTo>
                    <a:pt x="696" y="1206"/>
                  </a:lnTo>
                  <a:lnTo>
                    <a:pt x="707" y="1194"/>
                  </a:lnTo>
                  <a:lnTo>
                    <a:pt x="717" y="1181"/>
                  </a:lnTo>
                  <a:lnTo>
                    <a:pt x="729" y="1163"/>
                  </a:lnTo>
                  <a:lnTo>
                    <a:pt x="741" y="1144"/>
                  </a:lnTo>
                  <a:lnTo>
                    <a:pt x="753" y="1125"/>
                  </a:lnTo>
                  <a:lnTo>
                    <a:pt x="764" y="1106"/>
                  </a:lnTo>
                  <a:lnTo>
                    <a:pt x="774" y="1086"/>
                  </a:lnTo>
                  <a:lnTo>
                    <a:pt x="784" y="1065"/>
                  </a:lnTo>
                  <a:lnTo>
                    <a:pt x="794" y="1044"/>
                  </a:lnTo>
                  <a:lnTo>
                    <a:pt x="804" y="1022"/>
                  </a:lnTo>
                  <a:lnTo>
                    <a:pt x="822" y="979"/>
                  </a:lnTo>
                  <a:lnTo>
                    <a:pt x="839" y="935"/>
                  </a:lnTo>
                  <a:lnTo>
                    <a:pt x="855" y="890"/>
                  </a:lnTo>
                  <a:lnTo>
                    <a:pt x="870" y="846"/>
                  </a:lnTo>
                  <a:lnTo>
                    <a:pt x="888" y="796"/>
                  </a:lnTo>
                  <a:lnTo>
                    <a:pt x="905" y="747"/>
                  </a:lnTo>
                  <a:lnTo>
                    <a:pt x="915" y="723"/>
                  </a:lnTo>
                  <a:lnTo>
                    <a:pt x="924" y="699"/>
                  </a:lnTo>
                  <a:lnTo>
                    <a:pt x="934" y="675"/>
                  </a:lnTo>
                  <a:lnTo>
                    <a:pt x="944" y="653"/>
                  </a:lnTo>
                  <a:lnTo>
                    <a:pt x="954" y="630"/>
                  </a:lnTo>
                  <a:lnTo>
                    <a:pt x="965" y="609"/>
                  </a:lnTo>
                  <a:lnTo>
                    <a:pt x="976" y="588"/>
                  </a:lnTo>
                  <a:lnTo>
                    <a:pt x="988" y="568"/>
                  </a:lnTo>
                  <a:lnTo>
                    <a:pt x="1001" y="549"/>
                  </a:lnTo>
                  <a:lnTo>
                    <a:pt x="1013" y="532"/>
                  </a:lnTo>
                  <a:lnTo>
                    <a:pt x="1027" y="515"/>
                  </a:lnTo>
                  <a:lnTo>
                    <a:pt x="1041" y="499"/>
                  </a:lnTo>
                  <a:lnTo>
                    <a:pt x="1055" y="486"/>
                  </a:lnTo>
                  <a:lnTo>
                    <a:pt x="1070" y="472"/>
                  </a:lnTo>
                  <a:lnTo>
                    <a:pt x="1084" y="459"/>
                  </a:lnTo>
                  <a:lnTo>
                    <a:pt x="1099" y="447"/>
                  </a:lnTo>
                  <a:lnTo>
                    <a:pt x="1129" y="422"/>
                  </a:lnTo>
                  <a:lnTo>
                    <a:pt x="1159" y="400"/>
                  </a:lnTo>
                  <a:lnTo>
                    <a:pt x="1190" y="379"/>
                  </a:lnTo>
                  <a:lnTo>
                    <a:pt x="1220" y="359"/>
                  </a:lnTo>
                  <a:lnTo>
                    <a:pt x="1251" y="341"/>
                  </a:lnTo>
                  <a:lnTo>
                    <a:pt x="1281" y="325"/>
                  </a:lnTo>
                  <a:lnTo>
                    <a:pt x="1310" y="310"/>
                  </a:lnTo>
                  <a:lnTo>
                    <a:pt x="1339" y="295"/>
                  </a:lnTo>
                  <a:lnTo>
                    <a:pt x="1366" y="283"/>
                  </a:lnTo>
                  <a:lnTo>
                    <a:pt x="1392" y="272"/>
                  </a:lnTo>
                  <a:lnTo>
                    <a:pt x="1440" y="253"/>
                  </a:lnTo>
                  <a:lnTo>
                    <a:pt x="1479" y="239"/>
                  </a:lnTo>
                  <a:lnTo>
                    <a:pt x="1479" y="1479"/>
                  </a:lnTo>
                  <a:lnTo>
                    <a:pt x="280" y="1479"/>
                  </a:lnTo>
                  <a:lnTo>
                    <a:pt x="1288" y="147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" name="Freeform 14">
              <a:extLst>
                <a:ext uri="{FF2B5EF4-FFF2-40B4-BE49-F238E27FC236}">
                  <a16:creationId xmlns:a16="http://schemas.microsoft.com/office/drawing/2014/main" id="{1065EEE2-B61C-4899-9DC0-EF8270BA07A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124" y="547"/>
              <a:ext cx="65" cy="54"/>
            </a:xfrm>
            <a:custGeom>
              <a:avLst/>
              <a:gdLst>
                <a:gd name="T0" fmla="*/ 10 w 65"/>
                <a:gd name="T1" fmla="*/ 0 h 54"/>
                <a:gd name="T2" fmla="*/ 13 w 65"/>
                <a:gd name="T3" fmla="*/ 0 h 54"/>
                <a:gd name="T4" fmla="*/ 17 w 65"/>
                <a:gd name="T5" fmla="*/ 4 h 54"/>
                <a:gd name="T6" fmla="*/ 22 w 65"/>
                <a:gd name="T7" fmla="*/ 14 h 54"/>
                <a:gd name="T8" fmla="*/ 26 w 65"/>
                <a:gd name="T9" fmla="*/ 23 h 54"/>
                <a:gd name="T10" fmla="*/ 31 w 65"/>
                <a:gd name="T11" fmla="*/ 32 h 54"/>
                <a:gd name="T12" fmla="*/ 38 w 65"/>
                <a:gd name="T13" fmla="*/ 28 h 54"/>
                <a:gd name="T14" fmla="*/ 41 w 65"/>
                <a:gd name="T15" fmla="*/ 21 h 54"/>
                <a:gd name="T16" fmla="*/ 45 w 65"/>
                <a:gd name="T17" fmla="*/ 14 h 54"/>
                <a:gd name="T18" fmla="*/ 48 w 65"/>
                <a:gd name="T19" fmla="*/ 7 h 54"/>
                <a:gd name="T20" fmla="*/ 52 w 65"/>
                <a:gd name="T21" fmla="*/ 0 h 54"/>
                <a:gd name="T22" fmla="*/ 53 w 65"/>
                <a:gd name="T23" fmla="*/ 0 h 54"/>
                <a:gd name="T24" fmla="*/ 55 w 65"/>
                <a:gd name="T25" fmla="*/ 0 h 54"/>
                <a:gd name="T26" fmla="*/ 58 w 65"/>
                <a:gd name="T27" fmla="*/ 0 h 54"/>
                <a:gd name="T28" fmla="*/ 59 w 65"/>
                <a:gd name="T29" fmla="*/ 9 h 54"/>
                <a:gd name="T30" fmla="*/ 61 w 65"/>
                <a:gd name="T31" fmla="*/ 18 h 54"/>
                <a:gd name="T32" fmla="*/ 62 w 65"/>
                <a:gd name="T33" fmla="*/ 27 h 54"/>
                <a:gd name="T34" fmla="*/ 63 w 65"/>
                <a:gd name="T35" fmla="*/ 37 h 54"/>
                <a:gd name="T36" fmla="*/ 64 w 65"/>
                <a:gd name="T37" fmla="*/ 43 h 54"/>
                <a:gd name="T38" fmla="*/ 65 w 65"/>
                <a:gd name="T39" fmla="*/ 50 h 54"/>
                <a:gd name="T40" fmla="*/ 65 w 65"/>
                <a:gd name="T41" fmla="*/ 54 h 54"/>
                <a:gd name="T42" fmla="*/ 62 w 65"/>
                <a:gd name="T43" fmla="*/ 53 h 54"/>
                <a:gd name="T44" fmla="*/ 59 w 65"/>
                <a:gd name="T45" fmla="*/ 53 h 54"/>
                <a:gd name="T46" fmla="*/ 56 w 65"/>
                <a:gd name="T47" fmla="*/ 53 h 54"/>
                <a:gd name="T48" fmla="*/ 52 w 65"/>
                <a:gd name="T49" fmla="*/ 54 h 54"/>
                <a:gd name="T50" fmla="*/ 52 w 65"/>
                <a:gd name="T51" fmla="*/ 44 h 54"/>
                <a:gd name="T52" fmla="*/ 51 w 65"/>
                <a:gd name="T53" fmla="*/ 35 h 54"/>
                <a:gd name="T54" fmla="*/ 50 w 65"/>
                <a:gd name="T55" fmla="*/ 26 h 54"/>
                <a:gd name="T56" fmla="*/ 49 w 65"/>
                <a:gd name="T57" fmla="*/ 17 h 54"/>
                <a:gd name="T58" fmla="*/ 44 w 65"/>
                <a:gd name="T59" fmla="*/ 26 h 54"/>
                <a:gd name="T60" fmla="*/ 40 w 65"/>
                <a:gd name="T61" fmla="*/ 35 h 54"/>
                <a:gd name="T62" fmla="*/ 36 w 65"/>
                <a:gd name="T63" fmla="*/ 44 h 54"/>
                <a:gd name="T64" fmla="*/ 31 w 65"/>
                <a:gd name="T65" fmla="*/ 54 h 54"/>
                <a:gd name="T66" fmla="*/ 30 w 65"/>
                <a:gd name="T67" fmla="*/ 53 h 54"/>
                <a:gd name="T68" fmla="*/ 28 w 65"/>
                <a:gd name="T69" fmla="*/ 54 h 54"/>
                <a:gd name="T70" fmla="*/ 21 w 65"/>
                <a:gd name="T71" fmla="*/ 38 h 54"/>
                <a:gd name="T72" fmla="*/ 18 w 65"/>
                <a:gd name="T73" fmla="*/ 32 h 54"/>
                <a:gd name="T74" fmla="*/ 15 w 65"/>
                <a:gd name="T75" fmla="*/ 27 h 54"/>
                <a:gd name="T76" fmla="*/ 12 w 65"/>
                <a:gd name="T77" fmla="*/ 21 h 54"/>
                <a:gd name="T78" fmla="*/ 10 w 65"/>
                <a:gd name="T79" fmla="*/ 22 h 54"/>
                <a:gd name="T80" fmla="*/ 9 w 65"/>
                <a:gd name="T81" fmla="*/ 28 h 54"/>
                <a:gd name="T82" fmla="*/ 9 w 65"/>
                <a:gd name="T83" fmla="*/ 34 h 54"/>
                <a:gd name="T84" fmla="*/ 9 w 65"/>
                <a:gd name="T85" fmla="*/ 39 h 54"/>
                <a:gd name="T86" fmla="*/ 8 w 65"/>
                <a:gd name="T87" fmla="*/ 43 h 54"/>
                <a:gd name="T88" fmla="*/ 8 w 65"/>
                <a:gd name="T89" fmla="*/ 47 h 54"/>
                <a:gd name="T90" fmla="*/ 8 w 65"/>
                <a:gd name="T91" fmla="*/ 50 h 54"/>
                <a:gd name="T92" fmla="*/ 8 w 65"/>
                <a:gd name="T93" fmla="*/ 52 h 54"/>
                <a:gd name="T94" fmla="*/ 6 w 65"/>
                <a:gd name="T95" fmla="*/ 53 h 54"/>
                <a:gd name="T96" fmla="*/ 5 w 65"/>
                <a:gd name="T97" fmla="*/ 53 h 54"/>
                <a:gd name="T98" fmla="*/ 2 w 65"/>
                <a:gd name="T99" fmla="*/ 53 h 54"/>
                <a:gd name="T100" fmla="*/ 0 w 65"/>
                <a:gd name="T101" fmla="*/ 52 h 54"/>
                <a:gd name="T102" fmla="*/ 1 w 65"/>
                <a:gd name="T103" fmla="*/ 48 h 54"/>
                <a:gd name="T104" fmla="*/ 2 w 65"/>
                <a:gd name="T105" fmla="*/ 42 h 54"/>
                <a:gd name="T106" fmla="*/ 3 w 65"/>
                <a:gd name="T107" fmla="*/ 35 h 54"/>
                <a:gd name="T108" fmla="*/ 4 w 65"/>
                <a:gd name="T109" fmla="*/ 27 h 54"/>
                <a:gd name="T110" fmla="*/ 8 w 65"/>
                <a:gd name="T111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5" h="54">
                  <a:moveTo>
                    <a:pt x="8" y="0"/>
                  </a:move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4"/>
                  </a:lnTo>
                  <a:lnTo>
                    <a:pt x="19" y="9"/>
                  </a:lnTo>
                  <a:lnTo>
                    <a:pt x="22" y="14"/>
                  </a:lnTo>
                  <a:lnTo>
                    <a:pt x="24" y="18"/>
                  </a:lnTo>
                  <a:lnTo>
                    <a:pt x="26" y="23"/>
                  </a:lnTo>
                  <a:lnTo>
                    <a:pt x="28" y="28"/>
                  </a:lnTo>
                  <a:lnTo>
                    <a:pt x="31" y="32"/>
                  </a:lnTo>
                  <a:lnTo>
                    <a:pt x="33" y="37"/>
                  </a:lnTo>
                  <a:lnTo>
                    <a:pt x="38" y="28"/>
                  </a:lnTo>
                  <a:lnTo>
                    <a:pt x="40" y="24"/>
                  </a:lnTo>
                  <a:lnTo>
                    <a:pt x="41" y="21"/>
                  </a:lnTo>
                  <a:lnTo>
                    <a:pt x="43" y="17"/>
                  </a:lnTo>
                  <a:lnTo>
                    <a:pt x="45" y="14"/>
                  </a:lnTo>
                  <a:lnTo>
                    <a:pt x="47" y="10"/>
                  </a:lnTo>
                  <a:lnTo>
                    <a:pt x="48" y="7"/>
                  </a:lnTo>
                  <a:lnTo>
                    <a:pt x="50" y="3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3" y="0"/>
                  </a:lnTo>
                  <a:lnTo>
                    <a:pt x="54" y="0"/>
                  </a:lnTo>
                  <a:lnTo>
                    <a:pt x="55" y="0"/>
                  </a:lnTo>
                  <a:lnTo>
                    <a:pt x="57" y="0"/>
                  </a:lnTo>
                  <a:lnTo>
                    <a:pt x="58" y="0"/>
                  </a:lnTo>
                  <a:lnTo>
                    <a:pt x="59" y="4"/>
                  </a:lnTo>
                  <a:lnTo>
                    <a:pt x="59" y="9"/>
                  </a:lnTo>
                  <a:lnTo>
                    <a:pt x="60" y="14"/>
                  </a:lnTo>
                  <a:lnTo>
                    <a:pt x="61" y="18"/>
                  </a:lnTo>
                  <a:lnTo>
                    <a:pt x="61" y="23"/>
                  </a:lnTo>
                  <a:lnTo>
                    <a:pt x="62" y="27"/>
                  </a:lnTo>
                  <a:lnTo>
                    <a:pt x="62" y="32"/>
                  </a:lnTo>
                  <a:lnTo>
                    <a:pt x="63" y="37"/>
                  </a:lnTo>
                  <a:lnTo>
                    <a:pt x="63" y="40"/>
                  </a:lnTo>
                  <a:lnTo>
                    <a:pt x="64" y="43"/>
                  </a:lnTo>
                  <a:lnTo>
                    <a:pt x="64" y="47"/>
                  </a:lnTo>
                  <a:lnTo>
                    <a:pt x="65" y="50"/>
                  </a:lnTo>
                  <a:lnTo>
                    <a:pt x="65" y="52"/>
                  </a:lnTo>
                  <a:lnTo>
                    <a:pt x="65" y="54"/>
                  </a:lnTo>
                  <a:lnTo>
                    <a:pt x="64" y="53"/>
                  </a:lnTo>
                  <a:lnTo>
                    <a:pt x="62" y="53"/>
                  </a:lnTo>
                  <a:lnTo>
                    <a:pt x="60" y="53"/>
                  </a:lnTo>
                  <a:lnTo>
                    <a:pt x="59" y="53"/>
                  </a:lnTo>
                  <a:lnTo>
                    <a:pt x="57" y="53"/>
                  </a:lnTo>
                  <a:lnTo>
                    <a:pt x="56" y="53"/>
                  </a:lnTo>
                  <a:lnTo>
                    <a:pt x="54" y="53"/>
                  </a:lnTo>
                  <a:lnTo>
                    <a:pt x="52" y="54"/>
                  </a:lnTo>
                  <a:lnTo>
                    <a:pt x="52" y="49"/>
                  </a:lnTo>
                  <a:lnTo>
                    <a:pt x="52" y="44"/>
                  </a:lnTo>
                  <a:lnTo>
                    <a:pt x="51" y="40"/>
                  </a:lnTo>
                  <a:lnTo>
                    <a:pt x="51" y="35"/>
                  </a:lnTo>
                  <a:lnTo>
                    <a:pt x="50" y="31"/>
                  </a:lnTo>
                  <a:lnTo>
                    <a:pt x="50" y="26"/>
                  </a:lnTo>
                  <a:lnTo>
                    <a:pt x="49" y="22"/>
                  </a:lnTo>
                  <a:lnTo>
                    <a:pt x="49" y="17"/>
                  </a:lnTo>
                  <a:lnTo>
                    <a:pt x="47" y="22"/>
                  </a:lnTo>
                  <a:lnTo>
                    <a:pt x="44" y="26"/>
                  </a:lnTo>
                  <a:lnTo>
                    <a:pt x="42" y="31"/>
                  </a:lnTo>
                  <a:lnTo>
                    <a:pt x="40" y="35"/>
                  </a:lnTo>
                  <a:lnTo>
                    <a:pt x="38" y="40"/>
                  </a:lnTo>
                  <a:lnTo>
                    <a:pt x="36" y="44"/>
                  </a:lnTo>
                  <a:lnTo>
                    <a:pt x="33" y="49"/>
                  </a:lnTo>
                  <a:lnTo>
                    <a:pt x="31" y="54"/>
                  </a:lnTo>
                  <a:lnTo>
                    <a:pt x="31" y="53"/>
                  </a:lnTo>
                  <a:lnTo>
                    <a:pt x="30" y="53"/>
                  </a:lnTo>
                  <a:lnTo>
                    <a:pt x="29" y="53"/>
                  </a:lnTo>
                  <a:lnTo>
                    <a:pt x="28" y="54"/>
                  </a:lnTo>
                  <a:lnTo>
                    <a:pt x="22" y="41"/>
                  </a:lnTo>
                  <a:lnTo>
                    <a:pt x="21" y="38"/>
                  </a:lnTo>
                  <a:lnTo>
                    <a:pt x="19" y="35"/>
                  </a:lnTo>
                  <a:lnTo>
                    <a:pt x="18" y="32"/>
                  </a:lnTo>
                  <a:lnTo>
                    <a:pt x="16" y="30"/>
                  </a:lnTo>
                  <a:lnTo>
                    <a:pt x="15" y="27"/>
                  </a:lnTo>
                  <a:lnTo>
                    <a:pt x="14" y="24"/>
                  </a:lnTo>
                  <a:lnTo>
                    <a:pt x="12" y="21"/>
                  </a:lnTo>
                  <a:lnTo>
                    <a:pt x="11" y="18"/>
                  </a:lnTo>
                  <a:lnTo>
                    <a:pt x="10" y="22"/>
                  </a:lnTo>
                  <a:lnTo>
                    <a:pt x="10" y="25"/>
                  </a:lnTo>
                  <a:lnTo>
                    <a:pt x="9" y="28"/>
                  </a:lnTo>
                  <a:lnTo>
                    <a:pt x="9" y="32"/>
                  </a:lnTo>
                  <a:lnTo>
                    <a:pt x="9" y="34"/>
                  </a:lnTo>
                  <a:lnTo>
                    <a:pt x="9" y="37"/>
                  </a:lnTo>
                  <a:lnTo>
                    <a:pt x="9" y="39"/>
                  </a:lnTo>
                  <a:lnTo>
                    <a:pt x="8" y="41"/>
                  </a:lnTo>
                  <a:lnTo>
                    <a:pt x="8" y="43"/>
                  </a:lnTo>
                  <a:lnTo>
                    <a:pt x="8" y="45"/>
                  </a:lnTo>
                  <a:lnTo>
                    <a:pt x="8" y="47"/>
                  </a:lnTo>
                  <a:lnTo>
                    <a:pt x="8" y="49"/>
                  </a:lnTo>
                  <a:lnTo>
                    <a:pt x="8" y="50"/>
                  </a:lnTo>
                  <a:lnTo>
                    <a:pt x="8" y="51"/>
                  </a:lnTo>
                  <a:lnTo>
                    <a:pt x="8" y="52"/>
                  </a:lnTo>
                  <a:lnTo>
                    <a:pt x="8" y="54"/>
                  </a:lnTo>
                  <a:lnTo>
                    <a:pt x="6" y="53"/>
                  </a:lnTo>
                  <a:lnTo>
                    <a:pt x="6" y="53"/>
                  </a:lnTo>
                  <a:lnTo>
                    <a:pt x="5" y="53"/>
                  </a:lnTo>
                  <a:lnTo>
                    <a:pt x="4" y="53"/>
                  </a:lnTo>
                  <a:lnTo>
                    <a:pt x="2" y="53"/>
                  </a:lnTo>
                  <a:lnTo>
                    <a:pt x="0" y="54"/>
                  </a:lnTo>
                  <a:lnTo>
                    <a:pt x="0" y="52"/>
                  </a:lnTo>
                  <a:lnTo>
                    <a:pt x="1" y="51"/>
                  </a:lnTo>
                  <a:lnTo>
                    <a:pt x="1" y="48"/>
                  </a:lnTo>
                  <a:lnTo>
                    <a:pt x="2" y="45"/>
                  </a:lnTo>
                  <a:lnTo>
                    <a:pt x="2" y="42"/>
                  </a:lnTo>
                  <a:lnTo>
                    <a:pt x="3" y="39"/>
                  </a:lnTo>
                  <a:lnTo>
                    <a:pt x="3" y="35"/>
                  </a:lnTo>
                  <a:lnTo>
                    <a:pt x="4" y="31"/>
                  </a:lnTo>
                  <a:lnTo>
                    <a:pt x="4" y="27"/>
                  </a:lnTo>
                  <a:lnTo>
                    <a:pt x="5" y="23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7" name="Freeform 15">
              <a:extLst>
                <a:ext uri="{FF2B5EF4-FFF2-40B4-BE49-F238E27FC236}">
                  <a16:creationId xmlns:a16="http://schemas.microsoft.com/office/drawing/2014/main" id="{F6BC7B69-CF12-4B4B-9D1D-36ED6EB8FAD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215" y="546"/>
              <a:ext cx="50" cy="55"/>
            </a:xfrm>
            <a:custGeom>
              <a:avLst/>
              <a:gdLst>
                <a:gd name="T0" fmla="*/ 40 w 337"/>
                <a:gd name="T1" fmla="*/ 273 h 368"/>
                <a:gd name="T2" fmla="*/ 69 w 337"/>
                <a:gd name="T3" fmla="*/ 205 h 368"/>
                <a:gd name="T4" fmla="*/ 97 w 337"/>
                <a:gd name="T5" fmla="*/ 137 h 368"/>
                <a:gd name="T6" fmla="*/ 125 w 337"/>
                <a:gd name="T7" fmla="*/ 69 h 368"/>
                <a:gd name="T8" fmla="*/ 151 w 337"/>
                <a:gd name="T9" fmla="*/ 0 h 368"/>
                <a:gd name="T10" fmla="*/ 171 w 337"/>
                <a:gd name="T11" fmla="*/ 2 h 368"/>
                <a:gd name="T12" fmla="*/ 191 w 337"/>
                <a:gd name="T13" fmla="*/ 0 h 368"/>
                <a:gd name="T14" fmla="*/ 212 w 337"/>
                <a:gd name="T15" fmla="*/ 52 h 368"/>
                <a:gd name="T16" fmla="*/ 245 w 337"/>
                <a:gd name="T17" fmla="*/ 140 h 368"/>
                <a:gd name="T18" fmla="*/ 280 w 337"/>
                <a:gd name="T19" fmla="*/ 227 h 368"/>
                <a:gd name="T20" fmla="*/ 316 w 337"/>
                <a:gd name="T21" fmla="*/ 314 h 368"/>
                <a:gd name="T22" fmla="*/ 337 w 337"/>
                <a:gd name="T23" fmla="*/ 363 h 368"/>
                <a:gd name="T24" fmla="*/ 326 w 337"/>
                <a:gd name="T25" fmla="*/ 367 h 368"/>
                <a:gd name="T26" fmla="*/ 303 w 337"/>
                <a:gd name="T27" fmla="*/ 365 h 368"/>
                <a:gd name="T28" fmla="*/ 281 w 337"/>
                <a:gd name="T29" fmla="*/ 365 h 368"/>
                <a:gd name="T30" fmla="*/ 258 w 337"/>
                <a:gd name="T31" fmla="*/ 367 h 368"/>
                <a:gd name="T32" fmla="*/ 238 w 337"/>
                <a:gd name="T33" fmla="*/ 340 h 368"/>
                <a:gd name="T34" fmla="*/ 220 w 337"/>
                <a:gd name="T35" fmla="*/ 286 h 368"/>
                <a:gd name="T36" fmla="*/ 196 w 337"/>
                <a:gd name="T37" fmla="*/ 259 h 368"/>
                <a:gd name="T38" fmla="*/ 167 w 337"/>
                <a:gd name="T39" fmla="*/ 258 h 368"/>
                <a:gd name="T40" fmla="*/ 135 w 337"/>
                <a:gd name="T41" fmla="*/ 258 h 368"/>
                <a:gd name="T42" fmla="*/ 102 w 337"/>
                <a:gd name="T43" fmla="*/ 259 h 368"/>
                <a:gd name="T44" fmla="*/ 84 w 337"/>
                <a:gd name="T45" fmla="*/ 266 h 368"/>
                <a:gd name="T46" fmla="*/ 66 w 337"/>
                <a:gd name="T47" fmla="*/ 316 h 368"/>
                <a:gd name="T48" fmla="*/ 50 w 337"/>
                <a:gd name="T49" fmla="*/ 368 h 368"/>
                <a:gd name="T50" fmla="*/ 38 w 337"/>
                <a:gd name="T51" fmla="*/ 366 h 368"/>
                <a:gd name="T52" fmla="*/ 25 w 337"/>
                <a:gd name="T53" fmla="*/ 365 h 368"/>
                <a:gd name="T54" fmla="*/ 12 w 337"/>
                <a:gd name="T55" fmla="*/ 366 h 368"/>
                <a:gd name="T56" fmla="*/ 0 w 337"/>
                <a:gd name="T57" fmla="*/ 368 h 368"/>
                <a:gd name="T58" fmla="*/ 101 w 337"/>
                <a:gd name="T59" fmla="*/ 227 h 368"/>
                <a:gd name="T60" fmla="*/ 187 w 337"/>
                <a:gd name="T61" fmla="*/ 195 h 368"/>
                <a:gd name="T62" fmla="*/ 162 w 337"/>
                <a:gd name="T63" fmla="*/ 133 h 368"/>
                <a:gd name="T64" fmla="*/ 138 w 337"/>
                <a:gd name="T65" fmla="*/ 132 h 368"/>
                <a:gd name="T66" fmla="*/ 113 w 337"/>
                <a:gd name="T67" fmla="*/ 192 h 368"/>
                <a:gd name="T68" fmla="*/ 101 w 337"/>
                <a:gd name="T69" fmla="*/ 227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37" h="368">
                  <a:moveTo>
                    <a:pt x="0" y="364"/>
                  </a:moveTo>
                  <a:lnTo>
                    <a:pt x="40" y="273"/>
                  </a:lnTo>
                  <a:lnTo>
                    <a:pt x="54" y="238"/>
                  </a:lnTo>
                  <a:lnTo>
                    <a:pt x="69" y="205"/>
                  </a:lnTo>
                  <a:lnTo>
                    <a:pt x="83" y="171"/>
                  </a:lnTo>
                  <a:lnTo>
                    <a:pt x="97" y="137"/>
                  </a:lnTo>
                  <a:lnTo>
                    <a:pt x="111" y="103"/>
                  </a:lnTo>
                  <a:lnTo>
                    <a:pt x="125" y="69"/>
                  </a:lnTo>
                  <a:lnTo>
                    <a:pt x="137" y="34"/>
                  </a:lnTo>
                  <a:lnTo>
                    <a:pt x="151" y="0"/>
                  </a:lnTo>
                  <a:lnTo>
                    <a:pt x="161" y="1"/>
                  </a:lnTo>
                  <a:lnTo>
                    <a:pt x="171" y="2"/>
                  </a:lnTo>
                  <a:lnTo>
                    <a:pt x="181" y="1"/>
                  </a:lnTo>
                  <a:lnTo>
                    <a:pt x="191" y="0"/>
                  </a:lnTo>
                  <a:lnTo>
                    <a:pt x="195" y="9"/>
                  </a:lnTo>
                  <a:lnTo>
                    <a:pt x="212" y="52"/>
                  </a:lnTo>
                  <a:lnTo>
                    <a:pt x="228" y="97"/>
                  </a:lnTo>
                  <a:lnTo>
                    <a:pt x="245" y="140"/>
                  </a:lnTo>
                  <a:lnTo>
                    <a:pt x="263" y="183"/>
                  </a:lnTo>
                  <a:lnTo>
                    <a:pt x="280" y="227"/>
                  </a:lnTo>
                  <a:lnTo>
                    <a:pt x="298" y="271"/>
                  </a:lnTo>
                  <a:lnTo>
                    <a:pt x="316" y="314"/>
                  </a:lnTo>
                  <a:lnTo>
                    <a:pt x="334" y="357"/>
                  </a:lnTo>
                  <a:lnTo>
                    <a:pt x="337" y="363"/>
                  </a:lnTo>
                  <a:lnTo>
                    <a:pt x="337" y="368"/>
                  </a:lnTo>
                  <a:lnTo>
                    <a:pt x="326" y="367"/>
                  </a:lnTo>
                  <a:lnTo>
                    <a:pt x="314" y="366"/>
                  </a:lnTo>
                  <a:lnTo>
                    <a:pt x="303" y="365"/>
                  </a:lnTo>
                  <a:lnTo>
                    <a:pt x="292" y="365"/>
                  </a:lnTo>
                  <a:lnTo>
                    <a:pt x="281" y="365"/>
                  </a:lnTo>
                  <a:lnTo>
                    <a:pt x="269" y="366"/>
                  </a:lnTo>
                  <a:lnTo>
                    <a:pt x="258" y="367"/>
                  </a:lnTo>
                  <a:lnTo>
                    <a:pt x="247" y="368"/>
                  </a:lnTo>
                  <a:lnTo>
                    <a:pt x="238" y="340"/>
                  </a:lnTo>
                  <a:lnTo>
                    <a:pt x="230" y="314"/>
                  </a:lnTo>
                  <a:lnTo>
                    <a:pt x="220" y="286"/>
                  </a:lnTo>
                  <a:lnTo>
                    <a:pt x="210" y="259"/>
                  </a:lnTo>
                  <a:lnTo>
                    <a:pt x="196" y="259"/>
                  </a:lnTo>
                  <a:lnTo>
                    <a:pt x="181" y="259"/>
                  </a:lnTo>
                  <a:lnTo>
                    <a:pt x="167" y="258"/>
                  </a:lnTo>
                  <a:lnTo>
                    <a:pt x="152" y="258"/>
                  </a:lnTo>
                  <a:lnTo>
                    <a:pt x="135" y="258"/>
                  </a:lnTo>
                  <a:lnTo>
                    <a:pt x="119" y="258"/>
                  </a:lnTo>
                  <a:lnTo>
                    <a:pt x="102" y="259"/>
                  </a:lnTo>
                  <a:lnTo>
                    <a:pt x="86" y="259"/>
                  </a:lnTo>
                  <a:lnTo>
                    <a:pt x="84" y="266"/>
                  </a:lnTo>
                  <a:lnTo>
                    <a:pt x="75" y="291"/>
                  </a:lnTo>
                  <a:lnTo>
                    <a:pt x="66" y="316"/>
                  </a:lnTo>
                  <a:lnTo>
                    <a:pt x="57" y="342"/>
                  </a:lnTo>
                  <a:lnTo>
                    <a:pt x="50" y="368"/>
                  </a:lnTo>
                  <a:lnTo>
                    <a:pt x="44" y="367"/>
                  </a:lnTo>
                  <a:lnTo>
                    <a:pt x="38" y="366"/>
                  </a:lnTo>
                  <a:lnTo>
                    <a:pt x="31" y="365"/>
                  </a:lnTo>
                  <a:lnTo>
                    <a:pt x="25" y="365"/>
                  </a:lnTo>
                  <a:lnTo>
                    <a:pt x="19" y="365"/>
                  </a:lnTo>
                  <a:lnTo>
                    <a:pt x="12" y="366"/>
                  </a:lnTo>
                  <a:lnTo>
                    <a:pt x="6" y="367"/>
                  </a:lnTo>
                  <a:lnTo>
                    <a:pt x="0" y="368"/>
                  </a:lnTo>
                  <a:lnTo>
                    <a:pt x="0" y="364"/>
                  </a:lnTo>
                  <a:close/>
                  <a:moveTo>
                    <a:pt x="101" y="227"/>
                  </a:moveTo>
                  <a:lnTo>
                    <a:pt x="198" y="227"/>
                  </a:lnTo>
                  <a:lnTo>
                    <a:pt x="187" y="195"/>
                  </a:lnTo>
                  <a:lnTo>
                    <a:pt x="175" y="164"/>
                  </a:lnTo>
                  <a:lnTo>
                    <a:pt x="162" y="133"/>
                  </a:lnTo>
                  <a:lnTo>
                    <a:pt x="151" y="102"/>
                  </a:lnTo>
                  <a:lnTo>
                    <a:pt x="138" y="132"/>
                  </a:lnTo>
                  <a:lnTo>
                    <a:pt x="126" y="162"/>
                  </a:lnTo>
                  <a:lnTo>
                    <a:pt x="113" y="192"/>
                  </a:lnTo>
                  <a:lnTo>
                    <a:pt x="101" y="222"/>
                  </a:lnTo>
                  <a:lnTo>
                    <a:pt x="101" y="22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8" name="Freeform 16">
              <a:extLst>
                <a:ext uri="{FF2B5EF4-FFF2-40B4-BE49-F238E27FC236}">
                  <a16:creationId xmlns:a16="http://schemas.microsoft.com/office/drawing/2014/main" id="{4FFBB0CA-16BB-4B4B-B34F-463A54CA8A1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294" y="546"/>
              <a:ext cx="42" cy="55"/>
            </a:xfrm>
            <a:custGeom>
              <a:avLst/>
              <a:gdLst>
                <a:gd name="T0" fmla="*/ 95 w 278"/>
                <a:gd name="T1" fmla="*/ 214 h 366"/>
                <a:gd name="T2" fmla="*/ 86 w 278"/>
                <a:gd name="T3" fmla="*/ 198 h 366"/>
                <a:gd name="T4" fmla="*/ 81 w 278"/>
                <a:gd name="T5" fmla="*/ 201 h 366"/>
                <a:gd name="T6" fmla="*/ 82 w 278"/>
                <a:gd name="T7" fmla="*/ 272 h 366"/>
                <a:gd name="T8" fmla="*/ 83 w 278"/>
                <a:gd name="T9" fmla="*/ 310 h 366"/>
                <a:gd name="T10" fmla="*/ 85 w 278"/>
                <a:gd name="T11" fmla="*/ 352 h 366"/>
                <a:gd name="T12" fmla="*/ 64 w 278"/>
                <a:gd name="T13" fmla="*/ 364 h 366"/>
                <a:gd name="T14" fmla="*/ 32 w 278"/>
                <a:gd name="T15" fmla="*/ 363 h 366"/>
                <a:gd name="T16" fmla="*/ 0 w 278"/>
                <a:gd name="T17" fmla="*/ 366 h 366"/>
                <a:gd name="T18" fmla="*/ 1 w 278"/>
                <a:gd name="T19" fmla="*/ 338 h 366"/>
                <a:gd name="T20" fmla="*/ 4 w 278"/>
                <a:gd name="T21" fmla="*/ 295 h 366"/>
                <a:gd name="T22" fmla="*/ 5 w 278"/>
                <a:gd name="T23" fmla="*/ 216 h 366"/>
                <a:gd name="T24" fmla="*/ 4 w 278"/>
                <a:gd name="T25" fmla="*/ 143 h 366"/>
                <a:gd name="T26" fmla="*/ 3 w 278"/>
                <a:gd name="T27" fmla="*/ 60 h 366"/>
                <a:gd name="T28" fmla="*/ 37 w 278"/>
                <a:gd name="T29" fmla="*/ 2 h 366"/>
                <a:gd name="T30" fmla="*/ 95 w 278"/>
                <a:gd name="T31" fmla="*/ 0 h 366"/>
                <a:gd name="T32" fmla="*/ 158 w 278"/>
                <a:gd name="T33" fmla="*/ 1 h 366"/>
                <a:gd name="T34" fmla="*/ 191 w 278"/>
                <a:gd name="T35" fmla="*/ 8 h 366"/>
                <a:gd name="T36" fmla="*/ 221 w 278"/>
                <a:gd name="T37" fmla="*/ 26 h 366"/>
                <a:gd name="T38" fmla="*/ 239 w 278"/>
                <a:gd name="T39" fmla="*/ 49 h 366"/>
                <a:gd name="T40" fmla="*/ 244 w 278"/>
                <a:gd name="T41" fmla="*/ 65 h 366"/>
                <a:gd name="T42" fmla="*/ 247 w 278"/>
                <a:gd name="T43" fmla="*/ 99 h 366"/>
                <a:gd name="T44" fmla="*/ 241 w 278"/>
                <a:gd name="T45" fmla="*/ 125 h 366"/>
                <a:gd name="T46" fmla="*/ 229 w 278"/>
                <a:gd name="T47" fmla="*/ 147 h 366"/>
                <a:gd name="T48" fmla="*/ 212 w 278"/>
                <a:gd name="T49" fmla="*/ 165 h 366"/>
                <a:gd name="T50" fmla="*/ 190 w 278"/>
                <a:gd name="T51" fmla="*/ 177 h 366"/>
                <a:gd name="T52" fmla="*/ 164 w 278"/>
                <a:gd name="T53" fmla="*/ 186 h 366"/>
                <a:gd name="T54" fmla="*/ 199 w 278"/>
                <a:gd name="T55" fmla="*/ 242 h 366"/>
                <a:gd name="T56" fmla="*/ 234 w 278"/>
                <a:gd name="T57" fmla="*/ 298 h 366"/>
                <a:gd name="T58" fmla="*/ 278 w 278"/>
                <a:gd name="T59" fmla="*/ 366 h 366"/>
                <a:gd name="T60" fmla="*/ 241 w 278"/>
                <a:gd name="T61" fmla="*/ 363 h 366"/>
                <a:gd name="T62" fmla="*/ 205 w 278"/>
                <a:gd name="T63" fmla="*/ 364 h 366"/>
                <a:gd name="T64" fmla="*/ 119 w 278"/>
                <a:gd name="T65" fmla="*/ 257 h 366"/>
                <a:gd name="T66" fmla="*/ 83 w 278"/>
                <a:gd name="T67" fmla="*/ 105 h 366"/>
                <a:gd name="T68" fmla="*/ 82 w 278"/>
                <a:gd name="T69" fmla="*/ 136 h 366"/>
                <a:gd name="T70" fmla="*/ 82 w 278"/>
                <a:gd name="T71" fmla="*/ 165 h 366"/>
                <a:gd name="T72" fmla="*/ 101 w 278"/>
                <a:gd name="T73" fmla="*/ 175 h 366"/>
                <a:gd name="T74" fmla="*/ 125 w 278"/>
                <a:gd name="T75" fmla="*/ 170 h 366"/>
                <a:gd name="T76" fmla="*/ 143 w 278"/>
                <a:gd name="T77" fmla="*/ 159 h 366"/>
                <a:gd name="T78" fmla="*/ 156 w 278"/>
                <a:gd name="T79" fmla="*/ 141 h 366"/>
                <a:gd name="T80" fmla="*/ 163 w 278"/>
                <a:gd name="T81" fmla="*/ 117 h 366"/>
                <a:gd name="T82" fmla="*/ 164 w 278"/>
                <a:gd name="T83" fmla="*/ 90 h 366"/>
                <a:gd name="T84" fmla="*/ 162 w 278"/>
                <a:gd name="T85" fmla="*/ 71 h 366"/>
                <a:gd name="T86" fmla="*/ 154 w 278"/>
                <a:gd name="T87" fmla="*/ 51 h 366"/>
                <a:gd name="T88" fmla="*/ 142 w 278"/>
                <a:gd name="T89" fmla="*/ 40 h 366"/>
                <a:gd name="T90" fmla="*/ 121 w 278"/>
                <a:gd name="T91" fmla="*/ 33 h 366"/>
                <a:gd name="T92" fmla="*/ 83 w 278"/>
                <a:gd name="T93" fmla="*/ 31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78" h="366">
                  <a:moveTo>
                    <a:pt x="103" y="228"/>
                  </a:moveTo>
                  <a:lnTo>
                    <a:pt x="99" y="221"/>
                  </a:lnTo>
                  <a:lnTo>
                    <a:pt x="95" y="214"/>
                  </a:lnTo>
                  <a:lnTo>
                    <a:pt x="91" y="207"/>
                  </a:lnTo>
                  <a:lnTo>
                    <a:pt x="87" y="201"/>
                  </a:lnTo>
                  <a:lnTo>
                    <a:pt x="86" y="198"/>
                  </a:lnTo>
                  <a:lnTo>
                    <a:pt x="83" y="197"/>
                  </a:lnTo>
                  <a:lnTo>
                    <a:pt x="82" y="198"/>
                  </a:lnTo>
                  <a:lnTo>
                    <a:pt x="81" y="201"/>
                  </a:lnTo>
                  <a:lnTo>
                    <a:pt x="81" y="224"/>
                  </a:lnTo>
                  <a:lnTo>
                    <a:pt x="82" y="248"/>
                  </a:lnTo>
                  <a:lnTo>
                    <a:pt x="82" y="272"/>
                  </a:lnTo>
                  <a:lnTo>
                    <a:pt x="82" y="296"/>
                  </a:lnTo>
                  <a:lnTo>
                    <a:pt x="83" y="302"/>
                  </a:lnTo>
                  <a:lnTo>
                    <a:pt x="83" y="310"/>
                  </a:lnTo>
                  <a:lnTo>
                    <a:pt x="83" y="324"/>
                  </a:lnTo>
                  <a:lnTo>
                    <a:pt x="84" y="338"/>
                  </a:lnTo>
                  <a:lnTo>
                    <a:pt x="85" y="352"/>
                  </a:lnTo>
                  <a:lnTo>
                    <a:pt x="86" y="366"/>
                  </a:lnTo>
                  <a:lnTo>
                    <a:pt x="75" y="365"/>
                  </a:lnTo>
                  <a:lnTo>
                    <a:pt x="64" y="364"/>
                  </a:lnTo>
                  <a:lnTo>
                    <a:pt x="53" y="363"/>
                  </a:lnTo>
                  <a:lnTo>
                    <a:pt x="42" y="363"/>
                  </a:lnTo>
                  <a:lnTo>
                    <a:pt x="32" y="363"/>
                  </a:lnTo>
                  <a:lnTo>
                    <a:pt x="22" y="364"/>
                  </a:lnTo>
                  <a:lnTo>
                    <a:pt x="11" y="365"/>
                  </a:lnTo>
                  <a:lnTo>
                    <a:pt x="0" y="366"/>
                  </a:lnTo>
                  <a:lnTo>
                    <a:pt x="0" y="356"/>
                  </a:lnTo>
                  <a:lnTo>
                    <a:pt x="1" y="347"/>
                  </a:lnTo>
                  <a:lnTo>
                    <a:pt x="1" y="338"/>
                  </a:lnTo>
                  <a:lnTo>
                    <a:pt x="2" y="329"/>
                  </a:lnTo>
                  <a:lnTo>
                    <a:pt x="2" y="321"/>
                  </a:lnTo>
                  <a:lnTo>
                    <a:pt x="4" y="295"/>
                  </a:lnTo>
                  <a:lnTo>
                    <a:pt x="5" y="268"/>
                  </a:lnTo>
                  <a:lnTo>
                    <a:pt x="5" y="242"/>
                  </a:lnTo>
                  <a:lnTo>
                    <a:pt x="5" y="216"/>
                  </a:lnTo>
                  <a:lnTo>
                    <a:pt x="5" y="191"/>
                  </a:lnTo>
                  <a:lnTo>
                    <a:pt x="5" y="167"/>
                  </a:lnTo>
                  <a:lnTo>
                    <a:pt x="4" y="143"/>
                  </a:lnTo>
                  <a:lnTo>
                    <a:pt x="4" y="119"/>
                  </a:lnTo>
                  <a:lnTo>
                    <a:pt x="4" y="90"/>
                  </a:lnTo>
                  <a:lnTo>
                    <a:pt x="3" y="60"/>
                  </a:lnTo>
                  <a:lnTo>
                    <a:pt x="2" y="30"/>
                  </a:lnTo>
                  <a:lnTo>
                    <a:pt x="1" y="1"/>
                  </a:lnTo>
                  <a:lnTo>
                    <a:pt x="37" y="2"/>
                  </a:lnTo>
                  <a:lnTo>
                    <a:pt x="57" y="2"/>
                  </a:lnTo>
                  <a:lnTo>
                    <a:pt x="76" y="1"/>
                  </a:lnTo>
                  <a:lnTo>
                    <a:pt x="95" y="0"/>
                  </a:lnTo>
                  <a:lnTo>
                    <a:pt x="114" y="0"/>
                  </a:lnTo>
                  <a:lnTo>
                    <a:pt x="135" y="0"/>
                  </a:lnTo>
                  <a:lnTo>
                    <a:pt x="158" y="1"/>
                  </a:lnTo>
                  <a:lnTo>
                    <a:pt x="170" y="3"/>
                  </a:lnTo>
                  <a:lnTo>
                    <a:pt x="181" y="4"/>
                  </a:lnTo>
                  <a:lnTo>
                    <a:pt x="191" y="8"/>
                  </a:lnTo>
                  <a:lnTo>
                    <a:pt x="200" y="12"/>
                  </a:lnTo>
                  <a:lnTo>
                    <a:pt x="211" y="19"/>
                  </a:lnTo>
                  <a:lnTo>
                    <a:pt x="221" y="26"/>
                  </a:lnTo>
                  <a:lnTo>
                    <a:pt x="229" y="34"/>
                  </a:lnTo>
                  <a:lnTo>
                    <a:pt x="235" y="44"/>
                  </a:lnTo>
                  <a:lnTo>
                    <a:pt x="239" y="49"/>
                  </a:lnTo>
                  <a:lnTo>
                    <a:pt x="240" y="54"/>
                  </a:lnTo>
                  <a:lnTo>
                    <a:pt x="243" y="59"/>
                  </a:lnTo>
                  <a:lnTo>
                    <a:pt x="244" y="65"/>
                  </a:lnTo>
                  <a:lnTo>
                    <a:pt x="247" y="76"/>
                  </a:lnTo>
                  <a:lnTo>
                    <a:pt x="248" y="90"/>
                  </a:lnTo>
                  <a:lnTo>
                    <a:pt x="247" y="99"/>
                  </a:lnTo>
                  <a:lnTo>
                    <a:pt x="246" y="108"/>
                  </a:lnTo>
                  <a:lnTo>
                    <a:pt x="244" y="117"/>
                  </a:lnTo>
                  <a:lnTo>
                    <a:pt x="241" y="125"/>
                  </a:lnTo>
                  <a:lnTo>
                    <a:pt x="238" y="133"/>
                  </a:lnTo>
                  <a:lnTo>
                    <a:pt x="234" y="141"/>
                  </a:lnTo>
                  <a:lnTo>
                    <a:pt x="229" y="147"/>
                  </a:lnTo>
                  <a:lnTo>
                    <a:pt x="224" y="153"/>
                  </a:lnTo>
                  <a:lnTo>
                    <a:pt x="219" y="159"/>
                  </a:lnTo>
                  <a:lnTo>
                    <a:pt x="212" y="165"/>
                  </a:lnTo>
                  <a:lnTo>
                    <a:pt x="205" y="169"/>
                  </a:lnTo>
                  <a:lnTo>
                    <a:pt x="198" y="174"/>
                  </a:lnTo>
                  <a:lnTo>
                    <a:pt x="190" y="177"/>
                  </a:lnTo>
                  <a:lnTo>
                    <a:pt x="182" y="181"/>
                  </a:lnTo>
                  <a:lnTo>
                    <a:pt x="173" y="183"/>
                  </a:lnTo>
                  <a:lnTo>
                    <a:pt x="164" y="186"/>
                  </a:lnTo>
                  <a:lnTo>
                    <a:pt x="175" y="205"/>
                  </a:lnTo>
                  <a:lnTo>
                    <a:pt x="187" y="224"/>
                  </a:lnTo>
                  <a:lnTo>
                    <a:pt x="199" y="242"/>
                  </a:lnTo>
                  <a:lnTo>
                    <a:pt x="210" y="262"/>
                  </a:lnTo>
                  <a:lnTo>
                    <a:pt x="222" y="280"/>
                  </a:lnTo>
                  <a:lnTo>
                    <a:pt x="234" y="298"/>
                  </a:lnTo>
                  <a:lnTo>
                    <a:pt x="246" y="317"/>
                  </a:lnTo>
                  <a:lnTo>
                    <a:pt x="259" y="336"/>
                  </a:lnTo>
                  <a:lnTo>
                    <a:pt x="278" y="366"/>
                  </a:lnTo>
                  <a:lnTo>
                    <a:pt x="265" y="365"/>
                  </a:lnTo>
                  <a:lnTo>
                    <a:pt x="254" y="364"/>
                  </a:lnTo>
                  <a:lnTo>
                    <a:pt x="241" y="363"/>
                  </a:lnTo>
                  <a:lnTo>
                    <a:pt x="229" y="363"/>
                  </a:lnTo>
                  <a:lnTo>
                    <a:pt x="217" y="363"/>
                  </a:lnTo>
                  <a:lnTo>
                    <a:pt x="205" y="364"/>
                  </a:lnTo>
                  <a:lnTo>
                    <a:pt x="193" y="365"/>
                  </a:lnTo>
                  <a:lnTo>
                    <a:pt x="181" y="366"/>
                  </a:lnTo>
                  <a:lnTo>
                    <a:pt x="119" y="257"/>
                  </a:lnTo>
                  <a:lnTo>
                    <a:pt x="103" y="228"/>
                  </a:lnTo>
                  <a:close/>
                  <a:moveTo>
                    <a:pt x="83" y="95"/>
                  </a:moveTo>
                  <a:lnTo>
                    <a:pt x="83" y="105"/>
                  </a:lnTo>
                  <a:lnTo>
                    <a:pt x="83" y="115"/>
                  </a:lnTo>
                  <a:lnTo>
                    <a:pt x="82" y="125"/>
                  </a:lnTo>
                  <a:lnTo>
                    <a:pt x="82" y="136"/>
                  </a:lnTo>
                  <a:lnTo>
                    <a:pt x="82" y="146"/>
                  </a:lnTo>
                  <a:lnTo>
                    <a:pt x="82" y="156"/>
                  </a:lnTo>
                  <a:lnTo>
                    <a:pt x="82" y="165"/>
                  </a:lnTo>
                  <a:lnTo>
                    <a:pt x="81" y="175"/>
                  </a:lnTo>
                  <a:lnTo>
                    <a:pt x="92" y="175"/>
                  </a:lnTo>
                  <a:lnTo>
                    <a:pt x="101" y="175"/>
                  </a:lnTo>
                  <a:lnTo>
                    <a:pt x="109" y="174"/>
                  </a:lnTo>
                  <a:lnTo>
                    <a:pt x="118" y="172"/>
                  </a:lnTo>
                  <a:lnTo>
                    <a:pt x="125" y="170"/>
                  </a:lnTo>
                  <a:lnTo>
                    <a:pt x="132" y="167"/>
                  </a:lnTo>
                  <a:lnTo>
                    <a:pt x="138" y="163"/>
                  </a:lnTo>
                  <a:lnTo>
                    <a:pt x="143" y="159"/>
                  </a:lnTo>
                  <a:lnTo>
                    <a:pt x="148" y="154"/>
                  </a:lnTo>
                  <a:lnTo>
                    <a:pt x="153" y="148"/>
                  </a:lnTo>
                  <a:lnTo>
                    <a:pt x="156" y="141"/>
                  </a:lnTo>
                  <a:lnTo>
                    <a:pt x="159" y="134"/>
                  </a:lnTo>
                  <a:lnTo>
                    <a:pt x="162" y="125"/>
                  </a:lnTo>
                  <a:lnTo>
                    <a:pt x="163" y="117"/>
                  </a:lnTo>
                  <a:lnTo>
                    <a:pt x="164" y="108"/>
                  </a:lnTo>
                  <a:lnTo>
                    <a:pt x="164" y="98"/>
                  </a:lnTo>
                  <a:lnTo>
                    <a:pt x="164" y="90"/>
                  </a:lnTo>
                  <a:lnTo>
                    <a:pt x="164" y="85"/>
                  </a:lnTo>
                  <a:lnTo>
                    <a:pt x="163" y="79"/>
                  </a:lnTo>
                  <a:lnTo>
                    <a:pt x="162" y="71"/>
                  </a:lnTo>
                  <a:lnTo>
                    <a:pt x="160" y="64"/>
                  </a:lnTo>
                  <a:lnTo>
                    <a:pt x="157" y="57"/>
                  </a:lnTo>
                  <a:lnTo>
                    <a:pt x="154" y="51"/>
                  </a:lnTo>
                  <a:lnTo>
                    <a:pt x="150" y="46"/>
                  </a:lnTo>
                  <a:lnTo>
                    <a:pt x="147" y="43"/>
                  </a:lnTo>
                  <a:lnTo>
                    <a:pt x="142" y="40"/>
                  </a:lnTo>
                  <a:lnTo>
                    <a:pt x="138" y="37"/>
                  </a:lnTo>
                  <a:lnTo>
                    <a:pt x="132" y="35"/>
                  </a:lnTo>
                  <a:lnTo>
                    <a:pt x="121" y="33"/>
                  </a:lnTo>
                  <a:lnTo>
                    <a:pt x="108" y="32"/>
                  </a:lnTo>
                  <a:lnTo>
                    <a:pt x="96" y="31"/>
                  </a:lnTo>
                  <a:lnTo>
                    <a:pt x="83" y="31"/>
                  </a:lnTo>
                  <a:lnTo>
                    <a:pt x="83" y="9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9" name="Freeform 17">
              <a:extLst>
                <a:ext uri="{FF2B5EF4-FFF2-40B4-BE49-F238E27FC236}">
                  <a16:creationId xmlns:a16="http://schemas.microsoft.com/office/drawing/2014/main" id="{B5C1D8FF-0B27-436D-84AA-B223491E45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364" y="546"/>
              <a:ext cx="43" cy="55"/>
            </a:xfrm>
            <a:custGeom>
              <a:avLst/>
              <a:gdLst>
                <a:gd name="T0" fmla="*/ 1 w 43"/>
                <a:gd name="T1" fmla="*/ 17 h 55"/>
                <a:gd name="T2" fmla="*/ 2 w 43"/>
                <a:gd name="T3" fmla="*/ 1 h 55"/>
                <a:gd name="T4" fmla="*/ 5 w 43"/>
                <a:gd name="T5" fmla="*/ 1 h 55"/>
                <a:gd name="T6" fmla="*/ 8 w 43"/>
                <a:gd name="T7" fmla="*/ 1 h 55"/>
                <a:gd name="T8" fmla="*/ 12 w 43"/>
                <a:gd name="T9" fmla="*/ 1 h 55"/>
                <a:gd name="T10" fmla="*/ 13 w 43"/>
                <a:gd name="T11" fmla="*/ 5 h 55"/>
                <a:gd name="T12" fmla="*/ 13 w 43"/>
                <a:gd name="T13" fmla="*/ 14 h 55"/>
                <a:gd name="T14" fmla="*/ 13 w 43"/>
                <a:gd name="T15" fmla="*/ 20 h 55"/>
                <a:gd name="T16" fmla="*/ 13 w 43"/>
                <a:gd name="T17" fmla="*/ 24 h 55"/>
                <a:gd name="T18" fmla="*/ 15 w 43"/>
                <a:gd name="T19" fmla="*/ 23 h 55"/>
                <a:gd name="T20" fmla="*/ 20 w 43"/>
                <a:gd name="T21" fmla="*/ 16 h 55"/>
                <a:gd name="T22" fmla="*/ 25 w 43"/>
                <a:gd name="T23" fmla="*/ 10 h 55"/>
                <a:gd name="T24" fmla="*/ 30 w 43"/>
                <a:gd name="T25" fmla="*/ 4 h 55"/>
                <a:gd name="T26" fmla="*/ 34 w 43"/>
                <a:gd name="T27" fmla="*/ 1 h 55"/>
                <a:gd name="T28" fmla="*/ 36 w 43"/>
                <a:gd name="T29" fmla="*/ 1 h 55"/>
                <a:gd name="T30" fmla="*/ 38 w 43"/>
                <a:gd name="T31" fmla="*/ 1 h 55"/>
                <a:gd name="T32" fmla="*/ 41 w 43"/>
                <a:gd name="T33" fmla="*/ 1 h 55"/>
                <a:gd name="T34" fmla="*/ 42 w 43"/>
                <a:gd name="T35" fmla="*/ 1 h 55"/>
                <a:gd name="T36" fmla="*/ 27 w 43"/>
                <a:gd name="T37" fmla="*/ 17 h 55"/>
                <a:gd name="T38" fmla="*/ 23 w 43"/>
                <a:gd name="T39" fmla="*/ 21 h 55"/>
                <a:gd name="T40" fmla="*/ 43 w 43"/>
                <a:gd name="T41" fmla="*/ 54 h 55"/>
                <a:gd name="T42" fmla="*/ 41 w 43"/>
                <a:gd name="T43" fmla="*/ 54 h 55"/>
                <a:gd name="T44" fmla="*/ 37 w 43"/>
                <a:gd name="T45" fmla="*/ 54 h 55"/>
                <a:gd name="T46" fmla="*/ 34 w 43"/>
                <a:gd name="T47" fmla="*/ 54 h 55"/>
                <a:gd name="T48" fmla="*/ 30 w 43"/>
                <a:gd name="T49" fmla="*/ 54 h 55"/>
                <a:gd name="T50" fmla="*/ 21 w 43"/>
                <a:gd name="T51" fmla="*/ 43 h 55"/>
                <a:gd name="T52" fmla="*/ 17 w 43"/>
                <a:gd name="T53" fmla="*/ 36 h 55"/>
                <a:gd name="T54" fmla="*/ 12 w 43"/>
                <a:gd name="T55" fmla="*/ 30 h 55"/>
                <a:gd name="T56" fmla="*/ 11 w 43"/>
                <a:gd name="T57" fmla="*/ 54 h 55"/>
                <a:gd name="T58" fmla="*/ 8 w 43"/>
                <a:gd name="T59" fmla="*/ 54 h 55"/>
                <a:gd name="T60" fmla="*/ 5 w 43"/>
                <a:gd name="T61" fmla="*/ 54 h 55"/>
                <a:gd name="T62" fmla="*/ 2 w 43"/>
                <a:gd name="T63" fmla="*/ 54 h 55"/>
                <a:gd name="T64" fmla="*/ 1 w 43"/>
                <a:gd name="T65" fmla="*/ 4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" h="55">
                  <a:moveTo>
                    <a:pt x="1" y="40"/>
                  </a:moveTo>
                  <a:lnTo>
                    <a:pt x="1" y="17"/>
                  </a:lnTo>
                  <a:lnTo>
                    <a:pt x="0" y="1"/>
                  </a:lnTo>
                  <a:lnTo>
                    <a:pt x="2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7" y="1"/>
                  </a:lnTo>
                  <a:lnTo>
                    <a:pt x="8" y="1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3" y="0"/>
                  </a:lnTo>
                  <a:lnTo>
                    <a:pt x="13" y="5"/>
                  </a:lnTo>
                  <a:lnTo>
                    <a:pt x="13" y="9"/>
                  </a:lnTo>
                  <a:lnTo>
                    <a:pt x="13" y="14"/>
                  </a:lnTo>
                  <a:lnTo>
                    <a:pt x="13" y="18"/>
                  </a:lnTo>
                  <a:lnTo>
                    <a:pt x="13" y="20"/>
                  </a:lnTo>
                  <a:lnTo>
                    <a:pt x="13" y="22"/>
                  </a:lnTo>
                  <a:lnTo>
                    <a:pt x="13" y="24"/>
                  </a:lnTo>
                  <a:lnTo>
                    <a:pt x="12" y="26"/>
                  </a:lnTo>
                  <a:lnTo>
                    <a:pt x="15" y="23"/>
                  </a:lnTo>
                  <a:lnTo>
                    <a:pt x="18" y="19"/>
                  </a:lnTo>
                  <a:lnTo>
                    <a:pt x="20" y="16"/>
                  </a:lnTo>
                  <a:lnTo>
                    <a:pt x="23" y="13"/>
                  </a:lnTo>
                  <a:lnTo>
                    <a:pt x="25" y="10"/>
                  </a:lnTo>
                  <a:lnTo>
                    <a:pt x="28" y="7"/>
                  </a:lnTo>
                  <a:lnTo>
                    <a:pt x="30" y="4"/>
                  </a:lnTo>
                  <a:lnTo>
                    <a:pt x="33" y="1"/>
                  </a:lnTo>
                  <a:lnTo>
                    <a:pt x="34" y="1"/>
                  </a:lnTo>
                  <a:lnTo>
                    <a:pt x="35" y="1"/>
                  </a:lnTo>
                  <a:lnTo>
                    <a:pt x="36" y="1"/>
                  </a:lnTo>
                  <a:lnTo>
                    <a:pt x="37" y="1"/>
                  </a:lnTo>
                  <a:lnTo>
                    <a:pt x="38" y="1"/>
                  </a:lnTo>
                  <a:lnTo>
                    <a:pt x="40" y="1"/>
                  </a:lnTo>
                  <a:lnTo>
                    <a:pt x="41" y="1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29" y="15"/>
                  </a:lnTo>
                  <a:lnTo>
                    <a:pt x="27" y="17"/>
                  </a:lnTo>
                  <a:lnTo>
                    <a:pt x="25" y="19"/>
                  </a:lnTo>
                  <a:lnTo>
                    <a:pt x="23" y="21"/>
                  </a:lnTo>
                  <a:lnTo>
                    <a:pt x="22" y="23"/>
                  </a:lnTo>
                  <a:lnTo>
                    <a:pt x="43" y="54"/>
                  </a:lnTo>
                  <a:lnTo>
                    <a:pt x="43" y="55"/>
                  </a:lnTo>
                  <a:lnTo>
                    <a:pt x="41" y="54"/>
                  </a:lnTo>
                  <a:lnTo>
                    <a:pt x="39" y="54"/>
                  </a:lnTo>
                  <a:lnTo>
                    <a:pt x="37" y="54"/>
                  </a:lnTo>
                  <a:lnTo>
                    <a:pt x="35" y="54"/>
                  </a:lnTo>
                  <a:lnTo>
                    <a:pt x="34" y="54"/>
                  </a:lnTo>
                  <a:lnTo>
                    <a:pt x="32" y="54"/>
                  </a:lnTo>
                  <a:lnTo>
                    <a:pt x="30" y="54"/>
                  </a:lnTo>
                  <a:lnTo>
                    <a:pt x="29" y="55"/>
                  </a:lnTo>
                  <a:lnTo>
                    <a:pt x="21" y="43"/>
                  </a:lnTo>
                  <a:lnTo>
                    <a:pt x="19" y="39"/>
                  </a:lnTo>
                  <a:lnTo>
                    <a:pt x="17" y="36"/>
                  </a:lnTo>
                  <a:lnTo>
                    <a:pt x="15" y="33"/>
                  </a:lnTo>
                  <a:lnTo>
                    <a:pt x="12" y="30"/>
                  </a:lnTo>
                  <a:lnTo>
                    <a:pt x="13" y="55"/>
                  </a:lnTo>
                  <a:lnTo>
                    <a:pt x="11" y="54"/>
                  </a:lnTo>
                  <a:lnTo>
                    <a:pt x="10" y="54"/>
                  </a:lnTo>
                  <a:lnTo>
                    <a:pt x="8" y="54"/>
                  </a:lnTo>
                  <a:lnTo>
                    <a:pt x="7" y="54"/>
                  </a:lnTo>
                  <a:lnTo>
                    <a:pt x="5" y="54"/>
                  </a:lnTo>
                  <a:lnTo>
                    <a:pt x="3" y="54"/>
                  </a:lnTo>
                  <a:lnTo>
                    <a:pt x="2" y="54"/>
                  </a:lnTo>
                  <a:lnTo>
                    <a:pt x="0" y="55"/>
                  </a:lnTo>
                  <a:lnTo>
                    <a:pt x="1" y="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0" name="Freeform 18">
              <a:extLst>
                <a:ext uri="{FF2B5EF4-FFF2-40B4-BE49-F238E27FC236}">
                  <a16:creationId xmlns:a16="http://schemas.microsoft.com/office/drawing/2014/main" id="{0B9B69DE-705B-4093-8B68-4F0575E3F9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435" y="547"/>
              <a:ext cx="31" cy="54"/>
            </a:xfrm>
            <a:custGeom>
              <a:avLst/>
              <a:gdLst>
                <a:gd name="T0" fmla="*/ 3 w 31"/>
                <a:gd name="T1" fmla="*/ 0 h 54"/>
                <a:gd name="T2" fmla="*/ 9 w 31"/>
                <a:gd name="T3" fmla="*/ 0 h 54"/>
                <a:gd name="T4" fmla="*/ 17 w 31"/>
                <a:gd name="T5" fmla="*/ 0 h 54"/>
                <a:gd name="T6" fmla="*/ 26 w 31"/>
                <a:gd name="T7" fmla="*/ 0 h 54"/>
                <a:gd name="T8" fmla="*/ 30 w 31"/>
                <a:gd name="T9" fmla="*/ 1 h 54"/>
                <a:gd name="T10" fmla="*/ 30 w 31"/>
                <a:gd name="T11" fmla="*/ 4 h 54"/>
                <a:gd name="T12" fmla="*/ 31 w 31"/>
                <a:gd name="T13" fmla="*/ 6 h 54"/>
                <a:gd name="T14" fmla="*/ 26 w 31"/>
                <a:gd name="T15" fmla="*/ 6 h 54"/>
                <a:gd name="T16" fmla="*/ 17 w 31"/>
                <a:gd name="T17" fmla="*/ 6 h 54"/>
                <a:gd name="T18" fmla="*/ 12 w 31"/>
                <a:gd name="T19" fmla="*/ 8 h 54"/>
                <a:gd name="T20" fmla="*/ 12 w 31"/>
                <a:gd name="T21" fmla="*/ 12 h 54"/>
                <a:gd name="T22" fmla="*/ 12 w 31"/>
                <a:gd name="T23" fmla="*/ 16 h 54"/>
                <a:gd name="T24" fmla="*/ 12 w 31"/>
                <a:gd name="T25" fmla="*/ 20 h 54"/>
                <a:gd name="T26" fmla="*/ 30 w 31"/>
                <a:gd name="T27" fmla="*/ 22 h 54"/>
                <a:gd name="T28" fmla="*/ 30 w 31"/>
                <a:gd name="T29" fmla="*/ 24 h 54"/>
                <a:gd name="T30" fmla="*/ 30 w 31"/>
                <a:gd name="T31" fmla="*/ 26 h 54"/>
                <a:gd name="T32" fmla="*/ 30 w 31"/>
                <a:gd name="T33" fmla="*/ 28 h 54"/>
                <a:gd name="T34" fmla="*/ 23 w 31"/>
                <a:gd name="T35" fmla="*/ 28 h 54"/>
                <a:gd name="T36" fmla="*/ 16 w 31"/>
                <a:gd name="T37" fmla="*/ 28 h 54"/>
                <a:gd name="T38" fmla="*/ 14 w 31"/>
                <a:gd name="T39" fmla="*/ 28 h 54"/>
                <a:gd name="T40" fmla="*/ 12 w 31"/>
                <a:gd name="T41" fmla="*/ 28 h 54"/>
                <a:gd name="T42" fmla="*/ 12 w 31"/>
                <a:gd name="T43" fmla="*/ 33 h 54"/>
                <a:gd name="T44" fmla="*/ 12 w 31"/>
                <a:gd name="T45" fmla="*/ 38 h 54"/>
                <a:gd name="T46" fmla="*/ 12 w 31"/>
                <a:gd name="T47" fmla="*/ 43 h 54"/>
                <a:gd name="T48" fmla="*/ 12 w 31"/>
                <a:gd name="T49" fmla="*/ 48 h 54"/>
                <a:gd name="T50" fmla="*/ 21 w 31"/>
                <a:gd name="T51" fmla="*/ 48 h 54"/>
                <a:gd name="T52" fmla="*/ 31 w 31"/>
                <a:gd name="T53" fmla="*/ 47 h 54"/>
                <a:gd name="T54" fmla="*/ 30 w 31"/>
                <a:gd name="T55" fmla="*/ 50 h 54"/>
                <a:gd name="T56" fmla="*/ 30 w 31"/>
                <a:gd name="T57" fmla="*/ 53 h 54"/>
                <a:gd name="T58" fmla="*/ 31 w 31"/>
                <a:gd name="T59" fmla="*/ 54 h 54"/>
                <a:gd name="T60" fmla="*/ 23 w 31"/>
                <a:gd name="T61" fmla="*/ 53 h 54"/>
                <a:gd name="T62" fmla="*/ 16 w 31"/>
                <a:gd name="T63" fmla="*/ 53 h 54"/>
                <a:gd name="T64" fmla="*/ 11 w 31"/>
                <a:gd name="T65" fmla="*/ 53 h 54"/>
                <a:gd name="T66" fmla="*/ 7 w 31"/>
                <a:gd name="T67" fmla="*/ 53 h 54"/>
                <a:gd name="T68" fmla="*/ 3 w 31"/>
                <a:gd name="T69" fmla="*/ 53 h 54"/>
                <a:gd name="T70" fmla="*/ 0 w 31"/>
                <a:gd name="T71" fmla="*/ 54 h 54"/>
                <a:gd name="T72" fmla="*/ 0 w 31"/>
                <a:gd name="T73" fmla="*/ 51 h 54"/>
                <a:gd name="T74" fmla="*/ 0 w 31"/>
                <a:gd name="T75" fmla="*/ 49 h 54"/>
                <a:gd name="T76" fmla="*/ 0 w 31"/>
                <a:gd name="T77" fmla="*/ 42 h 54"/>
                <a:gd name="T78" fmla="*/ 0 w 31"/>
                <a:gd name="T79" fmla="*/ 34 h 54"/>
                <a:gd name="T80" fmla="*/ 0 w 31"/>
                <a:gd name="T81" fmla="*/ 28 h 54"/>
                <a:gd name="T82" fmla="*/ 0 w 31"/>
                <a:gd name="T83" fmla="*/ 22 h 54"/>
                <a:gd name="T84" fmla="*/ 0 w 31"/>
                <a:gd name="T85" fmla="*/ 18 h 54"/>
                <a:gd name="T86" fmla="*/ 0 w 31"/>
                <a:gd name="T87" fmla="*/ 13 h 54"/>
                <a:gd name="T88" fmla="*/ 0 w 31"/>
                <a:gd name="T89" fmla="*/ 7 h 54"/>
                <a:gd name="T90" fmla="*/ 0 w 31"/>
                <a:gd name="T91" fmla="*/ 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" h="54">
                  <a:moveTo>
                    <a:pt x="0" y="0"/>
                  </a:moveTo>
                  <a:lnTo>
                    <a:pt x="3" y="0"/>
                  </a:lnTo>
                  <a:lnTo>
                    <a:pt x="6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1" y="0"/>
                  </a:lnTo>
                  <a:lnTo>
                    <a:pt x="30" y="1"/>
                  </a:lnTo>
                  <a:lnTo>
                    <a:pt x="30" y="3"/>
                  </a:lnTo>
                  <a:lnTo>
                    <a:pt x="30" y="4"/>
                  </a:lnTo>
                  <a:lnTo>
                    <a:pt x="30" y="6"/>
                  </a:lnTo>
                  <a:lnTo>
                    <a:pt x="31" y="6"/>
                  </a:lnTo>
                  <a:lnTo>
                    <a:pt x="31" y="6"/>
                  </a:lnTo>
                  <a:lnTo>
                    <a:pt x="26" y="6"/>
                  </a:lnTo>
                  <a:lnTo>
                    <a:pt x="22" y="6"/>
                  </a:lnTo>
                  <a:lnTo>
                    <a:pt x="17" y="6"/>
                  </a:lnTo>
                  <a:lnTo>
                    <a:pt x="12" y="6"/>
                  </a:lnTo>
                  <a:lnTo>
                    <a:pt x="12" y="8"/>
                  </a:lnTo>
                  <a:lnTo>
                    <a:pt x="12" y="10"/>
                  </a:lnTo>
                  <a:lnTo>
                    <a:pt x="12" y="12"/>
                  </a:lnTo>
                  <a:lnTo>
                    <a:pt x="12" y="14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2" y="20"/>
                  </a:lnTo>
                  <a:lnTo>
                    <a:pt x="12" y="23"/>
                  </a:lnTo>
                  <a:lnTo>
                    <a:pt x="30" y="22"/>
                  </a:lnTo>
                  <a:lnTo>
                    <a:pt x="30" y="23"/>
                  </a:lnTo>
                  <a:lnTo>
                    <a:pt x="30" y="24"/>
                  </a:lnTo>
                  <a:lnTo>
                    <a:pt x="30" y="25"/>
                  </a:lnTo>
                  <a:lnTo>
                    <a:pt x="30" y="26"/>
                  </a:lnTo>
                  <a:lnTo>
                    <a:pt x="30" y="27"/>
                  </a:lnTo>
                  <a:lnTo>
                    <a:pt x="30" y="28"/>
                  </a:lnTo>
                  <a:lnTo>
                    <a:pt x="27" y="28"/>
                  </a:lnTo>
                  <a:lnTo>
                    <a:pt x="23" y="28"/>
                  </a:lnTo>
                  <a:lnTo>
                    <a:pt x="20" y="28"/>
                  </a:lnTo>
                  <a:lnTo>
                    <a:pt x="16" y="28"/>
                  </a:lnTo>
                  <a:lnTo>
                    <a:pt x="15" y="28"/>
                  </a:lnTo>
                  <a:lnTo>
                    <a:pt x="14" y="28"/>
                  </a:lnTo>
                  <a:lnTo>
                    <a:pt x="13" y="28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3"/>
                  </a:lnTo>
                  <a:lnTo>
                    <a:pt x="12" y="35"/>
                  </a:lnTo>
                  <a:lnTo>
                    <a:pt x="12" y="38"/>
                  </a:lnTo>
                  <a:lnTo>
                    <a:pt x="12" y="40"/>
                  </a:lnTo>
                  <a:lnTo>
                    <a:pt x="12" y="43"/>
                  </a:lnTo>
                  <a:lnTo>
                    <a:pt x="12" y="45"/>
                  </a:lnTo>
                  <a:lnTo>
                    <a:pt x="12" y="48"/>
                  </a:lnTo>
                  <a:lnTo>
                    <a:pt x="17" y="48"/>
                  </a:lnTo>
                  <a:lnTo>
                    <a:pt x="21" y="48"/>
                  </a:lnTo>
                  <a:lnTo>
                    <a:pt x="26" y="47"/>
                  </a:lnTo>
                  <a:lnTo>
                    <a:pt x="31" y="47"/>
                  </a:lnTo>
                  <a:lnTo>
                    <a:pt x="30" y="48"/>
                  </a:lnTo>
                  <a:lnTo>
                    <a:pt x="30" y="50"/>
                  </a:lnTo>
                  <a:lnTo>
                    <a:pt x="30" y="51"/>
                  </a:lnTo>
                  <a:lnTo>
                    <a:pt x="30" y="53"/>
                  </a:lnTo>
                  <a:lnTo>
                    <a:pt x="31" y="53"/>
                  </a:lnTo>
                  <a:lnTo>
                    <a:pt x="31" y="54"/>
                  </a:lnTo>
                  <a:lnTo>
                    <a:pt x="27" y="53"/>
                  </a:lnTo>
                  <a:lnTo>
                    <a:pt x="23" y="53"/>
                  </a:lnTo>
                  <a:lnTo>
                    <a:pt x="20" y="53"/>
                  </a:lnTo>
                  <a:lnTo>
                    <a:pt x="16" y="53"/>
                  </a:lnTo>
                  <a:lnTo>
                    <a:pt x="14" y="53"/>
                  </a:lnTo>
                  <a:lnTo>
                    <a:pt x="11" y="53"/>
                  </a:lnTo>
                  <a:lnTo>
                    <a:pt x="9" y="53"/>
                  </a:lnTo>
                  <a:lnTo>
                    <a:pt x="7" y="53"/>
                  </a:lnTo>
                  <a:lnTo>
                    <a:pt x="5" y="53"/>
                  </a:lnTo>
                  <a:lnTo>
                    <a:pt x="3" y="53"/>
                  </a:lnTo>
                  <a:lnTo>
                    <a:pt x="1" y="53"/>
                  </a:lnTo>
                  <a:lnTo>
                    <a:pt x="0" y="54"/>
                  </a:lnTo>
                  <a:lnTo>
                    <a:pt x="0" y="52"/>
                  </a:lnTo>
                  <a:lnTo>
                    <a:pt x="0" y="51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5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1" name="Freeform 19">
              <a:extLst>
                <a:ext uri="{FF2B5EF4-FFF2-40B4-BE49-F238E27FC236}">
                  <a16:creationId xmlns:a16="http://schemas.microsoft.com/office/drawing/2014/main" id="{C540FE2E-F2E1-4607-BED7-09C70A12BA6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492" y="547"/>
              <a:ext cx="41" cy="54"/>
            </a:xfrm>
            <a:custGeom>
              <a:avLst/>
              <a:gdLst>
                <a:gd name="T0" fmla="*/ 26 w 41"/>
                <a:gd name="T1" fmla="*/ 14 h 54"/>
                <a:gd name="T2" fmla="*/ 26 w 41"/>
                <a:gd name="T3" fmla="*/ 19 h 54"/>
                <a:gd name="T4" fmla="*/ 26 w 41"/>
                <a:gd name="T5" fmla="*/ 23 h 54"/>
                <a:gd name="T6" fmla="*/ 26 w 41"/>
                <a:gd name="T7" fmla="*/ 28 h 54"/>
                <a:gd name="T8" fmla="*/ 26 w 41"/>
                <a:gd name="T9" fmla="*/ 33 h 54"/>
                <a:gd name="T10" fmla="*/ 26 w 41"/>
                <a:gd name="T11" fmla="*/ 38 h 54"/>
                <a:gd name="T12" fmla="*/ 26 w 41"/>
                <a:gd name="T13" fmla="*/ 44 h 54"/>
                <a:gd name="T14" fmla="*/ 27 w 41"/>
                <a:gd name="T15" fmla="*/ 51 h 54"/>
                <a:gd name="T16" fmla="*/ 25 w 41"/>
                <a:gd name="T17" fmla="*/ 53 h 54"/>
                <a:gd name="T18" fmla="*/ 22 w 41"/>
                <a:gd name="T19" fmla="*/ 53 h 54"/>
                <a:gd name="T20" fmla="*/ 19 w 41"/>
                <a:gd name="T21" fmla="*/ 53 h 54"/>
                <a:gd name="T22" fmla="*/ 15 w 41"/>
                <a:gd name="T23" fmla="*/ 54 h 54"/>
                <a:gd name="T24" fmla="*/ 14 w 41"/>
                <a:gd name="T25" fmla="*/ 51 h 54"/>
                <a:gd name="T26" fmla="*/ 14 w 41"/>
                <a:gd name="T27" fmla="*/ 45 h 54"/>
                <a:gd name="T28" fmla="*/ 14 w 41"/>
                <a:gd name="T29" fmla="*/ 39 h 54"/>
                <a:gd name="T30" fmla="*/ 14 w 41"/>
                <a:gd name="T31" fmla="*/ 32 h 54"/>
                <a:gd name="T32" fmla="*/ 14 w 41"/>
                <a:gd name="T33" fmla="*/ 26 h 54"/>
                <a:gd name="T34" fmla="*/ 15 w 41"/>
                <a:gd name="T35" fmla="*/ 19 h 54"/>
                <a:gd name="T36" fmla="*/ 15 w 41"/>
                <a:gd name="T37" fmla="*/ 13 h 54"/>
                <a:gd name="T38" fmla="*/ 14 w 41"/>
                <a:gd name="T39" fmla="*/ 8 h 54"/>
                <a:gd name="T40" fmla="*/ 13 w 41"/>
                <a:gd name="T41" fmla="*/ 5 h 54"/>
                <a:gd name="T42" fmla="*/ 9 w 41"/>
                <a:gd name="T43" fmla="*/ 6 h 54"/>
                <a:gd name="T44" fmla="*/ 5 w 41"/>
                <a:gd name="T45" fmla="*/ 6 h 54"/>
                <a:gd name="T46" fmla="*/ 2 w 41"/>
                <a:gd name="T47" fmla="*/ 6 h 54"/>
                <a:gd name="T48" fmla="*/ 0 w 41"/>
                <a:gd name="T49" fmla="*/ 5 h 54"/>
                <a:gd name="T50" fmla="*/ 0 w 41"/>
                <a:gd name="T51" fmla="*/ 2 h 54"/>
                <a:gd name="T52" fmla="*/ 0 w 41"/>
                <a:gd name="T53" fmla="*/ 0 h 54"/>
                <a:gd name="T54" fmla="*/ 1 w 41"/>
                <a:gd name="T55" fmla="*/ 0 h 54"/>
                <a:gd name="T56" fmla="*/ 4 w 41"/>
                <a:gd name="T57" fmla="*/ 0 h 54"/>
                <a:gd name="T58" fmla="*/ 9 w 41"/>
                <a:gd name="T59" fmla="*/ 0 h 54"/>
                <a:gd name="T60" fmla="*/ 17 w 41"/>
                <a:gd name="T61" fmla="*/ 0 h 54"/>
                <a:gd name="T62" fmla="*/ 22 w 41"/>
                <a:gd name="T63" fmla="*/ 0 h 54"/>
                <a:gd name="T64" fmla="*/ 26 w 41"/>
                <a:gd name="T65" fmla="*/ 0 h 54"/>
                <a:gd name="T66" fmla="*/ 32 w 41"/>
                <a:gd name="T67" fmla="*/ 0 h 54"/>
                <a:gd name="T68" fmla="*/ 38 w 41"/>
                <a:gd name="T69" fmla="*/ 0 h 54"/>
                <a:gd name="T70" fmla="*/ 41 w 41"/>
                <a:gd name="T71" fmla="*/ 1 h 54"/>
                <a:gd name="T72" fmla="*/ 40 w 41"/>
                <a:gd name="T73" fmla="*/ 4 h 54"/>
                <a:gd name="T74" fmla="*/ 41 w 41"/>
                <a:gd name="T75" fmla="*/ 6 h 54"/>
                <a:gd name="T76" fmla="*/ 37 w 41"/>
                <a:gd name="T77" fmla="*/ 6 h 54"/>
                <a:gd name="T78" fmla="*/ 30 w 41"/>
                <a:gd name="T79" fmla="*/ 5 h 54"/>
                <a:gd name="T80" fmla="*/ 26 w 41"/>
                <a:gd name="T81" fmla="*/ 1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1" h="54">
                  <a:moveTo>
                    <a:pt x="26" y="11"/>
                  </a:moveTo>
                  <a:lnTo>
                    <a:pt x="26" y="14"/>
                  </a:lnTo>
                  <a:lnTo>
                    <a:pt x="26" y="16"/>
                  </a:lnTo>
                  <a:lnTo>
                    <a:pt x="26" y="19"/>
                  </a:lnTo>
                  <a:lnTo>
                    <a:pt x="26" y="21"/>
                  </a:lnTo>
                  <a:lnTo>
                    <a:pt x="26" y="23"/>
                  </a:lnTo>
                  <a:lnTo>
                    <a:pt x="26" y="26"/>
                  </a:lnTo>
                  <a:lnTo>
                    <a:pt x="26" y="28"/>
                  </a:lnTo>
                  <a:lnTo>
                    <a:pt x="26" y="31"/>
                  </a:lnTo>
                  <a:lnTo>
                    <a:pt x="26" y="33"/>
                  </a:lnTo>
                  <a:lnTo>
                    <a:pt x="26" y="36"/>
                  </a:lnTo>
                  <a:lnTo>
                    <a:pt x="26" y="38"/>
                  </a:lnTo>
                  <a:lnTo>
                    <a:pt x="26" y="41"/>
                  </a:lnTo>
                  <a:lnTo>
                    <a:pt x="26" y="44"/>
                  </a:lnTo>
                  <a:lnTo>
                    <a:pt x="26" y="47"/>
                  </a:lnTo>
                  <a:lnTo>
                    <a:pt x="27" y="51"/>
                  </a:lnTo>
                  <a:lnTo>
                    <a:pt x="27" y="54"/>
                  </a:lnTo>
                  <a:lnTo>
                    <a:pt x="25" y="53"/>
                  </a:lnTo>
                  <a:lnTo>
                    <a:pt x="23" y="53"/>
                  </a:lnTo>
                  <a:lnTo>
                    <a:pt x="22" y="53"/>
                  </a:lnTo>
                  <a:lnTo>
                    <a:pt x="20" y="53"/>
                  </a:lnTo>
                  <a:lnTo>
                    <a:pt x="19" y="53"/>
                  </a:lnTo>
                  <a:lnTo>
                    <a:pt x="17" y="53"/>
                  </a:lnTo>
                  <a:lnTo>
                    <a:pt x="15" y="54"/>
                  </a:lnTo>
                  <a:lnTo>
                    <a:pt x="14" y="54"/>
                  </a:lnTo>
                  <a:lnTo>
                    <a:pt x="14" y="51"/>
                  </a:lnTo>
                  <a:lnTo>
                    <a:pt x="14" y="48"/>
                  </a:lnTo>
                  <a:lnTo>
                    <a:pt x="14" y="45"/>
                  </a:lnTo>
                  <a:lnTo>
                    <a:pt x="14" y="42"/>
                  </a:lnTo>
                  <a:lnTo>
                    <a:pt x="14" y="39"/>
                  </a:lnTo>
                  <a:lnTo>
                    <a:pt x="14" y="36"/>
                  </a:lnTo>
                  <a:lnTo>
                    <a:pt x="14" y="32"/>
                  </a:lnTo>
                  <a:lnTo>
                    <a:pt x="14" y="29"/>
                  </a:lnTo>
                  <a:lnTo>
                    <a:pt x="14" y="26"/>
                  </a:lnTo>
                  <a:lnTo>
                    <a:pt x="15" y="22"/>
                  </a:lnTo>
                  <a:lnTo>
                    <a:pt x="15" y="19"/>
                  </a:lnTo>
                  <a:lnTo>
                    <a:pt x="15" y="16"/>
                  </a:lnTo>
                  <a:lnTo>
                    <a:pt x="15" y="13"/>
                  </a:lnTo>
                  <a:lnTo>
                    <a:pt x="14" y="11"/>
                  </a:lnTo>
                  <a:lnTo>
                    <a:pt x="14" y="8"/>
                  </a:lnTo>
                  <a:lnTo>
                    <a:pt x="14" y="5"/>
                  </a:lnTo>
                  <a:lnTo>
                    <a:pt x="13" y="5"/>
                  </a:lnTo>
                  <a:lnTo>
                    <a:pt x="11" y="6"/>
                  </a:lnTo>
                  <a:lnTo>
                    <a:pt x="9" y="6"/>
                  </a:lnTo>
                  <a:lnTo>
                    <a:pt x="8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2" y="6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2" y="0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41" y="0"/>
                  </a:lnTo>
                  <a:lnTo>
                    <a:pt x="41" y="1"/>
                  </a:lnTo>
                  <a:lnTo>
                    <a:pt x="40" y="3"/>
                  </a:lnTo>
                  <a:lnTo>
                    <a:pt x="40" y="4"/>
                  </a:lnTo>
                  <a:lnTo>
                    <a:pt x="41" y="5"/>
                  </a:lnTo>
                  <a:lnTo>
                    <a:pt x="41" y="6"/>
                  </a:lnTo>
                  <a:lnTo>
                    <a:pt x="41" y="7"/>
                  </a:lnTo>
                  <a:lnTo>
                    <a:pt x="37" y="6"/>
                  </a:lnTo>
                  <a:lnTo>
                    <a:pt x="34" y="6"/>
                  </a:lnTo>
                  <a:lnTo>
                    <a:pt x="30" y="5"/>
                  </a:lnTo>
                  <a:lnTo>
                    <a:pt x="27" y="5"/>
                  </a:lnTo>
                  <a:lnTo>
                    <a:pt x="26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2" name="Freeform 20">
              <a:extLst>
                <a:ext uri="{FF2B5EF4-FFF2-40B4-BE49-F238E27FC236}">
                  <a16:creationId xmlns:a16="http://schemas.microsoft.com/office/drawing/2014/main" id="{C1B86FCD-4E68-4BF3-9B66-C91D65BFE84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562" y="547"/>
              <a:ext cx="14" cy="54"/>
            </a:xfrm>
            <a:custGeom>
              <a:avLst/>
              <a:gdLst>
                <a:gd name="T0" fmla="*/ 13 w 14"/>
                <a:gd name="T1" fmla="*/ 10 h 54"/>
                <a:gd name="T2" fmla="*/ 13 w 14"/>
                <a:gd name="T3" fmla="*/ 14 h 54"/>
                <a:gd name="T4" fmla="*/ 13 w 14"/>
                <a:gd name="T5" fmla="*/ 18 h 54"/>
                <a:gd name="T6" fmla="*/ 13 w 14"/>
                <a:gd name="T7" fmla="*/ 22 h 54"/>
                <a:gd name="T8" fmla="*/ 13 w 14"/>
                <a:gd name="T9" fmla="*/ 26 h 54"/>
                <a:gd name="T10" fmla="*/ 13 w 14"/>
                <a:gd name="T11" fmla="*/ 30 h 54"/>
                <a:gd name="T12" fmla="*/ 13 w 14"/>
                <a:gd name="T13" fmla="*/ 34 h 54"/>
                <a:gd name="T14" fmla="*/ 13 w 14"/>
                <a:gd name="T15" fmla="*/ 38 h 54"/>
                <a:gd name="T16" fmla="*/ 13 w 14"/>
                <a:gd name="T17" fmla="*/ 42 h 54"/>
                <a:gd name="T18" fmla="*/ 13 w 14"/>
                <a:gd name="T19" fmla="*/ 45 h 54"/>
                <a:gd name="T20" fmla="*/ 13 w 14"/>
                <a:gd name="T21" fmla="*/ 48 h 54"/>
                <a:gd name="T22" fmla="*/ 13 w 14"/>
                <a:gd name="T23" fmla="*/ 51 h 54"/>
                <a:gd name="T24" fmla="*/ 14 w 14"/>
                <a:gd name="T25" fmla="*/ 54 h 54"/>
                <a:gd name="T26" fmla="*/ 12 w 14"/>
                <a:gd name="T27" fmla="*/ 53 h 54"/>
                <a:gd name="T28" fmla="*/ 10 w 14"/>
                <a:gd name="T29" fmla="*/ 53 h 54"/>
                <a:gd name="T30" fmla="*/ 9 w 14"/>
                <a:gd name="T31" fmla="*/ 53 h 54"/>
                <a:gd name="T32" fmla="*/ 7 w 14"/>
                <a:gd name="T33" fmla="*/ 53 h 54"/>
                <a:gd name="T34" fmla="*/ 5 w 14"/>
                <a:gd name="T35" fmla="*/ 53 h 54"/>
                <a:gd name="T36" fmla="*/ 4 w 14"/>
                <a:gd name="T37" fmla="*/ 53 h 54"/>
                <a:gd name="T38" fmla="*/ 2 w 14"/>
                <a:gd name="T39" fmla="*/ 53 h 54"/>
                <a:gd name="T40" fmla="*/ 0 w 14"/>
                <a:gd name="T41" fmla="*/ 54 h 54"/>
                <a:gd name="T42" fmla="*/ 1 w 14"/>
                <a:gd name="T43" fmla="*/ 50 h 54"/>
                <a:gd name="T44" fmla="*/ 1 w 14"/>
                <a:gd name="T45" fmla="*/ 46 h 54"/>
                <a:gd name="T46" fmla="*/ 1 w 14"/>
                <a:gd name="T47" fmla="*/ 43 h 54"/>
                <a:gd name="T48" fmla="*/ 1 w 14"/>
                <a:gd name="T49" fmla="*/ 39 h 54"/>
                <a:gd name="T50" fmla="*/ 1 w 14"/>
                <a:gd name="T51" fmla="*/ 36 h 54"/>
                <a:gd name="T52" fmla="*/ 1 w 14"/>
                <a:gd name="T53" fmla="*/ 32 h 54"/>
                <a:gd name="T54" fmla="*/ 1 w 14"/>
                <a:gd name="T55" fmla="*/ 28 h 54"/>
                <a:gd name="T56" fmla="*/ 1 w 14"/>
                <a:gd name="T57" fmla="*/ 25 h 54"/>
                <a:gd name="T58" fmla="*/ 1 w 14"/>
                <a:gd name="T59" fmla="*/ 24 h 54"/>
                <a:gd name="T60" fmla="*/ 1 w 14"/>
                <a:gd name="T61" fmla="*/ 23 h 54"/>
                <a:gd name="T62" fmla="*/ 1 w 14"/>
                <a:gd name="T63" fmla="*/ 22 h 54"/>
                <a:gd name="T64" fmla="*/ 1 w 14"/>
                <a:gd name="T65" fmla="*/ 20 h 54"/>
                <a:gd name="T66" fmla="*/ 1 w 14"/>
                <a:gd name="T67" fmla="*/ 18 h 54"/>
                <a:gd name="T68" fmla="*/ 1 w 14"/>
                <a:gd name="T69" fmla="*/ 15 h 54"/>
                <a:gd name="T70" fmla="*/ 1 w 14"/>
                <a:gd name="T71" fmla="*/ 13 h 54"/>
                <a:gd name="T72" fmla="*/ 1 w 14"/>
                <a:gd name="T73" fmla="*/ 10 h 54"/>
                <a:gd name="T74" fmla="*/ 1 w 14"/>
                <a:gd name="T75" fmla="*/ 8 h 54"/>
                <a:gd name="T76" fmla="*/ 1 w 14"/>
                <a:gd name="T77" fmla="*/ 5 h 54"/>
                <a:gd name="T78" fmla="*/ 1 w 14"/>
                <a:gd name="T79" fmla="*/ 2 h 54"/>
                <a:gd name="T80" fmla="*/ 1 w 14"/>
                <a:gd name="T81" fmla="*/ 0 h 54"/>
                <a:gd name="T82" fmla="*/ 2 w 14"/>
                <a:gd name="T83" fmla="*/ 0 h 54"/>
                <a:gd name="T84" fmla="*/ 4 w 14"/>
                <a:gd name="T85" fmla="*/ 0 h 54"/>
                <a:gd name="T86" fmla="*/ 5 w 14"/>
                <a:gd name="T87" fmla="*/ 0 h 54"/>
                <a:gd name="T88" fmla="*/ 7 w 14"/>
                <a:gd name="T89" fmla="*/ 0 h 54"/>
                <a:gd name="T90" fmla="*/ 9 w 14"/>
                <a:gd name="T91" fmla="*/ 0 h 54"/>
                <a:gd name="T92" fmla="*/ 10 w 14"/>
                <a:gd name="T93" fmla="*/ 0 h 54"/>
                <a:gd name="T94" fmla="*/ 12 w 14"/>
                <a:gd name="T95" fmla="*/ 0 h 54"/>
                <a:gd name="T96" fmla="*/ 14 w 14"/>
                <a:gd name="T97" fmla="*/ 0 h 54"/>
                <a:gd name="T98" fmla="*/ 13 w 14"/>
                <a:gd name="T99" fmla="*/ 2 h 54"/>
                <a:gd name="T100" fmla="*/ 13 w 14"/>
                <a:gd name="T101" fmla="*/ 5 h 54"/>
                <a:gd name="T102" fmla="*/ 13 w 14"/>
                <a:gd name="T103" fmla="*/ 8 h 54"/>
                <a:gd name="T104" fmla="*/ 13 w 14"/>
                <a:gd name="T105" fmla="*/ 1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" h="54">
                  <a:moveTo>
                    <a:pt x="13" y="10"/>
                  </a:moveTo>
                  <a:lnTo>
                    <a:pt x="13" y="14"/>
                  </a:lnTo>
                  <a:lnTo>
                    <a:pt x="13" y="18"/>
                  </a:lnTo>
                  <a:lnTo>
                    <a:pt x="13" y="22"/>
                  </a:lnTo>
                  <a:lnTo>
                    <a:pt x="13" y="26"/>
                  </a:lnTo>
                  <a:lnTo>
                    <a:pt x="13" y="30"/>
                  </a:lnTo>
                  <a:lnTo>
                    <a:pt x="13" y="34"/>
                  </a:lnTo>
                  <a:lnTo>
                    <a:pt x="13" y="38"/>
                  </a:lnTo>
                  <a:lnTo>
                    <a:pt x="13" y="42"/>
                  </a:lnTo>
                  <a:lnTo>
                    <a:pt x="13" y="45"/>
                  </a:lnTo>
                  <a:lnTo>
                    <a:pt x="13" y="48"/>
                  </a:lnTo>
                  <a:lnTo>
                    <a:pt x="13" y="51"/>
                  </a:lnTo>
                  <a:lnTo>
                    <a:pt x="14" y="54"/>
                  </a:lnTo>
                  <a:lnTo>
                    <a:pt x="12" y="53"/>
                  </a:lnTo>
                  <a:lnTo>
                    <a:pt x="10" y="53"/>
                  </a:lnTo>
                  <a:lnTo>
                    <a:pt x="9" y="53"/>
                  </a:lnTo>
                  <a:lnTo>
                    <a:pt x="7" y="53"/>
                  </a:lnTo>
                  <a:lnTo>
                    <a:pt x="5" y="53"/>
                  </a:lnTo>
                  <a:lnTo>
                    <a:pt x="4" y="53"/>
                  </a:lnTo>
                  <a:lnTo>
                    <a:pt x="2" y="53"/>
                  </a:lnTo>
                  <a:lnTo>
                    <a:pt x="0" y="54"/>
                  </a:lnTo>
                  <a:lnTo>
                    <a:pt x="1" y="50"/>
                  </a:lnTo>
                  <a:lnTo>
                    <a:pt x="1" y="46"/>
                  </a:lnTo>
                  <a:lnTo>
                    <a:pt x="1" y="43"/>
                  </a:lnTo>
                  <a:lnTo>
                    <a:pt x="1" y="39"/>
                  </a:lnTo>
                  <a:lnTo>
                    <a:pt x="1" y="36"/>
                  </a:lnTo>
                  <a:lnTo>
                    <a:pt x="1" y="32"/>
                  </a:lnTo>
                  <a:lnTo>
                    <a:pt x="1" y="28"/>
                  </a:lnTo>
                  <a:lnTo>
                    <a:pt x="1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1" y="20"/>
                  </a:lnTo>
                  <a:lnTo>
                    <a:pt x="1" y="18"/>
                  </a:lnTo>
                  <a:lnTo>
                    <a:pt x="1" y="15"/>
                  </a:lnTo>
                  <a:lnTo>
                    <a:pt x="1" y="13"/>
                  </a:lnTo>
                  <a:lnTo>
                    <a:pt x="1" y="10"/>
                  </a:lnTo>
                  <a:lnTo>
                    <a:pt x="1" y="8"/>
                  </a:lnTo>
                  <a:lnTo>
                    <a:pt x="1" y="5"/>
                  </a:lnTo>
                  <a:lnTo>
                    <a:pt x="1" y="2"/>
                  </a:lnTo>
                  <a:lnTo>
                    <a:pt x="1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3" y="2"/>
                  </a:lnTo>
                  <a:lnTo>
                    <a:pt x="13" y="5"/>
                  </a:lnTo>
                  <a:lnTo>
                    <a:pt x="13" y="8"/>
                  </a:lnTo>
                  <a:lnTo>
                    <a:pt x="13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3" name="Freeform 21">
              <a:extLst>
                <a:ext uri="{FF2B5EF4-FFF2-40B4-BE49-F238E27FC236}">
                  <a16:creationId xmlns:a16="http://schemas.microsoft.com/office/drawing/2014/main" id="{8EAB2A92-A494-40C3-9BA5-7DA27872CCA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611" y="547"/>
              <a:ext cx="49" cy="54"/>
            </a:xfrm>
            <a:custGeom>
              <a:avLst/>
              <a:gdLst>
                <a:gd name="T0" fmla="*/ 7 w 49"/>
                <a:gd name="T1" fmla="*/ 51 h 54"/>
                <a:gd name="T2" fmla="*/ 7 w 49"/>
                <a:gd name="T3" fmla="*/ 46 h 54"/>
                <a:gd name="T4" fmla="*/ 6 w 49"/>
                <a:gd name="T5" fmla="*/ 41 h 54"/>
                <a:gd name="T6" fmla="*/ 6 w 49"/>
                <a:gd name="T7" fmla="*/ 36 h 54"/>
                <a:gd name="T8" fmla="*/ 6 w 49"/>
                <a:gd name="T9" fmla="*/ 32 h 54"/>
                <a:gd name="T10" fmla="*/ 6 w 49"/>
                <a:gd name="T11" fmla="*/ 28 h 54"/>
                <a:gd name="T12" fmla="*/ 6 w 49"/>
                <a:gd name="T13" fmla="*/ 24 h 54"/>
                <a:gd name="T14" fmla="*/ 7 w 49"/>
                <a:gd name="T15" fmla="*/ 18 h 54"/>
                <a:gd name="T16" fmla="*/ 15 w 49"/>
                <a:gd name="T17" fmla="*/ 25 h 54"/>
                <a:gd name="T18" fmla="*/ 22 w 49"/>
                <a:gd name="T19" fmla="*/ 32 h 54"/>
                <a:gd name="T20" fmla="*/ 29 w 49"/>
                <a:gd name="T21" fmla="*/ 39 h 54"/>
                <a:gd name="T22" fmla="*/ 35 w 49"/>
                <a:gd name="T23" fmla="*/ 46 h 54"/>
                <a:gd name="T24" fmla="*/ 41 w 49"/>
                <a:gd name="T25" fmla="*/ 54 h 54"/>
                <a:gd name="T26" fmla="*/ 44 w 49"/>
                <a:gd name="T27" fmla="*/ 53 h 54"/>
                <a:gd name="T28" fmla="*/ 47 w 49"/>
                <a:gd name="T29" fmla="*/ 53 h 54"/>
                <a:gd name="T30" fmla="*/ 48 w 49"/>
                <a:gd name="T31" fmla="*/ 54 h 54"/>
                <a:gd name="T32" fmla="*/ 48 w 49"/>
                <a:gd name="T33" fmla="*/ 45 h 54"/>
                <a:gd name="T34" fmla="*/ 48 w 49"/>
                <a:gd name="T35" fmla="*/ 37 h 54"/>
                <a:gd name="T36" fmla="*/ 48 w 49"/>
                <a:gd name="T37" fmla="*/ 33 h 54"/>
                <a:gd name="T38" fmla="*/ 48 w 49"/>
                <a:gd name="T39" fmla="*/ 29 h 54"/>
                <a:gd name="T40" fmla="*/ 48 w 49"/>
                <a:gd name="T41" fmla="*/ 22 h 54"/>
                <a:gd name="T42" fmla="*/ 48 w 49"/>
                <a:gd name="T43" fmla="*/ 14 h 54"/>
                <a:gd name="T44" fmla="*/ 49 w 49"/>
                <a:gd name="T45" fmla="*/ 9 h 54"/>
                <a:gd name="T46" fmla="*/ 49 w 49"/>
                <a:gd name="T47" fmla="*/ 4 h 54"/>
                <a:gd name="T48" fmla="*/ 49 w 49"/>
                <a:gd name="T49" fmla="*/ 2 h 54"/>
                <a:gd name="T50" fmla="*/ 49 w 49"/>
                <a:gd name="T51" fmla="*/ 0 h 54"/>
                <a:gd name="T52" fmla="*/ 46 w 49"/>
                <a:gd name="T53" fmla="*/ 0 h 54"/>
                <a:gd name="T54" fmla="*/ 42 w 49"/>
                <a:gd name="T55" fmla="*/ 0 h 54"/>
                <a:gd name="T56" fmla="*/ 42 w 49"/>
                <a:gd name="T57" fmla="*/ 3 h 54"/>
                <a:gd name="T58" fmla="*/ 42 w 49"/>
                <a:gd name="T59" fmla="*/ 8 h 54"/>
                <a:gd name="T60" fmla="*/ 43 w 49"/>
                <a:gd name="T61" fmla="*/ 13 h 54"/>
                <a:gd name="T62" fmla="*/ 43 w 49"/>
                <a:gd name="T63" fmla="*/ 17 h 54"/>
                <a:gd name="T64" fmla="*/ 43 w 49"/>
                <a:gd name="T65" fmla="*/ 24 h 54"/>
                <a:gd name="T66" fmla="*/ 43 w 49"/>
                <a:gd name="T67" fmla="*/ 32 h 54"/>
                <a:gd name="T68" fmla="*/ 38 w 49"/>
                <a:gd name="T69" fmla="*/ 32 h 54"/>
                <a:gd name="T70" fmla="*/ 30 w 49"/>
                <a:gd name="T71" fmla="*/ 23 h 54"/>
                <a:gd name="T72" fmla="*/ 21 w 49"/>
                <a:gd name="T73" fmla="*/ 14 h 54"/>
                <a:gd name="T74" fmla="*/ 12 w 49"/>
                <a:gd name="T75" fmla="*/ 4 h 54"/>
                <a:gd name="T76" fmla="*/ 6 w 49"/>
                <a:gd name="T77" fmla="*/ 0 h 54"/>
                <a:gd name="T78" fmla="*/ 3 w 49"/>
                <a:gd name="T79" fmla="*/ 0 h 54"/>
                <a:gd name="T80" fmla="*/ 1 w 49"/>
                <a:gd name="T81" fmla="*/ 1 h 54"/>
                <a:gd name="T82" fmla="*/ 1 w 49"/>
                <a:gd name="T83" fmla="*/ 2 h 54"/>
                <a:gd name="T84" fmla="*/ 1 w 49"/>
                <a:gd name="T85" fmla="*/ 7 h 54"/>
                <a:gd name="T86" fmla="*/ 1 w 49"/>
                <a:gd name="T87" fmla="*/ 13 h 54"/>
                <a:gd name="T88" fmla="*/ 1 w 49"/>
                <a:gd name="T89" fmla="*/ 21 h 54"/>
                <a:gd name="T90" fmla="*/ 1 w 49"/>
                <a:gd name="T91" fmla="*/ 30 h 54"/>
                <a:gd name="T92" fmla="*/ 1 w 49"/>
                <a:gd name="T93" fmla="*/ 40 h 54"/>
                <a:gd name="T94" fmla="*/ 0 w 49"/>
                <a:gd name="T95" fmla="*/ 49 h 54"/>
                <a:gd name="T96" fmla="*/ 1 w 49"/>
                <a:gd name="T97" fmla="*/ 53 h 54"/>
                <a:gd name="T98" fmla="*/ 5 w 49"/>
                <a:gd name="T99" fmla="*/ 53 h 54"/>
                <a:gd name="T100" fmla="*/ 7 w 49"/>
                <a:gd name="T101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" h="54">
                  <a:moveTo>
                    <a:pt x="7" y="54"/>
                  </a:moveTo>
                  <a:lnTo>
                    <a:pt x="7" y="51"/>
                  </a:lnTo>
                  <a:lnTo>
                    <a:pt x="7" y="49"/>
                  </a:lnTo>
                  <a:lnTo>
                    <a:pt x="7" y="46"/>
                  </a:lnTo>
                  <a:lnTo>
                    <a:pt x="6" y="43"/>
                  </a:lnTo>
                  <a:lnTo>
                    <a:pt x="6" y="41"/>
                  </a:lnTo>
                  <a:lnTo>
                    <a:pt x="6" y="38"/>
                  </a:lnTo>
                  <a:lnTo>
                    <a:pt x="6" y="36"/>
                  </a:lnTo>
                  <a:lnTo>
                    <a:pt x="6" y="34"/>
                  </a:lnTo>
                  <a:lnTo>
                    <a:pt x="6" y="32"/>
                  </a:lnTo>
                  <a:lnTo>
                    <a:pt x="6" y="30"/>
                  </a:lnTo>
                  <a:lnTo>
                    <a:pt x="6" y="28"/>
                  </a:lnTo>
                  <a:lnTo>
                    <a:pt x="6" y="26"/>
                  </a:lnTo>
                  <a:lnTo>
                    <a:pt x="6" y="24"/>
                  </a:lnTo>
                  <a:lnTo>
                    <a:pt x="6" y="21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15" y="25"/>
                  </a:lnTo>
                  <a:lnTo>
                    <a:pt x="19" y="28"/>
                  </a:lnTo>
                  <a:lnTo>
                    <a:pt x="22" y="32"/>
                  </a:lnTo>
                  <a:lnTo>
                    <a:pt x="25" y="35"/>
                  </a:lnTo>
                  <a:lnTo>
                    <a:pt x="29" y="39"/>
                  </a:lnTo>
                  <a:lnTo>
                    <a:pt x="32" y="43"/>
                  </a:lnTo>
                  <a:lnTo>
                    <a:pt x="35" y="46"/>
                  </a:lnTo>
                  <a:lnTo>
                    <a:pt x="38" y="50"/>
                  </a:lnTo>
                  <a:lnTo>
                    <a:pt x="41" y="54"/>
                  </a:lnTo>
                  <a:lnTo>
                    <a:pt x="43" y="53"/>
                  </a:lnTo>
                  <a:lnTo>
                    <a:pt x="44" y="53"/>
                  </a:lnTo>
                  <a:lnTo>
                    <a:pt x="46" y="53"/>
                  </a:lnTo>
                  <a:lnTo>
                    <a:pt x="47" y="53"/>
                  </a:lnTo>
                  <a:lnTo>
                    <a:pt x="48" y="54"/>
                  </a:lnTo>
                  <a:lnTo>
                    <a:pt x="48" y="54"/>
                  </a:lnTo>
                  <a:lnTo>
                    <a:pt x="48" y="49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48" y="37"/>
                  </a:lnTo>
                  <a:lnTo>
                    <a:pt x="48" y="35"/>
                  </a:lnTo>
                  <a:lnTo>
                    <a:pt x="48" y="33"/>
                  </a:lnTo>
                  <a:lnTo>
                    <a:pt x="48" y="31"/>
                  </a:lnTo>
                  <a:lnTo>
                    <a:pt x="48" y="29"/>
                  </a:lnTo>
                  <a:lnTo>
                    <a:pt x="48" y="25"/>
                  </a:lnTo>
                  <a:lnTo>
                    <a:pt x="48" y="22"/>
                  </a:lnTo>
                  <a:lnTo>
                    <a:pt x="48" y="18"/>
                  </a:lnTo>
                  <a:lnTo>
                    <a:pt x="48" y="14"/>
                  </a:lnTo>
                  <a:lnTo>
                    <a:pt x="48" y="11"/>
                  </a:lnTo>
                  <a:lnTo>
                    <a:pt x="49" y="9"/>
                  </a:lnTo>
                  <a:lnTo>
                    <a:pt x="49" y="7"/>
                  </a:lnTo>
                  <a:lnTo>
                    <a:pt x="49" y="4"/>
                  </a:lnTo>
                  <a:lnTo>
                    <a:pt x="49" y="3"/>
                  </a:lnTo>
                  <a:lnTo>
                    <a:pt x="49" y="2"/>
                  </a:lnTo>
                  <a:lnTo>
                    <a:pt x="49" y="1"/>
                  </a:lnTo>
                  <a:lnTo>
                    <a:pt x="49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2" y="1"/>
                  </a:lnTo>
                  <a:lnTo>
                    <a:pt x="42" y="3"/>
                  </a:lnTo>
                  <a:lnTo>
                    <a:pt x="42" y="6"/>
                  </a:lnTo>
                  <a:lnTo>
                    <a:pt x="42" y="8"/>
                  </a:lnTo>
                  <a:lnTo>
                    <a:pt x="43" y="11"/>
                  </a:lnTo>
                  <a:lnTo>
                    <a:pt x="43" y="13"/>
                  </a:lnTo>
                  <a:lnTo>
                    <a:pt x="43" y="15"/>
                  </a:lnTo>
                  <a:lnTo>
                    <a:pt x="43" y="17"/>
                  </a:lnTo>
                  <a:lnTo>
                    <a:pt x="43" y="19"/>
                  </a:lnTo>
                  <a:lnTo>
                    <a:pt x="43" y="24"/>
                  </a:lnTo>
                  <a:lnTo>
                    <a:pt x="43" y="28"/>
                  </a:lnTo>
                  <a:lnTo>
                    <a:pt x="43" y="32"/>
                  </a:lnTo>
                  <a:lnTo>
                    <a:pt x="43" y="37"/>
                  </a:lnTo>
                  <a:lnTo>
                    <a:pt x="38" y="32"/>
                  </a:lnTo>
                  <a:lnTo>
                    <a:pt x="34" y="27"/>
                  </a:lnTo>
                  <a:lnTo>
                    <a:pt x="30" y="23"/>
                  </a:lnTo>
                  <a:lnTo>
                    <a:pt x="25" y="18"/>
                  </a:lnTo>
                  <a:lnTo>
                    <a:pt x="21" y="14"/>
                  </a:lnTo>
                  <a:lnTo>
                    <a:pt x="17" y="9"/>
                  </a:lnTo>
                  <a:lnTo>
                    <a:pt x="12" y="4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1" y="2"/>
                  </a:lnTo>
                  <a:lnTo>
                    <a:pt x="1" y="3"/>
                  </a:lnTo>
                  <a:lnTo>
                    <a:pt x="1" y="7"/>
                  </a:lnTo>
                  <a:lnTo>
                    <a:pt x="1" y="10"/>
                  </a:lnTo>
                  <a:lnTo>
                    <a:pt x="1" y="13"/>
                  </a:lnTo>
                  <a:lnTo>
                    <a:pt x="1" y="16"/>
                  </a:lnTo>
                  <a:lnTo>
                    <a:pt x="1" y="21"/>
                  </a:lnTo>
                  <a:lnTo>
                    <a:pt x="1" y="26"/>
                  </a:lnTo>
                  <a:lnTo>
                    <a:pt x="1" y="30"/>
                  </a:lnTo>
                  <a:lnTo>
                    <a:pt x="1" y="35"/>
                  </a:lnTo>
                  <a:lnTo>
                    <a:pt x="1" y="40"/>
                  </a:lnTo>
                  <a:lnTo>
                    <a:pt x="0" y="44"/>
                  </a:lnTo>
                  <a:lnTo>
                    <a:pt x="0" y="49"/>
                  </a:lnTo>
                  <a:lnTo>
                    <a:pt x="0" y="54"/>
                  </a:lnTo>
                  <a:lnTo>
                    <a:pt x="1" y="53"/>
                  </a:lnTo>
                  <a:lnTo>
                    <a:pt x="3" y="53"/>
                  </a:lnTo>
                  <a:lnTo>
                    <a:pt x="5" y="53"/>
                  </a:lnTo>
                  <a:lnTo>
                    <a:pt x="6" y="54"/>
                  </a:lnTo>
                  <a:lnTo>
                    <a:pt x="7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4" name="Freeform 22">
              <a:extLst>
                <a:ext uri="{FF2B5EF4-FFF2-40B4-BE49-F238E27FC236}">
                  <a16:creationId xmlns:a16="http://schemas.microsoft.com/office/drawing/2014/main" id="{AE66F6E9-7735-4C9A-8EAD-2091485655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691" y="546"/>
              <a:ext cx="53" cy="56"/>
            </a:xfrm>
            <a:custGeom>
              <a:avLst/>
              <a:gdLst>
                <a:gd name="T0" fmla="*/ 47 w 53"/>
                <a:gd name="T1" fmla="*/ 11 h 56"/>
                <a:gd name="T2" fmla="*/ 45 w 53"/>
                <a:gd name="T3" fmla="*/ 8 h 56"/>
                <a:gd name="T4" fmla="*/ 42 w 53"/>
                <a:gd name="T5" fmla="*/ 7 h 56"/>
                <a:gd name="T6" fmla="*/ 39 w 53"/>
                <a:gd name="T7" fmla="*/ 6 h 56"/>
                <a:gd name="T8" fmla="*/ 33 w 53"/>
                <a:gd name="T9" fmla="*/ 5 h 56"/>
                <a:gd name="T10" fmla="*/ 30 w 53"/>
                <a:gd name="T11" fmla="*/ 5 h 56"/>
                <a:gd name="T12" fmla="*/ 26 w 53"/>
                <a:gd name="T13" fmla="*/ 6 h 56"/>
                <a:gd name="T14" fmla="*/ 23 w 53"/>
                <a:gd name="T15" fmla="*/ 8 h 56"/>
                <a:gd name="T16" fmla="*/ 21 w 53"/>
                <a:gd name="T17" fmla="*/ 10 h 56"/>
                <a:gd name="T18" fmla="*/ 18 w 53"/>
                <a:gd name="T19" fmla="*/ 12 h 56"/>
                <a:gd name="T20" fmla="*/ 16 w 53"/>
                <a:gd name="T21" fmla="*/ 17 h 56"/>
                <a:gd name="T22" fmla="*/ 14 w 53"/>
                <a:gd name="T23" fmla="*/ 23 h 56"/>
                <a:gd name="T24" fmla="*/ 13 w 53"/>
                <a:gd name="T25" fmla="*/ 29 h 56"/>
                <a:gd name="T26" fmla="*/ 14 w 53"/>
                <a:gd name="T27" fmla="*/ 37 h 56"/>
                <a:gd name="T28" fmla="*/ 16 w 53"/>
                <a:gd name="T29" fmla="*/ 41 h 56"/>
                <a:gd name="T30" fmla="*/ 18 w 53"/>
                <a:gd name="T31" fmla="*/ 44 h 56"/>
                <a:gd name="T32" fmla="*/ 20 w 53"/>
                <a:gd name="T33" fmla="*/ 47 h 56"/>
                <a:gd name="T34" fmla="*/ 23 w 53"/>
                <a:gd name="T35" fmla="*/ 49 h 56"/>
                <a:gd name="T36" fmla="*/ 28 w 53"/>
                <a:gd name="T37" fmla="*/ 50 h 56"/>
                <a:gd name="T38" fmla="*/ 31 w 53"/>
                <a:gd name="T39" fmla="*/ 51 h 56"/>
                <a:gd name="T40" fmla="*/ 35 w 53"/>
                <a:gd name="T41" fmla="*/ 51 h 56"/>
                <a:gd name="T42" fmla="*/ 39 w 53"/>
                <a:gd name="T43" fmla="*/ 50 h 56"/>
                <a:gd name="T44" fmla="*/ 41 w 53"/>
                <a:gd name="T45" fmla="*/ 50 h 56"/>
                <a:gd name="T46" fmla="*/ 41 w 53"/>
                <a:gd name="T47" fmla="*/ 47 h 56"/>
                <a:gd name="T48" fmla="*/ 41 w 53"/>
                <a:gd name="T49" fmla="*/ 43 h 56"/>
                <a:gd name="T50" fmla="*/ 41 w 53"/>
                <a:gd name="T51" fmla="*/ 34 h 56"/>
                <a:gd name="T52" fmla="*/ 44 w 53"/>
                <a:gd name="T53" fmla="*/ 31 h 56"/>
                <a:gd name="T54" fmla="*/ 48 w 53"/>
                <a:gd name="T55" fmla="*/ 31 h 56"/>
                <a:gd name="T56" fmla="*/ 53 w 53"/>
                <a:gd name="T57" fmla="*/ 31 h 56"/>
                <a:gd name="T58" fmla="*/ 53 w 53"/>
                <a:gd name="T59" fmla="*/ 40 h 56"/>
                <a:gd name="T60" fmla="*/ 53 w 53"/>
                <a:gd name="T61" fmla="*/ 48 h 56"/>
                <a:gd name="T62" fmla="*/ 50 w 53"/>
                <a:gd name="T63" fmla="*/ 53 h 56"/>
                <a:gd name="T64" fmla="*/ 42 w 53"/>
                <a:gd name="T65" fmla="*/ 55 h 56"/>
                <a:gd name="T66" fmla="*/ 35 w 53"/>
                <a:gd name="T67" fmla="*/ 56 h 56"/>
                <a:gd name="T68" fmla="*/ 26 w 53"/>
                <a:gd name="T69" fmla="*/ 55 h 56"/>
                <a:gd name="T70" fmla="*/ 17 w 53"/>
                <a:gd name="T71" fmla="*/ 53 h 56"/>
                <a:gd name="T72" fmla="*/ 12 w 53"/>
                <a:gd name="T73" fmla="*/ 51 h 56"/>
                <a:gd name="T74" fmla="*/ 9 w 53"/>
                <a:gd name="T75" fmla="*/ 48 h 56"/>
                <a:gd name="T76" fmla="*/ 6 w 53"/>
                <a:gd name="T77" fmla="*/ 46 h 56"/>
                <a:gd name="T78" fmla="*/ 3 w 53"/>
                <a:gd name="T79" fmla="*/ 42 h 56"/>
                <a:gd name="T80" fmla="*/ 2 w 53"/>
                <a:gd name="T81" fmla="*/ 39 h 56"/>
                <a:gd name="T82" fmla="*/ 1 w 53"/>
                <a:gd name="T83" fmla="*/ 34 h 56"/>
                <a:gd name="T84" fmla="*/ 0 w 53"/>
                <a:gd name="T85" fmla="*/ 29 h 56"/>
                <a:gd name="T86" fmla="*/ 1 w 53"/>
                <a:gd name="T87" fmla="*/ 24 h 56"/>
                <a:gd name="T88" fmla="*/ 2 w 53"/>
                <a:gd name="T89" fmla="*/ 19 h 56"/>
                <a:gd name="T90" fmla="*/ 3 w 53"/>
                <a:gd name="T91" fmla="*/ 15 h 56"/>
                <a:gd name="T92" fmla="*/ 6 w 53"/>
                <a:gd name="T93" fmla="*/ 11 h 56"/>
                <a:gd name="T94" fmla="*/ 9 w 53"/>
                <a:gd name="T95" fmla="*/ 8 h 56"/>
                <a:gd name="T96" fmla="*/ 12 w 53"/>
                <a:gd name="T97" fmla="*/ 6 h 56"/>
                <a:gd name="T98" fmla="*/ 16 w 53"/>
                <a:gd name="T99" fmla="*/ 3 h 56"/>
                <a:gd name="T100" fmla="*/ 20 w 53"/>
                <a:gd name="T101" fmla="*/ 2 h 56"/>
                <a:gd name="T102" fmla="*/ 25 w 53"/>
                <a:gd name="T103" fmla="*/ 0 h 56"/>
                <a:gd name="T104" fmla="*/ 33 w 53"/>
                <a:gd name="T105" fmla="*/ 0 h 56"/>
                <a:gd name="T106" fmla="*/ 41 w 53"/>
                <a:gd name="T107" fmla="*/ 0 h 56"/>
                <a:gd name="T108" fmla="*/ 48 w 53"/>
                <a:gd name="T109" fmla="*/ 2 h 56"/>
                <a:gd name="T110" fmla="*/ 52 w 53"/>
                <a:gd name="T111" fmla="*/ 6 h 56"/>
                <a:gd name="T112" fmla="*/ 50 w 53"/>
                <a:gd name="T113" fmla="*/ 1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3" h="56">
                  <a:moveTo>
                    <a:pt x="49" y="12"/>
                  </a:moveTo>
                  <a:lnTo>
                    <a:pt x="48" y="12"/>
                  </a:lnTo>
                  <a:lnTo>
                    <a:pt x="47" y="11"/>
                  </a:lnTo>
                  <a:lnTo>
                    <a:pt x="47" y="10"/>
                  </a:lnTo>
                  <a:lnTo>
                    <a:pt x="46" y="9"/>
                  </a:lnTo>
                  <a:lnTo>
                    <a:pt x="45" y="8"/>
                  </a:lnTo>
                  <a:lnTo>
                    <a:pt x="44" y="8"/>
                  </a:lnTo>
                  <a:lnTo>
                    <a:pt x="43" y="7"/>
                  </a:lnTo>
                  <a:lnTo>
                    <a:pt x="42" y="7"/>
                  </a:lnTo>
                  <a:lnTo>
                    <a:pt x="41" y="6"/>
                  </a:lnTo>
                  <a:lnTo>
                    <a:pt x="40" y="6"/>
                  </a:lnTo>
                  <a:lnTo>
                    <a:pt x="39" y="6"/>
                  </a:lnTo>
                  <a:lnTo>
                    <a:pt x="38" y="5"/>
                  </a:lnTo>
                  <a:lnTo>
                    <a:pt x="36" y="5"/>
                  </a:lnTo>
                  <a:lnTo>
                    <a:pt x="33" y="5"/>
                  </a:lnTo>
                  <a:lnTo>
                    <a:pt x="32" y="5"/>
                  </a:lnTo>
                  <a:lnTo>
                    <a:pt x="31" y="5"/>
                  </a:lnTo>
                  <a:lnTo>
                    <a:pt x="30" y="5"/>
                  </a:lnTo>
                  <a:lnTo>
                    <a:pt x="29" y="5"/>
                  </a:lnTo>
                  <a:lnTo>
                    <a:pt x="28" y="6"/>
                  </a:lnTo>
                  <a:lnTo>
                    <a:pt x="26" y="6"/>
                  </a:lnTo>
                  <a:lnTo>
                    <a:pt x="25" y="6"/>
                  </a:lnTo>
                  <a:lnTo>
                    <a:pt x="24" y="7"/>
                  </a:lnTo>
                  <a:lnTo>
                    <a:pt x="23" y="8"/>
                  </a:lnTo>
                  <a:lnTo>
                    <a:pt x="22" y="8"/>
                  </a:lnTo>
                  <a:lnTo>
                    <a:pt x="22" y="9"/>
                  </a:lnTo>
                  <a:lnTo>
                    <a:pt x="21" y="10"/>
                  </a:lnTo>
                  <a:lnTo>
                    <a:pt x="20" y="10"/>
                  </a:lnTo>
                  <a:lnTo>
                    <a:pt x="19" y="11"/>
                  </a:lnTo>
                  <a:lnTo>
                    <a:pt x="18" y="12"/>
                  </a:lnTo>
                  <a:lnTo>
                    <a:pt x="18" y="13"/>
                  </a:lnTo>
                  <a:lnTo>
                    <a:pt x="16" y="15"/>
                  </a:lnTo>
                  <a:lnTo>
                    <a:pt x="16" y="17"/>
                  </a:lnTo>
                  <a:lnTo>
                    <a:pt x="15" y="19"/>
                  </a:lnTo>
                  <a:lnTo>
                    <a:pt x="14" y="21"/>
                  </a:lnTo>
                  <a:lnTo>
                    <a:pt x="14" y="23"/>
                  </a:lnTo>
                  <a:lnTo>
                    <a:pt x="13" y="25"/>
                  </a:lnTo>
                  <a:lnTo>
                    <a:pt x="13" y="27"/>
                  </a:lnTo>
                  <a:lnTo>
                    <a:pt x="13" y="29"/>
                  </a:lnTo>
                  <a:lnTo>
                    <a:pt x="13" y="32"/>
                  </a:lnTo>
                  <a:lnTo>
                    <a:pt x="14" y="34"/>
                  </a:lnTo>
                  <a:lnTo>
                    <a:pt x="14" y="37"/>
                  </a:lnTo>
                  <a:lnTo>
                    <a:pt x="15" y="39"/>
                  </a:lnTo>
                  <a:lnTo>
                    <a:pt x="15" y="40"/>
                  </a:lnTo>
                  <a:lnTo>
                    <a:pt x="16" y="41"/>
                  </a:lnTo>
                  <a:lnTo>
                    <a:pt x="16" y="42"/>
                  </a:lnTo>
                  <a:lnTo>
                    <a:pt x="17" y="43"/>
                  </a:lnTo>
                  <a:lnTo>
                    <a:pt x="18" y="44"/>
                  </a:lnTo>
                  <a:lnTo>
                    <a:pt x="19" y="45"/>
                  </a:lnTo>
                  <a:lnTo>
                    <a:pt x="19" y="46"/>
                  </a:lnTo>
                  <a:lnTo>
                    <a:pt x="20" y="47"/>
                  </a:lnTo>
                  <a:lnTo>
                    <a:pt x="21" y="48"/>
                  </a:lnTo>
                  <a:lnTo>
                    <a:pt x="22" y="48"/>
                  </a:lnTo>
                  <a:lnTo>
                    <a:pt x="23" y="49"/>
                  </a:lnTo>
                  <a:lnTo>
                    <a:pt x="24" y="49"/>
                  </a:lnTo>
                  <a:lnTo>
                    <a:pt x="26" y="50"/>
                  </a:lnTo>
                  <a:lnTo>
                    <a:pt x="28" y="50"/>
                  </a:lnTo>
                  <a:lnTo>
                    <a:pt x="29" y="51"/>
                  </a:lnTo>
                  <a:lnTo>
                    <a:pt x="30" y="51"/>
                  </a:lnTo>
                  <a:lnTo>
                    <a:pt x="31" y="51"/>
                  </a:lnTo>
                  <a:lnTo>
                    <a:pt x="32" y="51"/>
                  </a:lnTo>
                  <a:lnTo>
                    <a:pt x="34" y="51"/>
                  </a:lnTo>
                  <a:lnTo>
                    <a:pt x="35" y="51"/>
                  </a:lnTo>
                  <a:lnTo>
                    <a:pt x="37" y="51"/>
                  </a:lnTo>
                  <a:lnTo>
                    <a:pt x="38" y="50"/>
                  </a:lnTo>
                  <a:lnTo>
                    <a:pt x="39" y="50"/>
                  </a:lnTo>
                  <a:lnTo>
                    <a:pt x="40" y="50"/>
                  </a:lnTo>
                  <a:lnTo>
                    <a:pt x="41" y="50"/>
                  </a:lnTo>
                  <a:lnTo>
                    <a:pt x="41" y="50"/>
                  </a:lnTo>
                  <a:lnTo>
                    <a:pt x="41" y="49"/>
                  </a:lnTo>
                  <a:lnTo>
                    <a:pt x="41" y="49"/>
                  </a:lnTo>
                  <a:lnTo>
                    <a:pt x="41" y="47"/>
                  </a:lnTo>
                  <a:lnTo>
                    <a:pt x="41" y="46"/>
                  </a:lnTo>
                  <a:lnTo>
                    <a:pt x="41" y="44"/>
                  </a:lnTo>
                  <a:lnTo>
                    <a:pt x="41" y="43"/>
                  </a:lnTo>
                  <a:lnTo>
                    <a:pt x="41" y="40"/>
                  </a:lnTo>
                  <a:lnTo>
                    <a:pt x="41" y="37"/>
                  </a:lnTo>
                  <a:lnTo>
                    <a:pt x="41" y="34"/>
                  </a:lnTo>
                  <a:lnTo>
                    <a:pt x="41" y="31"/>
                  </a:lnTo>
                  <a:lnTo>
                    <a:pt x="42" y="31"/>
                  </a:lnTo>
                  <a:lnTo>
                    <a:pt x="44" y="31"/>
                  </a:lnTo>
                  <a:lnTo>
                    <a:pt x="45" y="31"/>
                  </a:lnTo>
                  <a:lnTo>
                    <a:pt x="47" y="31"/>
                  </a:lnTo>
                  <a:lnTo>
                    <a:pt x="48" y="31"/>
                  </a:lnTo>
                  <a:lnTo>
                    <a:pt x="50" y="31"/>
                  </a:lnTo>
                  <a:lnTo>
                    <a:pt x="52" y="31"/>
                  </a:lnTo>
                  <a:lnTo>
                    <a:pt x="53" y="31"/>
                  </a:lnTo>
                  <a:lnTo>
                    <a:pt x="53" y="34"/>
                  </a:lnTo>
                  <a:lnTo>
                    <a:pt x="53" y="37"/>
                  </a:lnTo>
                  <a:lnTo>
                    <a:pt x="53" y="40"/>
                  </a:lnTo>
                  <a:lnTo>
                    <a:pt x="53" y="44"/>
                  </a:lnTo>
                  <a:lnTo>
                    <a:pt x="53" y="46"/>
                  </a:lnTo>
                  <a:lnTo>
                    <a:pt x="53" y="48"/>
                  </a:lnTo>
                  <a:lnTo>
                    <a:pt x="53" y="50"/>
                  </a:lnTo>
                  <a:lnTo>
                    <a:pt x="53" y="52"/>
                  </a:lnTo>
                  <a:lnTo>
                    <a:pt x="50" y="53"/>
                  </a:lnTo>
                  <a:lnTo>
                    <a:pt x="48" y="54"/>
                  </a:lnTo>
                  <a:lnTo>
                    <a:pt x="45" y="54"/>
                  </a:lnTo>
                  <a:lnTo>
                    <a:pt x="42" y="55"/>
                  </a:lnTo>
                  <a:lnTo>
                    <a:pt x="40" y="55"/>
                  </a:lnTo>
                  <a:lnTo>
                    <a:pt x="37" y="56"/>
                  </a:lnTo>
                  <a:lnTo>
                    <a:pt x="35" y="56"/>
                  </a:lnTo>
                  <a:lnTo>
                    <a:pt x="32" y="56"/>
                  </a:lnTo>
                  <a:lnTo>
                    <a:pt x="29" y="56"/>
                  </a:lnTo>
                  <a:lnTo>
                    <a:pt x="26" y="55"/>
                  </a:lnTo>
                  <a:lnTo>
                    <a:pt x="23" y="55"/>
                  </a:lnTo>
                  <a:lnTo>
                    <a:pt x="20" y="54"/>
                  </a:lnTo>
                  <a:lnTo>
                    <a:pt x="17" y="53"/>
                  </a:lnTo>
                  <a:lnTo>
                    <a:pt x="15" y="52"/>
                  </a:lnTo>
                  <a:lnTo>
                    <a:pt x="13" y="52"/>
                  </a:lnTo>
                  <a:lnTo>
                    <a:pt x="12" y="51"/>
                  </a:lnTo>
                  <a:lnTo>
                    <a:pt x="11" y="50"/>
                  </a:lnTo>
                  <a:lnTo>
                    <a:pt x="10" y="49"/>
                  </a:lnTo>
                  <a:lnTo>
                    <a:pt x="9" y="48"/>
                  </a:lnTo>
                  <a:lnTo>
                    <a:pt x="8" y="48"/>
                  </a:lnTo>
                  <a:lnTo>
                    <a:pt x="7" y="47"/>
                  </a:lnTo>
                  <a:lnTo>
                    <a:pt x="6" y="46"/>
                  </a:lnTo>
                  <a:lnTo>
                    <a:pt x="5" y="44"/>
                  </a:lnTo>
                  <a:lnTo>
                    <a:pt x="4" y="43"/>
                  </a:lnTo>
                  <a:lnTo>
                    <a:pt x="3" y="42"/>
                  </a:lnTo>
                  <a:lnTo>
                    <a:pt x="3" y="41"/>
                  </a:lnTo>
                  <a:lnTo>
                    <a:pt x="2" y="40"/>
                  </a:lnTo>
                  <a:lnTo>
                    <a:pt x="2" y="39"/>
                  </a:lnTo>
                  <a:lnTo>
                    <a:pt x="1" y="37"/>
                  </a:lnTo>
                  <a:lnTo>
                    <a:pt x="1" y="35"/>
                  </a:lnTo>
                  <a:lnTo>
                    <a:pt x="1" y="34"/>
                  </a:lnTo>
                  <a:lnTo>
                    <a:pt x="0" y="32"/>
                  </a:lnTo>
                  <a:lnTo>
                    <a:pt x="0" y="31"/>
                  </a:lnTo>
                  <a:lnTo>
                    <a:pt x="0" y="29"/>
                  </a:lnTo>
                  <a:lnTo>
                    <a:pt x="0" y="27"/>
                  </a:lnTo>
                  <a:lnTo>
                    <a:pt x="0" y="26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2" y="19"/>
                  </a:lnTo>
                  <a:lnTo>
                    <a:pt x="2" y="18"/>
                  </a:lnTo>
                  <a:lnTo>
                    <a:pt x="3" y="16"/>
                  </a:lnTo>
                  <a:lnTo>
                    <a:pt x="3" y="15"/>
                  </a:lnTo>
                  <a:lnTo>
                    <a:pt x="4" y="14"/>
                  </a:lnTo>
                  <a:lnTo>
                    <a:pt x="5" y="12"/>
                  </a:lnTo>
                  <a:lnTo>
                    <a:pt x="6" y="11"/>
                  </a:lnTo>
                  <a:lnTo>
                    <a:pt x="7" y="10"/>
                  </a:lnTo>
                  <a:lnTo>
                    <a:pt x="8" y="9"/>
                  </a:lnTo>
                  <a:lnTo>
                    <a:pt x="9" y="8"/>
                  </a:lnTo>
                  <a:lnTo>
                    <a:pt x="10" y="7"/>
                  </a:lnTo>
                  <a:lnTo>
                    <a:pt x="11" y="6"/>
                  </a:lnTo>
                  <a:lnTo>
                    <a:pt x="12" y="6"/>
                  </a:lnTo>
                  <a:lnTo>
                    <a:pt x="13" y="5"/>
                  </a:lnTo>
                  <a:lnTo>
                    <a:pt x="15" y="4"/>
                  </a:lnTo>
                  <a:lnTo>
                    <a:pt x="16" y="3"/>
                  </a:lnTo>
                  <a:lnTo>
                    <a:pt x="17" y="3"/>
                  </a:lnTo>
                  <a:lnTo>
                    <a:pt x="19" y="2"/>
                  </a:lnTo>
                  <a:lnTo>
                    <a:pt x="20" y="2"/>
                  </a:lnTo>
                  <a:lnTo>
                    <a:pt x="22" y="1"/>
                  </a:lnTo>
                  <a:lnTo>
                    <a:pt x="23" y="1"/>
                  </a:lnTo>
                  <a:lnTo>
                    <a:pt x="25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3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41" y="0"/>
                  </a:lnTo>
                  <a:lnTo>
                    <a:pt x="43" y="1"/>
                  </a:lnTo>
                  <a:lnTo>
                    <a:pt x="45" y="2"/>
                  </a:lnTo>
                  <a:lnTo>
                    <a:pt x="48" y="2"/>
                  </a:lnTo>
                  <a:lnTo>
                    <a:pt x="50" y="3"/>
                  </a:lnTo>
                  <a:lnTo>
                    <a:pt x="52" y="5"/>
                  </a:lnTo>
                  <a:lnTo>
                    <a:pt x="52" y="6"/>
                  </a:lnTo>
                  <a:lnTo>
                    <a:pt x="51" y="8"/>
                  </a:lnTo>
                  <a:lnTo>
                    <a:pt x="51" y="10"/>
                  </a:lnTo>
                  <a:lnTo>
                    <a:pt x="50" y="12"/>
                  </a:lnTo>
                  <a:lnTo>
                    <a:pt x="49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5" name="Freeform 23">
              <a:extLst>
                <a:ext uri="{FF2B5EF4-FFF2-40B4-BE49-F238E27FC236}">
                  <a16:creationId xmlns:a16="http://schemas.microsoft.com/office/drawing/2014/main" id="{B1B91DB1-58E4-47D4-B911-15B9522AB1F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774" y="546"/>
              <a:ext cx="61" cy="56"/>
            </a:xfrm>
            <a:custGeom>
              <a:avLst/>
              <a:gdLst>
                <a:gd name="T0" fmla="*/ 320 w 408"/>
                <a:gd name="T1" fmla="*/ 350 h 382"/>
                <a:gd name="T2" fmla="*/ 285 w 408"/>
                <a:gd name="T3" fmla="*/ 367 h 382"/>
                <a:gd name="T4" fmla="*/ 247 w 408"/>
                <a:gd name="T5" fmla="*/ 378 h 382"/>
                <a:gd name="T6" fmla="*/ 177 w 408"/>
                <a:gd name="T7" fmla="*/ 381 h 382"/>
                <a:gd name="T8" fmla="*/ 128 w 408"/>
                <a:gd name="T9" fmla="*/ 372 h 382"/>
                <a:gd name="T10" fmla="*/ 91 w 408"/>
                <a:gd name="T11" fmla="*/ 358 h 382"/>
                <a:gd name="T12" fmla="*/ 59 w 408"/>
                <a:gd name="T13" fmla="*/ 335 h 382"/>
                <a:gd name="T14" fmla="*/ 32 w 408"/>
                <a:gd name="T15" fmla="*/ 307 h 382"/>
                <a:gd name="T16" fmla="*/ 15 w 408"/>
                <a:gd name="T17" fmla="*/ 274 h 382"/>
                <a:gd name="T18" fmla="*/ 4 w 408"/>
                <a:gd name="T19" fmla="*/ 239 h 382"/>
                <a:gd name="T20" fmla="*/ 0 w 408"/>
                <a:gd name="T21" fmla="*/ 181 h 382"/>
                <a:gd name="T22" fmla="*/ 5 w 408"/>
                <a:gd name="T23" fmla="*/ 141 h 382"/>
                <a:gd name="T24" fmla="*/ 20 w 408"/>
                <a:gd name="T25" fmla="*/ 104 h 382"/>
                <a:gd name="T26" fmla="*/ 41 w 408"/>
                <a:gd name="T27" fmla="*/ 71 h 382"/>
                <a:gd name="T28" fmla="*/ 71 w 408"/>
                <a:gd name="T29" fmla="*/ 42 h 382"/>
                <a:gd name="T30" fmla="*/ 105 w 408"/>
                <a:gd name="T31" fmla="*/ 21 h 382"/>
                <a:gd name="T32" fmla="*/ 151 w 408"/>
                <a:gd name="T33" fmla="*/ 5 h 382"/>
                <a:gd name="T34" fmla="*/ 226 w 408"/>
                <a:gd name="T35" fmla="*/ 0 h 382"/>
                <a:gd name="T36" fmla="*/ 290 w 408"/>
                <a:gd name="T37" fmla="*/ 13 h 382"/>
                <a:gd name="T38" fmla="*/ 343 w 408"/>
                <a:gd name="T39" fmla="*/ 42 h 382"/>
                <a:gd name="T40" fmla="*/ 374 w 408"/>
                <a:gd name="T41" fmla="*/ 74 h 382"/>
                <a:gd name="T42" fmla="*/ 395 w 408"/>
                <a:gd name="T43" fmla="*/ 115 h 382"/>
                <a:gd name="T44" fmla="*/ 405 w 408"/>
                <a:gd name="T45" fmla="*/ 157 h 382"/>
                <a:gd name="T46" fmla="*/ 407 w 408"/>
                <a:gd name="T47" fmla="*/ 199 h 382"/>
                <a:gd name="T48" fmla="*/ 401 w 408"/>
                <a:gd name="T49" fmla="*/ 238 h 382"/>
                <a:gd name="T50" fmla="*/ 387 w 408"/>
                <a:gd name="T51" fmla="*/ 276 h 382"/>
                <a:gd name="T52" fmla="*/ 365 w 408"/>
                <a:gd name="T53" fmla="*/ 310 h 382"/>
                <a:gd name="T54" fmla="*/ 296 w 408"/>
                <a:gd name="T55" fmla="*/ 288 h 382"/>
                <a:gd name="T56" fmla="*/ 314 w 408"/>
                <a:gd name="T57" fmla="*/ 236 h 382"/>
                <a:gd name="T58" fmla="*/ 318 w 408"/>
                <a:gd name="T59" fmla="*/ 179 h 382"/>
                <a:gd name="T60" fmla="*/ 313 w 408"/>
                <a:gd name="T61" fmla="*/ 126 h 382"/>
                <a:gd name="T62" fmla="*/ 292 w 408"/>
                <a:gd name="T63" fmla="*/ 79 h 382"/>
                <a:gd name="T64" fmla="*/ 257 w 408"/>
                <a:gd name="T65" fmla="*/ 44 h 382"/>
                <a:gd name="T66" fmla="*/ 234 w 408"/>
                <a:gd name="T67" fmla="*/ 34 h 382"/>
                <a:gd name="T68" fmla="*/ 207 w 408"/>
                <a:gd name="T69" fmla="*/ 30 h 382"/>
                <a:gd name="T70" fmla="*/ 175 w 408"/>
                <a:gd name="T71" fmla="*/ 34 h 382"/>
                <a:gd name="T72" fmla="*/ 146 w 408"/>
                <a:gd name="T73" fmla="*/ 49 h 382"/>
                <a:gd name="T74" fmla="*/ 116 w 408"/>
                <a:gd name="T75" fmla="*/ 81 h 382"/>
                <a:gd name="T76" fmla="*/ 99 w 408"/>
                <a:gd name="T77" fmla="*/ 120 h 382"/>
                <a:gd name="T78" fmla="*/ 89 w 408"/>
                <a:gd name="T79" fmla="*/ 177 h 382"/>
                <a:gd name="T80" fmla="*/ 90 w 408"/>
                <a:gd name="T81" fmla="*/ 232 h 382"/>
                <a:gd name="T82" fmla="*/ 102 w 408"/>
                <a:gd name="T83" fmla="*/ 283 h 382"/>
                <a:gd name="T84" fmla="*/ 129 w 408"/>
                <a:gd name="T85" fmla="*/ 323 h 382"/>
                <a:gd name="T86" fmla="*/ 160 w 408"/>
                <a:gd name="T87" fmla="*/ 343 h 382"/>
                <a:gd name="T88" fmla="*/ 186 w 408"/>
                <a:gd name="T89" fmla="*/ 349 h 382"/>
                <a:gd name="T90" fmla="*/ 216 w 408"/>
                <a:gd name="T91" fmla="*/ 349 h 382"/>
                <a:gd name="T92" fmla="*/ 244 w 408"/>
                <a:gd name="T93" fmla="*/ 341 h 382"/>
                <a:gd name="T94" fmla="*/ 267 w 408"/>
                <a:gd name="T95" fmla="*/ 324 h 382"/>
                <a:gd name="T96" fmla="*/ 296 w 408"/>
                <a:gd name="T97" fmla="*/ 288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08" h="382">
                  <a:moveTo>
                    <a:pt x="344" y="332"/>
                  </a:moveTo>
                  <a:lnTo>
                    <a:pt x="336" y="338"/>
                  </a:lnTo>
                  <a:lnTo>
                    <a:pt x="328" y="344"/>
                  </a:lnTo>
                  <a:lnTo>
                    <a:pt x="320" y="350"/>
                  </a:lnTo>
                  <a:lnTo>
                    <a:pt x="311" y="355"/>
                  </a:lnTo>
                  <a:lnTo>
                    <a:pt x="303" y="359"/>
                  </a:lnTo>
                  <a:lnTo>
                    <a:pt x="293" y="364"/>
                  </a:lnTo>
                  <a:lnTo>
                    <a:pt x="285" y="367"/>
                  </a:lnTo>
                  <a:lnTo>
                    <a:pt x="276" y="370"/>
                  </a:lnTo>
                  <a:lnTo>
                    <a:pt x="266" y="374"/>
                  </a:lnTo>
                  <a:lnTo>
                    <a:pt x="257" y="375"/>
                  </a:lnTo>
                  <a:lnTo>
                    <a:pt x="247" y="378"/>
                  </a:lnTo>
                  <a:lnTo>
                    <a:pt x="237" y="379"/>
                  </a:lnTo>
                  <a:lnTo>
                    <a:pt x="217" y="381"/>
                  </a:lnTo>
                  <a:lnTo>
                    <a:pt x="197" y="382"/>
                  </a:lnTo>
                  <a:lnTo>
                    <a:pt x="177" y="381"/>
                  </a:lnTo>
                  <a:lnTo>
                    <a:pt x="158" y="379"/>
                  </a:lnTo>
                  <a:lnTo>
                    <a:pt x="148" y="377"/>
                  </a:lnTo>
                  <a:lnTo>
                    <a:pt x="138" y="374"/>
                  </a:lnTo>
                  <a:lnTo>
                    <a:pt x="128" y="372"/>
                  </a:lnTo>
                  <a:lnTo>
                    <a:pt x="119" y="369"/>
                  </a:lnTo>
                  <a:lnTo>
                    <a:pt x="110" y="365"/>
                  </a:lnTo>
                  <a:lnTo>
                    <a:pt x="101" y="362"/>
                  </a:lnTo>
                  <a:lnTo>
                    <a:pt x="91" y="358"/>
                  </a:lnTo>
                  <a:lnTo>
                    <a:pt x="83" y="353"/>
                  </a:lnTo>
                  <a:lnTo>
                    <a:pt x="75" y="348"/>
                  </a:lnTo>
                  <a:lnTo>
                    <a:pt x="66" y="342"/>
                  </a:lnTo>
                  <a:lnTo>
                    <a:pt x="59" y="335"/>
                  </a:lnTo>
                  <a:lnTo>
                    <a:pt x="52" y="328"/>
                  </a:lnTo>
                  <a:lnTo>
                    <a:pt x="45" y="322"/>
                  </a:lnTo>
                  <a:lnTo>
                    <a:pt x="38" y="314"/>
                  </a:lnTo>
                  <a:lnTo>
                    <a:pt x="32" y="307"/>
                  </a:lnTo>
                  <a:lnTo>
                    <a:pt x="27" y="298"/>
                  </a:lnTo>
                  <a:lnTo>
                    <a:pt x="22" y="291"/>
                  </a:lnTo>
                  <a:lnTo>
                    <a:pt x="18" y="283"/>
                  </a:lnTo>
                  <a:lnTo>
                    <a:pt x="15" y="274"/>
                  </a:lnTo>
                  <a:lnTo>
                    <a:pt x="11" y="266"/>
                  </a:lnTo>
                  <a:lnTo>
                    <a:pt x="8" y="258"/>
                  </a:lnTo>
                  <a:lnTo>
                    <a:pt x="5" y="248"/>
                  </a:lnTo>
                  <a:lnTo>
                    <a:pt x="4" y="239"/>
                  </a:lnTo>
                  <a:lnTo>
                    <a:pt x="2" y="230"/>
                  </a:lnTo>
                  <a:lnTo>
                    <a:pt x="0" y="211"/>
                  </a:lnTo>
                  <a:lnTo>
                    <a:pt x="0" y="191"/>
                  </a:lnTo>
                  <a:lnTo>
                    <a:pt x="0" y="181"/>
                  </a:lnTo>
                  <a:lnTo>
                    <a:pt x="0" y="171"/>
                  </a:lnTo>
                  <a:lnTo>
                    <a:pt x="2" y="161"/>
                  </a:lnTo>
                  <a:lnTo>
                    <a:pt x="4" y="151"/>
                  </a:lnTo>
                  <a:lnTo>
                    <a:pt x="5" y="141"/>
                  </a:lnTo>
                  <a:lnTo>
                    <a:pt x="9" y="131"/>
                  </a:lnTo>
                  <a:lnTo>
                    <a:pt x="12" y="122"/>
                  </a:lnTo>
                  <a:lnTo>
                    <a:pt x="15" y="113"/>
                  </a:lnTo>
                  <a:lnTo>
                    <a:pt x="20" y="104"/>
                  </a:lnTo>
                  <a:lnTo>
                    <a:pt x="25" y="95"/>
                  </a:lnTo>
                  <a:lnTo>
                    <a:pt x="30" y="86"/>
                  </a:lnTo>
                  <a:lnTo>
                    <a:pt x="35" y="78"/>
                  </a:lnTo>
                  <a:lnTo>
                    <a:pt x="41" y="71"/>
                  </a:lnTo>
                  <a:lnTo>
                    <a:pt x="48" y="63"/>
                  </a:lnTo>
                  <a:lnTo>
                    <a:pt x="55" y="56"/>
                  </a:lnTo>
                  <a:lnTo>
                    <a:pt x="63" y="49"/>
                  </a:lnTo>
                  <a:lnTo>
                    <a:pt x="71" y="42"/>
                  </a:lnTo>
                  <a:lnTo>
                    <a:pt x="79" y="36"/>
                  </a:lnTo>
                  <a:lnTo>
                    <a:pt x="87" y="30"/>
                  </a:lnTo>
                  <a:lnTo>
                    <a:pt x="96" y="25"/>
                  </a:lnTo>
                  <a:lnTo>
                    <a:pt x="105" y="21"/>
                  </a:lnTo>
                  <a:lnTo>
                    <a:pt x="114" y="17"/>
                  </a:lnTo>
                  <a:lnTo>
                    <a:pt x="123" y="14"/>
                  </a:lnTo>
                  <a:lnTo>
                    <a:pt x="132" y="10"/>
                  </a:lnTo>
                  <a:lnTo>
                    <a:pt x="151" y="5"/>
                  </a:lnTo>
                  <a:lnTo>
                    <a:pt x="170" y="2"/>
                  </a:lnTo>
                  <a:lnTo>
                    <a:pt x="190" y="0"/>
                  </a:lnTo>
                  <a:lnTo>
                    <a:pt x="210" y="0"/>
                  </a:lnTo>
                  <a:lnTo>
                    <a:pt x="226" y="0"/>
                  </a:lnTo>
                  <a:lnTo>
                    <a:pt x="242" y="1"/>
                  </a:lnTo>
                  <a:lnTo>
                    <a:pt x="258" y="4"/>
                  </a:lnTo>
                  <a:lnTo>
                    <a:pt x="275" y="8"/>
                  </a:lnTo>
                  <a:lnTo>
                    <a:pt x="290" y="13"/>
                  </a:lnTo>
                  <a:lnTo>
                    <a:pt x="306" y="19"/>
                  </a:lnTo>
                  <a:lnTo>
                    <a:pt x="320" y="26"/>
                  </a:lnTo>
                  <a:lnTo>
                    <a:pt x="333" y="35"/>
                  </a:lnTo>
                  <a:lnTo>
                    <a:pt x="343" y="42"/>
                  </a:lnTo>
                  <a:lnTo>
                    <a:pt x="353" y="50"/>
                  </a:lnTo>
                  <a:lnTo>
                    <a:pt x="360" y="57"/>
                  </a:lnTo>
                  <a:lnTo>
                    <a:pt x="368" y="66"/>
                  </a:lnTo>
                  <a:lnTo>
                    <a:pt x="374" y="74"/>
                  </a:lnTo>
                  <a:lnTo>
                    <a:pt x="381" y="84"/>
                  </a:lnTo>
                  <a:lnTo>
                    <a:pt x="386" y="94"/>
                  </a:lnTo>
                  <a:lnTo>
                    <a:pt x="391" y="105"/>
                  </a:lnTo>
                  <a:lnTo>
                    <a:pt x="395" y="115"/>
                  </a:lnTo>
                  <a:lnTo>
                    <a:pt x="398" y="125"/>
                  </a:lnTo>
                  <a:lnTo>
                    <a:pt x="401" y="136"/>
                  </a:lnTo>
                  <a:lnTo>
                    <a:pt x="403" y="146"/>
                  </a:lnTo>
                  <a:lnTo>
                    <a:pt x="405" y="157"/>
                  </a:lnTo>
                  <a:lnTo>
                    <a:pt x="406" y="167"/>
                  </a:lnTo>
                  <a:lnTo>
                    <a:pt x="407" y="178"/>
                  </a:lnTo>
                  <a:lnTo>
                    <a:pt x="408" y="189"/>
                  </a:lnTo>
                  <a:lnTo>
                    <a:pt x="407" y="199"/>
                  </a:lnTo>
                  <a:lnTo>
                    <a:pt x="406" y="209"/>
                  </a:lnTo>
                  <a:lnTo>
                    <a:pt x="405" y="219"/>
                  </a:lnTo>
                  <a:lnTo>
                    <a:pt x="403" y="229"/>
                  </a:lnTo>
                  <a:lnTo>
                    <a:pt x="401" y="238"/>
                  </a:lnTo>
                  <a:lnTo>
                    <a:pt x="398" y="248"/>
                  </a:lnTo>
                  <a:lnTo>
                    <a:pt x="395" y="258"/>
                  </a:lnTo>
                  <a:lnTo>
                    <a:pt x="391" y="267"/>
                  </a:lnTo>
                  <a:lnTo>
                    <a:pt x="387" y="276"/>
                  </a:lnTo>
                  <a:lnTo>
                    <a:pt x="383" y="285"/>
                  </a:lnTo>
                  <a:lnTo>
                    <a:pt x="377" y="293"/>
                  </a:lnTo>
                  <a:lnTo>
                    <a:pt x="372" y="302"/>
                  </a:lnTo>
                  <a:lnTo>
                    <a:pt x="365" y="310"/>
                  </a:lnTo>
                  <a:lnTo>
                    <a:pt x="358" y="318"/>
                  </a:lnTo>
                  <a:lnTo>
                    <a:pt x="352" y="324"/>
                  </a:lnTo>
                  <a:lnTo>
                    <a:pt x="344" y="332"/>
                  </a:lnTo>
                  <a:close/>
                  <a:moveTo>
                    <a:pt x="296" y="288"/>
                  </a:moveTo>
                  <a:lnTo>
                    <a:pt x="302" y="276"/>
                  </a:lnTo>
                  <a:lnTo>
                    <a:pt x="307" y="263"/>
                  </a:lnTo>
                  <a:lnTo>
                    <a:pt x="311" y="249"/>
                  </a:lnTo>
                  <a:lnTo>
                    <a:pt x="314" y="236"/>
                  </a:lnTo>
                  <a:lnTo>
                    <a:pt x="316" y="222"/>
                  </a:lnTo>
                  <a:lnTo>
                    <a:pt x="318" y="207"/>
                  </a:lnTo>
                  <a:lnTo>
                    <a:pt x="318" y="193"/>
                  </a:lnTo>
                  <a:lnTo>
                    <a:pt x="318" y="179"/>
                  </a:lnTo>
                  <a:lnTo>
                    <a:pt x="318" y="166"/>
                  </a:lnTo>
                  <a:lnTo>
                    <a:pt x="318" y="152"/>
                  </a:lnTo>
                  <a:lnTo>
                    <a:pt x="315" y="140"/>
                  </a:lnTo>
                  <a:lnTo>
                    <a:pt x="313" y="126"/>
                  </a:lnTo>
                  <a:lnTo>
                    <a:pt x="309" y="114"/>
                  </a:lnTo>
                  <a:lnTo>
                    <a:pt x="304" y="101"/>
                  </a:lnTo>
                  <a:lnTo>
                    <a:pt x="299" y="90"/>
                  </a:lnTo>
                  <a:lnTo>
                    <a:pt x="292" y="79"/>
                  </a:lnTo>
                  <a:lnTo>
                    <a:pt x="286" y="69"/>
                  </a:lnTo>
                  <a:lnTo>
                    <a:pt x="277" y="59"/>
                  </a:lnTo>
                  <a:lnTo>
                    <a:pt x="268" y="51"/>
                  </a:lnTo>
                  <a:lnTo>
                    <a:pt x="257" y="44"/>
                  </a:lnTo>
                  <a:lnTo>
                    <a:pt x="252" y="40"/>
                  </a:lnTo>
                  <a:lnTo>
                    <a:pt x="247" y="38"/>
                  </a:lnTo>
                  <a:lnTo>
                    <a:pt x="241" y="35"/>
                  </a:lnTo>
                  <a:lnTo>
                    <a:pt x="234" y="34"/>
                  </a:lnTo>
                  <a:lnTo>
                    <a:pt x="227" y="32"/>
                  </a:lnTo>
                  <a:lnTo>
                    <a:pt x="221" y="31"/>
                  </a:lnTo>
                  <a:lnTo>
                    <a:pt x="214" y="30"/>
                  </a:lnTo>
                  <a:lnTo>
                    <a:pt x="207" y="30"/>
                  </a:lnTo>
                  <a:lnTo>
                    <a:pt x="198" y="30"/>
                  </a:lnTo>
                  <a:lnTo>
                    <a:pt x="190" y="31"/>
                  </a:lnTo>
                  <a:lnTo>
                    <a:pt x="182" y="32"/>
                  </a:lnTo>
                  <a:lnTo>
                    <a:pt x="175" y="34"/>
                  </a:lnTo>
                  <a:lnTo>
                    <a:pt x="167" y="36"/>
                  </a:lnTo>
                  <a:lnTo>
                    <a:pt x="161" y="40"/>
                  </a:lnTo>
                  <a:lnTo>
                    <a:pt x="153" y="44"/>
                  </a:lnTo>
                  <a:lnTo>
                    <a:pt x="146" y="49"/>
                  </a:lnTo>
                  <a:lnTo>
                    <a:pt x="136" y="57"/>
                  </a:lnTo>
                  <a:lnTo>
                    <a:pt x="126" y="69"/>
                  </a:lnTo>
                  <a:lnTo>
                    <a:pt x="121" y="75"/>
                  </a:lnTo>
                  <a:lnTo>
                    <a:pt x="116" y="81"/>
                  </a:lnTo>
                  <a:lnTo>
                    <a:pt x="112" y="87"/>
                  </a:lnTo>
                  <a:lnTo>
                    <a:pt x="109" y="93"/>
                  </a:lnTo>
                  <a:lnTo>
                    <a:pt x="103" y="106"/>
                  </a:lnTo>
                  <a:lnTo>
                    <a:pt x="99" y="120"/>
                  </a:lnTo>
                  <a:lnTo>
                    <a:pt x="95" y="134"/>
                  </a:lnTo>
                  <a:lnTo>
                    <a:pt x="92" y="148"/>
                  </a:lnTo>
                  <a:lnTo>
                    <a:pt x="91" y="163"/>
                  </a:lnTo>
                  <a:lnTo>
                    <a:pt x="89" y="177"/>
                  </a:lnTo>
                  <a:lnTo>
                    <a:pt x="88" y="192"/>
                  </a:lnTo>
                  <a:lnTo>
                    <a:pt x="88" y="207"/>
                  </a:lnTo>
                  <a:lnTo>
                    <a:pt x="89" y="220"/>
                  </a:lnTo>
                  <a:lnTo>
                    <a:pt x="90" y="232"/>
                  </a:lnTo>
                  <a:lnTo>
                    <a:pt x="91" y="246"/>
                  </a:lnTo>
                  <a:lnTo>
                    <a:pt x="94" y="258"/>
                  </a:lnTo>
                  <a:lnTo>
                    <a:pt x="98" y="271"/>
                  </a:lnTo>
                  <a:lnTo>
                    <a:pt x="102" y="283"/>
                  </a:lnTo>
                  <a:lnTo>
                    <a:pt x="107" y="294"/>
                  </a:lnTo>
                  <a:lnTo>
                    <a:pt x="114" y="304"/>
                  </a:lnTo>
                  <a:lnTo>
                    <a:pt x="121" y="314"/>
                  </a:lnTo>
                  <a:lnTo>
                    <a:pt x="129" y="323"/>
                  </a:lnTo>
                  <a:lnTo>
                    <a:pt x="138" y="331"/>
                  </a:lnTo>
                  <a:lnTo>
                    <a:pt x="148" y="338"/>
                  </a:lnTo>
                  <a:lnTo>
                    <a:pt x="154" y="340"/>
                  </a:lnTo>
                  <a:lnTo>
                    <a:pt x="160" y="343"/>
                  </a:lnTo>
                  <a:lnTo>
                    <a:pt x="166" y="345"/>
                  </a:lnTo>
                  <a:lnTo>
                    <a:pt x="172" y="347"/>
                  </a:lnTo>
                  <a:lnTo>
                    <a:pt x="178" y="348"/>
                  </a:lnTo>
                  <a:lnTo>
                    <a:pt x="186" y="349"/>
                  </a:lnTo>
                  <a:lnTo>
                    <a:pt x="192" y="350"/>
                  </a:lnTo>
                  <a:lnTo>
                    <a:pt x="200" y="350"/>
                  </a:lnTo>
                  <a:lnTo>
                    <a:pt x="207" y="350"/>
                  </a:lnTo>
                  <a:lnTo>
                    <a:pt x="216" y="349"/>
                  </a:lnTo>
                  <a:lnTo>
                    <a:pt x="223" y="348"/>
                  </a:lnTo>
                  <a:lnTo>
                    <a:pt x="230" y="346"/>
                  </a:lnTo>
                  <a:lnTo>
                    <a:pt x="237" y="343"/>
                  </a:lnTo>
                  <a:lnTo>
                    <a:pt x="244" y="341"/>
                  </a:lnTo>
                  <a:lnTo>
                    <a:pt x="250" y="338"/>
                  </a:lnTo>
                  <a:lnTo>
                    <a:pt x="257" y="333"/>
                  </a:lnTo>
                  <a:lnTo>
                    <a:pt x="262" y="329"/>
                  </a:lnTo>
                  <a:lnTo>
                    <a:pt x="267" y="324"/>
                  </a:lnTo>
                  <a:lnTo>
                    <a:pt x="273" y="319"/>
                  </a:lnTo>
                  <a:lnTo>
                    <a:pt x="278" y="314"/>
                  </a:lnTo>
                  <a:lnTo>
                    <a:pt x="287" y="302"/>
                  </a:lnTo>
                  <a:lnTo>
                    <a:pt x="296" y="28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6" name="Freeform 24">
              <a:extLst>
                <a:ext uri="{FF2B5EF4-FFF2-40B4-BE49-F238E27FC236}">
                  <a16:creationId xmlns:a16="http://schemas.microsoft.com/office/drawing/2014/main" id="{B4CCF0CE-0F26-44C6-A22D-F21D853B2D6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61" y="547"/>
              <a:ext cx="51" cy="54"/>
            </a:xfrm>
            <a:custGeom>
              <a:avLst/>
              <a:gdLst>
                <a:gd name="T0" fmla="*/ 29 w 51"/>
                <a:gd name="T1" fmla="*/ 54 h 54"/>
                <a:gd name="T2" fmla="*/ 27 w 51"/>
                <a:gd name="T3" fmla="*/ 53 h 54"/>
                <a:gd name="T4" fmla="*/ 25 w 51"/>
                <a:gd name="T5" fmla="*/ 53 h 54"/>
                <a:gd name="T6" fmla="*/ 23 w 51"/>
                <a:gd name="T7" fmla="*/ 53 h 54"/>
                <a:gd name="T8" fmla="*/ 22 w 51"/>
                <a:gd name="T9" fmla="*/ 54 h 54"/>
                <a:gd name="T10" fmla="*/ 19 w 51"/>
                <a:gd name="T11" fmla="*/ 47 h 54"/>
                <a:gd name="T12" fmla="*/ 16 w 51"/>
                <a:gd name="T13" fmla="*/ 40 h 54"/>
                <a:gd name="T14" fmla="*/ 14 w 51"/>
                <a:gd name="T15" fmla="*/ 33 h 54"/>
                <a:gd name="T16" fmla="*/ 11 w 51"/>
                <a:gd name="T17" fmla="*/ 27 h 54"/>
                <a:gd name="T18" fmla="*/ 8 w 51"/>
                <a:gd name="T19" fmla="*/ 20 h 54"/>
                <a:gd name="T20" fmla="*/ 6 w 51"/>
                <a:gd name="T21" fmla="*/ 13 h 54"/>
                <a:gd name="T22" fmla="*/ 3 w 51"/>
                <a:gd name="T23" fmla="*/ 6 h 54"/>
                <a:gd name="T24" fmla="*/ 0 w 51"/>
                <a:gd name="T25" fmla="*/ 0 h 54"/>
                <a:gd name="T26" fmla="*/ 2 w 51"/>
                <a:gd name="T27" fmla="*/ 0 h 54"/>
                <a:gd name="T28" fmla="*/ 4 w 51"/>
                <a:gd name="T29" fmla="*/ 0 h 54"/>
                <a:gd name="T30" fmla="*/ 5 w 51"/>
                <a:gd name="T31" fmla="*/ 0 h 54"/>
                <a:gd name="T32" fmla="*/ 7 w 51"/>
                <a:gd name="T33" fmla="*/ 0 h 54"/>
                <a:gd name="T34" fmla="*/ 9 w 51"/>
                <a:gd name="T35" fmla="*/ 0 h 54"/>
                <a:gd name="T36" fmla="*/ 11 w 51"/>
                <a:gd name="T37" fmla="*/ 0 h 54"/>
                <a:gd name="T38" fmla="*/ 12 w 51"/>
                <a:gd name="T39" fmla="*/ 0 h 54"/>
                <a:gd name="T40" fmla="*/ 14 w 51"/>
                <a:gd name="T41" fmla="*/ 0 h 54"/>
                <a:gd name="T42" fmla="*/ 16 w 51"/>
                <a:gd name="T43" fmla="*/ 5 h 54"/>
                <a:gd name="T44" fmla="*/ 17 w 51"/>
                <a:gd name="T45" fmla="*/ 10 h 54"/>
                <a:gd name="T46" fmla="*/ 19 w 51"/>
                <a:gd name="T47" fmla="*/ 14 h 54"/>
                <a:gd name="T48" fmla="*/ 21 w 51"/>
                <a:gd name="T49" fmla="*/ 19 h 54"/>
                <a:gd name="T50" fmla="*/ 23 w 51"/>
                <a:gd name="T51" fmla="*/ 24 h 54"/>
                <a:gd name="T52" fmla="*/ 25 w 51"/>
                <a:gd name="T53" fmla="*/ 29 h 54"/>
                <a:gd name="T54" fmla="*/ 26 w 51"/>
                <a:gd name="T55" fmla="*/ 34 h 54"/>
                <a:gd name="T56" fmla="*/ 28 w 51"/>
                <a:gd name="T57" fmla="*/ 39 h 54"/>
                <a:gd name="T58" fmla="*/ 30 w 51"/>
                <a:gd name="T59" fmla="*/ 34 h 54"/>
                <a:gd name="T60" fmla="*/ 32 w 51"/>
                <a:gd name="T61" fmla="*/ 29 h 54"/>
                <a:gd name="T62" fmla="*/ 34 w 51"/>
                <a:gd name="T63" fmla="*/ 24 h 54"/>
                <a:gd name="T64" fmla="*/ 36 w 51"/>
                <a:gd name="T65" fmla="*/ 19 h 54"/>
                <a:gd name="T66" fmla="*/ 38 w 51"/>
                <a:gd name="T67" fmla="*/ 14 h 54"/>
                <a:gd name="T68" fmla="*/ 40 w 51"/>
                <a:gd name="T69" fmla="*/ 10 h 54"/>
                <a:gd name="T70" fmla="*/ 42 w 51"/>
                <a:gd name="T71" fmla="*/ 5 h 54"/>
                <a:gd name="T72" fmla="*/ 43 w 51"/>
                <a:gd name="T73" fmla="*/ 0 h 54"/>
                <a:gd name="T74" fmla="*/ 44 w 51"/>
                <a:gd name="T75" fmla="*/ 0 h 54"/>
                <a:gd name="T76" fmla="*/ 44 w 51"/>
                <a:gd name="T77" fmla="*/ 0 h 54"/>
                <a:gd name="T78" fmla="*/ 46 w 51"/>
                <a:gd name="T79" fmla="*/ 0 h 54"/>
                <a:gd name="T80" fmla="*/ 47 w 51"/>
                <a:gd name="T81" fmla="*/ 0 h 54"/>
                <a:gd name="T82" fmla="*/ 49 w 51"/>
                <a:gd name="T83" fmla="*/ 0 h 54"/>
                <a:gd name="T84" fmla="*/ 51 w 51"/>
                <a:gd name="T85" fmla="*/ 0 h 54"/>
                <a:gd name="T86" fmla="*/ 48 w 51"/>
                <a:gd name="T87" fmla="*/ 6 h 54"/>
                <a:gd name="T88" fmla="*/ 45 w 51"/>
                <a:gd name="T89" fmla="*/ 13 h 54"/>
                <a:gd name="T90" fmla="*/ 42 w 51"/>
                <a:gd name="T91" fmla="*/ 20 h 54"/>
                <a:gd name="T92" fmla="*/ 39 w 51"/>
                <a:gd name="T93" fmla="*/ 27 h 54"/>
                <a:gd name="T94" fmla="*/ 36 w 51"/>
                <a:gd name="T95" fmla="*/ 33 h 54"/>
                <a:gd name="T96" fmla="*/ 34 w 51"/>
                <a:gd name="T97" fmla="*/ 40 h 54"/>
                <a:gd name="T98" fmla="*/ 31 w 51"/>
                <a:gd name="T99" fmla="*/ 47 h 54"/>
                <a:gd name="T100" fmla="*/ 29 w 51"/>
                <a:gd name="T101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1" h="54">
                  <a:moveTo>
                    <a:pt x="29" y="54"/>
                  </a:moveTo>
                  <a:lnTo>
                    <a:pt x="27" y="53"/>
                  </a:lnTo>
                  <a:lnTo>
                    <a:pt x="25" y="53"/>
                  </a:lnTo>
                  <a:lnTo>
                    <a:pt x="23" y="53"/>
                  </a:lnTo>
                  <a:lnTo>
                    <a:pt x="22" y="54"/>
                  </a:lnTo>
                  <a:lnTo>
                    <a:pt x="19" y="47"/>
                  </a:lnTo>
                  <a:lnTo>
                    <a:pt x="16" y="40"/>
                  </a:lnTo>
                  <a:lnTo>
                    <a:pt x="14" y="33"/>
                  </a:lnTo>
                  <a:lnTo>
                    <a:pt x="11" y="27"/>
                  </a:lnTo>
                  <a:lnTo>
                    <a:pt x="8" y="20"/>
                  </a:lnTo>
                  <a:lnTo>
                    <a:pt x="6" y="13"/>
                  </a:lnTo>
                  <a:lnTo>
                    <a:pt x="3" y="6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5"/>
                  </a:lnTo>
                  <a:lnTo>
                    <a:pt x="17" y="10"/>
                  </a:lnTo>
                  <a:lnTo>
                    <a:pt x="19" y="14"/>
                  </a:lnTo>
                  <a:lnTo>
                    <a:pt x="21" y="19"/>
                  </a:lnTo>
                  <a:lnTo>
                    <a:pt x="23" y="24"/>
                  </a:lnTo>
                  <a:lnTo>
                    <a:pt x="25" y="29"/>
                  </a:lnTo>
                  <a:lnTo>
                    <a:pt x="26" y="34"/>
                  </a:lnTo>
                  <a:lnTo>
                    <a:pt x="28" y="39"/>
                  </a:lnTo>
                  <a:lnTo>
                    <a:pt x="30" y="34"/>
                  </a:lnTo>
                  <a:lnTo>
                    <a:pt x="32" y="29"/>
                  </a:lnTo>
                  <a:lnTo>
                    <a:pt x="34" y="24"/>
                  </a:lnTo>
                  <a:lnTo>
                    <a:pt x="36" y="19"/>
                  </a:lnTo>
                  <a:lnTo>
                    <a:pt x="38" y="14"/>
                  </a:lnTo>
                  <a:lnTo>
                    <a:pt x="40" y="10"/>
                  </a:lnTo>
                  <a:lnTo>
                    <a:pt x="42" y="5"/>
                  </a:lnTo>
                  <a:lnTo>
                    <a:pt x="43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7" y="0"/>
                  </a:lnTo>
                  <a:lnTo>
                    <a:pt x="49" y="0"/>
                  </a:lnTo>
                  <a:lnTo>
                    <a:pt x="51" y="0"/>
                  </a:lnTo>
                  <a:lnTo>
                    <a:pt x="48" y="6"/>
                  </a:lnTo>
                  <a:lnTo>
                    <a:pt x="45" y="13"/>
                  </a:lnTo>
                  <a:lnTo>
                    <a:pt x="42" y="20"/>
                  </a:lnTo>
                  <a:lnTo>
                    <a:pt x="39" y="27"/>
                  </a:lnTo>
                  <a:lnTo>
                    <a:pt x="36" y="33"/>
                  </a:lnTo>
                  <a:lnTo>
                    <a:pt x="34" y="40"/>
                  </a:lnTo>
                  <a:lnTo>
                    <a:pt x="31" y="47"/>
                  </a:lnTo>
                  <a:lnTo>
                    <a:pt x="29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7" name="Freeform 25">
              <a:extLst>
                <a:ext uri="{FF2B5EF4-FFF2-40B4-BE49-F238E27FC236}">
                  <a16:creationId xmlns:a16="http://schemas.microsoft.com/office/drawing/2014/main" id="{40342783-773C-4FBC-9CCA-DBE21F2AA12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936" y="534"/>
              <a:ext cx="46" cy="67"/>
            </a:xfrm>
            <a:custGeom>
              <a:avLst/>
              <a:gdLst>
                <a:gd name="T0" fmla="*/ 61 w 308"/>
                <a:gd name="T1" fmla="*/ 87 h 449"/>
                <a:gd name="T2" fmla="*/ 85 w 308"/>
                <a:gd name="T3" fmla="*/ 85 h 449"/>
                <a:gd name="T4" fmla="*/ 102 w 308"/>
                <a:gd name="T5" fmla="*/ 95 h 449"/>
                <a:gd name="T6" fmla="*/ 113 w 308"/>
                <a:gd name="T7" fmla="*/ 118 h 449"/>
                <a:gd name="T8" fmla="*/ 125 w 308"/>
                <a:gd name="T9" fmla="*/ 143 h 449"/>
                <a:gd name="T10" fmla="*/ 137 w 308"/>
                <a:gd name="T11" fmla="*/ 168 h 449"/>
                <a:gd name="T12" fmla="*/ 148 w 308"/>
                <a:gd name="T13" fmla="*/ 192 h 449"/>
                <a:gd name="T14" fmla="*/ 160 w 308"/>
                <a:gd name="T15" fmla="*/ 215 h 449"/>
                <a:gd name="T16" fmla="*/ 168 w 308"/>
                <a:gd name="T17" fmla="*/ 232 h 449"/>
                <a:gd name="T18" fmla="*/ 173 w 308"/>
                <a:gd name="T19" fmla="*/ 241 h 449"/>
                <a:gd name="T20" fmla="*/ 181 w 308"/>
                <a:gd name="T21" fmla="*/ 240 h 449"/>
                <a:gd name="T22" fmla="*/ 190 w 308"/>
                <a:gd name="T23" fmla="*/ 225 h 449"/>
                <a:gd name="T24" fmla="*/ 202 w 308"/>
                <a:gd name="T25" fmla="*/ 202 h 449"/>
                <a:gd name="T26" fmla="*/ 218 w 308"/>
                <a:gd name="T27" fmla="*/ 170 h 449"/>
                <a:gd name="T28" fmla="*/ 231 w 308"/>
                <a:gd name="T29" fmla="*/ 143 h 449"/>
                <a:gd name="T30" fmla="*/ 241 w 308"/>
                <a:gd name="T31" fmla="*/ 122 h 449"/>
                <a:gd name="T32" fmla="*/ 248 w 308"/>
                <a:gd name="T33" fmla="*/ 104 h 449"/>
                <a:gd name="T34" fmla="*/ 254 w 308"/>
                <a:gd name="T35" fmla="*/ 91 h 449"/>
                <a:gd name="T36" fmla="*/ 260 w 308"/>
                <a:gd name="T37" fmla="*/ 84 h 449"/>
                <a:gd name="T38" fmla="*/ 274 w 308"/>
                <a:gd name="T39" fmla="*/ 87 h 449"/>
                <a:gd name="T40" fmla="*/ 297 w 308"/>
                <a:gd name="T41" fmla="*/ 86 h 449"/>
                <a:gd name="T42" fmla="*/ 293 w 308"/>
                <a:gd name="T43" fmla="*/ 110 h 449"/>
                <a:gd name="T44" fmla="*/ 265 w 308"/>
                <a:gd name="T45" fmla="*/ 161 h 449"/>
                <a:gd name="T46" fmla="*/ 237 w 308"/>
                <a:gd name="T47" fmla="*/ 211 h 449"/>
                <a:gd name="T48" fmla="*/ 209 w 308"/>
                <a:gd name="T49" fmla="*/ 261 h 449"/>
                <a:gd name="T50" fmla="*/ 196 w 308"/>
                <a:gd name="T51" fmla="*/ 302 h 449"/>
                <a:gd name="T52" fmla="*/ 195 w 308"/>
                <a:gd name="T53" fmla="*/ 333 h 449"/>
                <a:gd name="T54" fmla="*/ 196 w 308"/>
                <a:gd name="T55" fmla="*/ 374 h 449"/>
                <a:gd name="T56" fmla="*/ 199 w 308"/>
                <a:gd name="T57" fmla="*/ 424 h 449"/>
                <a:gd name="T58" fmla="*/ 189 w 308"/>
                <a:gd name="T59" fmla="*/ 448 h 449"/>
                <a:gd name="T60" fmla="*/ 166 w 308"/>
                <a:gd name="T61" fmla="*/ 446 h 449"/>
                <a:gd name="T62" fmla="*/ 144 w 308"/>
                <a:gd name="T63" fmla="*/ 446 h 449"/>
                <a:gd name="T64" fmla="*/ 121 w 308"/>
                <a:gd name="T65" fmla="*/ 448 h 449"/>
                <a:gd name="T66" fmla="*/ 112 w 308"/>
                <a:gd name="T67" fmla="*/ 419 h 449"/>
                <a:gd name="T68" fmla="*/ 116 w 308"/>
                <a:gd name="T69" fmla="*/ 358 h 449"/>
                <a:gd name="T70" fmla="*/ 116 w 308"/>
                <a:gd name="T71" fmla="*/ 319 h 449"/>
                <a:gd name="T72" fmla="*/ 116 w 308"/>
                <a:gd name="T73" fmla="*/ 305 h 449"/>
                <a:gd name="T74" fmla="*/ 101 w 308"/>
                <a:gd name="T75" fmla="*/ 271 h 449"/>
                <a:gd name="T76" fmla="*/ 73 w 308"/>
                <a:gd name="T77" fmla="*/ 218 h 449"/>
                <a:gd name="T78" fmla="*/ 45 w 308"/>
                <a:gd name="T79" fmla="*/ 165 h 449"/>
                <a:gd name="T80" fmla="*/ 15 w 308"/>
                <a:gd name="T81" fmla="*/ 111 h 449"/>
                <a:gd name="T82" fmla="*/ 13 w 308"/>
                <a:gd name="T83" fmla="*/ 85 h 449"/>
                <a:gd name="T84" fmla="*/ 37 w 308"/>
                <a:gd name="T85" fmla="*/ 87 h 449"/>
                <a:gd name="T86" fmla="*/ 146 w 308"/>
                <a:gd name="T87" fmla="*/ 53 h 449"/>
                <a:gd name="T88" fmla="*/ 175 w 308"/>
                <a:gd name="T89" fmla="*/ 6 h 449"/>
                <a:gd name="T90" fmla="*/ 179 w 308"/>
                <a:gd name="T91" fmla="*/ 0 h 449"/>
                <a:gd name="T92" fmla="*/ 196 w 308"/>
                <a:gd name="T93" fmla="*/ 1 h 449"/>
                <a:gd name="T94" fmla="*/ 222 w 308"/>
                <a:gd name="T95" fmla="*/ 1 h 449"/>
                <a:gd name="T96" fmla="*/ 254 w 308"/>
                <a:gd name="T97" fmla="*/ 0 h 449"/>
                <a:gd name="T98" fmla="*/ 256 w 308"/>
                <a:gd name="T99" fmla="*/ 6 h 449"/>
                <a:gd name="T100" fmla="*/ 193 w 308"/>
                <a:gd name="T101" fmla="*/ 48 h 449"/>
                <a:gd name="T102" fmla="*/ 165 w 308"/>
                <a:gd name="T103" fmla="*/ 68 h 449"/>
                <a:gd name="T104" fmla="*/ 160 w 308"/>
                <a:gd name="T105" fmla="*/ 69 h 449"/>
                <a:gd name="T106" fmla="*/ 136 w 308"/>
                <a:gd name="T107" fmla="*/ 68 h 449"/>
                <a:gd name="T108" fmla="*/ 136 w 308"/>
                <a:gd name="T109" fmla="*/ 67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08" h="449">
                  <a:moveTo>
                    <a:pt x="49" y="87"/>
                  </a:moveTo>
                  <a:lnTo>
                    <a:pt x="61" y="87"/>
                  </a:lnTo>
                  <a:lnTo>
                    <a:pt x="73" y="86"/>
                  </a:lnTo>
                  <a:lnTo>
                    <a:pt x="85" y="85"/>
                  </a:lnTo>
                  <a:lnTo>
                    <a:pt x="96" y="83"/>
                  </a:lnTo>
                  <a:lnTo>
                    <a:pt x="102" y="95"/>
                  </a:lnTo>
                  <a:lnTo>
                    <a:pt x="107" y="107"/>
                  </a:lnTo>
                  <a:lnTo>
                    <a:pt x="113" y="118"/>
                  </a:lnTo>
                  <a:lnTo>
                    <a:pt x="119" y="130"/>
                  </a:lnTo>
                  <a:lnTo>
                    <a:pt x="125" y="143"/>
                  </a:lnTo>
                  <a:lnTo>
                    <a:pt x="131" y="156"/>
                  </a:lnTo>
                  <a:lnTo>
                    <a:pt x="137" y="168"/>
                  </a:lnTo>
                  <a:lnTo>
                    <a:pt x="143" y="180"/>
                  </a:lnTo>
                  <a:lnTo>
                    <a:pt x="148" y="192"/>
                  </a:lnTo>
                  <a:lnTo>
                    <a:pt x="154" y="203"/>
                  </a:lnTo>
                  <a:lnTo>
                    <a:pt x="160" y="215"/>
                  </a:lnTo>
                  <a:lnTo>
                    <a:pt x="166" y="227"/>
                  </a:lnTo>
                  <a:lnTo>
                    <a:pt x="168" y="232"/>
                  </a:lnTo>
                  <a:lnTo>
                    <a:pt x="171" y="236"/>
                  </a:lnTo>
                  <a:lnTo>
                    <a:pt x="173" y="241"/>
                  </a:lnTo>
                  <a:lnTo>
                    <a:pt x="177" y="244"/>
                  </a:lnTo>
                  <a:lnTo>
                    <a:pt x="181" y="240"/>
                  </a:lnTo>
                  <a:lnTo>
                    <a:pt x="185" y="234"/>
                  </a:lnTo>
                  <a:lnTo>
                    <a:pt x="190" y="225"/>
                  </a:lnTo>
                  <a:lnTo>
                    <a:pt x="194" y="218"/>
                  </a:lnTo>
                  <a:lnTo>
                    <a:pt x="202" y="202"/>
                  </a:lnTo>
                  <a:lnTo>
                    <a:pt x="210" y="186"/>
                  </a:lnTo>
                  <a:lnTo>
                    <a:pt x="218" y="170"/>
                  </a:lnTo>
                  <a:lnTo>
                    <a:pt x="226" y="154"/>
                  </a:lnTo>
                  <a:lnTo>
                    <a:pt x="231" y="143"/>
                  </a:lnTo>
                  <a:lnTo>
                    <a:pt x="236" y="133"/>
                  </a:lnTo>
                  <a:lnTo>
                    <a:pt x="241" y="122"/>
                  </a:lnTo>
                  <a:lnTo>
                    <a:pt x="245" y="111"/>
                  </a:lnTo>
                  <a:lnTo>
                    <a:pt x="248" y="104"/>
                  </a:lnTo>
                  <a:lnTo>
                    <a:pt x="251" y="97"/>
                  </a:lnTo>
                  <a:lnTo>
                    <a:pt x="254" y="91"/>
                  </a:lnTo>
                  <a:lnTo>
                    <a:pt x="257" y="84"/>
                  </a:lnTo>
                  <a:lnTo>
                    <a:pt x="260" y="84"/>
                  </a:lnTo>
                  <a:lnTo>
                    <a:pt x="263" y="85"/>
                  </a:lnTo>
                  <a:lnTo>
                    <a:pt x="274" y="87"/>
                  </a:lnTo>
                  <a:lnTo>
                    <a:pt x="285" y="87"/>
                  </a:lnTo>
                  <a:lnTo>
                    <a:pt x="297" y="86"/>
                  </a:lnTo>
                  <a:lnTo>
                    <a:pt x="308" y="84"/>
                  </a:lnTo>
                  <a:lnTo>
                    <a:pt x="293" y="110"/>
                  </a:lnTo>
                  <a:lnTo>
                    <a:pt x="279" y="136"/>
                  </a:lnTo>
                  <a:lnTo>
                    <a:pt x="265" y="161"/>
                  </a:lnTo>
                  <a:lnTo>
                    <a:pt x="251" y="186"/>
                  </a:lnTo>
                  <a:lnTo>
                    <a:pt x="237" y="211"/>
                  </a:lnTo>
                  <a:lnTo>
                    <a:pt x="222" y="236"/>
                  </a:lnTo>
                  <a:lnTo>
                    <a:pt x="209" y="261"/>
                  </a:lnTo>
                  <a:lnTo>
                    <a:pt x="197" y="287"/>
                  </a:lnTo>
                  <a:lnTo>
                    <a:pt x="196" y="302"/>
                  </a:lnTo>
                  <a:lnTo>
                    <a:pt x="196" y="318"/>
                  </a:lnTo>
                  <a:lnTo>
                    <a:pt x="195" y="333"/>
                  </a:lnTo>
                  <a:lnTo>
                    <a:pt x="195" y="348"/>
                  </a:lnTo>
                  <a:lnTo>
                    <a:pt x="196" y="374"/>
                  </a:lnTo>
                  <a:lnTo>
                    <a:pt x="197" y="399"/>
                  </a:lnTo>
                  <a:lnTo>
                    <a:pt x="199" y="424"/>
                  </a:lnTo>
                  <a:lnTo>
                    <a:pt x="201" y="449"/>
                  </a:lnTo>
                  <a:lnTo>
                    <a:pt x="189" y="448"/>
                  </a:lnTo>
                  <a:lnTo>
                    <a:pt x="178" y="447"/>
                  </a:lnTo>
                  <a:lnTo>
                    <a:pt x="166" y="446"/>
                  </a:lnTo>
                  <a:lnTo>
                    <a:pt x="155" y="446"/>
                  </a:lnTo>
                  <a:lnTo>
                    <a:pt x="144" y="446"/>
                  </a:lnTo>
                  <a:lnTo>
                    <a:pt x="132" y="447"/>
                  </a:lnTo>
                  <a:lnTo>
                    <a:pt x="121" y="448"/>
                  </a:lnTo>
                  <a:lnTo>
                    <a:pt x="110" y="449"/>
                  </a:lnTo>
                  <a:lnTo>
                    <a:pt x="112" y="419"/>
                  </a:lnTo>
                  <a:lnTo>
                    <a:pt x="114" y="388"/>
                  </a:lnTo>
                  <a:lnTo>
                    <a:pt x="116" y="358"/>
                  </a:lnTo>
                  <a:lnTo>
                    <a:pt x="116" y="327"/>
                  </a:lnTo>
                  <a:lnTo>
                    <a:pt x="116" y="319"/>
                  </a:lnTo>
                  <a:lnTo>
                    <a:pt x="116" y="313"/>
                  </a:lnTo>
                  <a:lnTo>
                    <a:pt x="116" y="305"/>
                  </a:lnTo>
                  <a:lnTo>
                    <a:pt x="116" y="297"/>
                  </a:lnTo>
                  <a:lnTo>
                    <a:pt x="101" y="271"/>
                  </a:lnTo>
                  <a:lnTo>
                    <a:pt x="87" y="245"/>
                  </a:lnTo>
                  <a:lnTo>
                    <a:pt x="73" y="218"/>
                  </a:lnTo>
                  <a:lnTo>
                    <a:pt x="59" y="192"/>
                  </a:lnTo>
                  <a:lnTo>
                    <a:pt x="45" y="165"/>
                  </a:lnTo>
                  <a:lnTo>
                    <a:pt x="30" y="138"/>
                  </a:lnTo>
                  <a:lnTo>
                    <a:pt x="15" y="111"/>
                  </a:lnTo>
                  <a:lnTo>
                    <a:pt x="0" y="84"/>
                  </a:lnTo>
                  <a:lnTo>
                    <a:pt x="13" y="85"/>
                  </a:lnTo>
                  <a:lnTo>
                    <a:pt x="25" y="86"/>
                  </a:lnTo>
                  <a:lnTo>
                    <a:pt x="37" y="87"/>
                  </a:lnTo>
                  <a:lnTo>
                    <a:pt x="49" y="87"/>
                  </a:lnTo>
                  <a:close/>
                  <a:moveTo>
                    <a:pt x="146" y="53"/>
                  </a:moveTo>
                  <a:lnTo>
                    <a:pt x="164" y="25"/>
                  </a:lnTo>
                  <a:lnTo>
                    <a:pt x="175" y="6"/>
                  </a:lnTo>
                  <a:lnTo>
                    <a:pt x="177" y="2"/>
                  </a:lnTo>
                  <a:lnTo>
                    <a:pt x="179" y="0"/>
                  </a:lnTo>
                  <a:lnTo>
                    <a:pt x="187" y="1"/>
                  </a:lnTo>
                  <a:lnTo>
                    <a:pt x="196" y="1"/>
                  </a:lnTo>
                  <a:lnTo>
                    <a:pt x="207" y="1"/>
                  </a:lnTo>
                  <a:lnTo>
                    <a:pt x="222" y="1"/>
                  </a:lnTo>
                  <a:lnTo>
                    <a:pt x="247" y="0"/>
                  </a:lnTo>
                  <a:lnTo>
                    <a:pt x="254" y="0"/>
                  </a:lnTo>
                  <a:lnTo>
                    <a:pt x="256" y="2"/>
                  </a:lnTo>
                  <a:lnTo>
                    <a:pt x="256" y="6"/>
                  </a:lnTo>
                  <a:lnTo>
                    <a:pt x="231" y="23"/>
                  </a:lnTo>
                  <a:lnTo>
                    <a:pt x="193" y="48"/>
                  </a:lnTo>
                  <a:lnTo>
                    <a:pt x="167" y="67"/>
                  </a:lnTo>
                  <a:lnTo>
                    <a:pt x="165" y="68"/>
                  </a:lnTo>
                  <a:lnTo>
                    <a:pt x="163" y="69"/>
                  </a:lnTo>
                  <a:lnTo>
                    <a:pt x="160" y="69"/>
                  </a:lnTo>
                  <a:lnTo>
                    <a:pt x="148" y="68"/>
                  </a:lnTo>
                  <a:lnTo>
                    <a:pt x="136" y="68"/>
                  </a:lnTo>
                  <a:lnTo>
                    <a:pt x="136" y="67"/>
                  </a:lnTo>
                  <a:lnTo>
                    <a:pt x="136" y="67"/>
                  </a:lnTo>
                  <a:lnTo>
                    <a:pt x="146" y="5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8" name="Freeform 26">
              <a:extLst>
                <a:ext uri="{FF2B5EF4-FFF2-40B4-BE49-F238E27FC236}">
                  <a16:creationId xmlns:a16="http://schemas.microsoft.com/office/drawing/2014/main" id="{39EC2203-E08D-4C5A-9437-E2EE88188E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47" y="547"/>
              <a:ext cx="50" cy="54"/>
            </a:xfrm>
            <a:custGeom>
              <a:avLst/>
              <a:gdLst>
                <a:gd name="T0" fmla="*/ 28 w 50"/>
                <a:gd name="T1" fmla="*/ 54 h 54"/>
                <a:gd name="T2" fmla="*/ 27 w 50"/>
                <a:gd name="T3" fmla="*/ 53 h 54"/>
                <a:gd name="T4" fmla="*/ 25 w 50"/>
                <a:gd name="T5" fmla="*/ 53 h 54"/>
                <a:gd name="T6" fmla="*/ 23 w 50"/>
                <a:gd name="T7" fmla="*/ 53 h 54"/>
                <a:gd name="T8" fmla="*/ 21 w 50"/>
                <a:gd name="T9" fmla="*/ 54 h 54"/>
                <a:gd name="T10" fmla="*/ 19 w 50"/>
                <a:gd name="T11" fmla="*/ 47 h 54"/>
                <a:gd name="T12" fmla="*/ 16 w 50"/>
                <a:gd name="T13" fmla="*/ 40 h 54"/>
                <a:gd name="T14" fmla="*/ 14 w 50"/>
                <a:gd name="T15" fmla="*/ 33 h 54"/>
                <a:gd name="T16" fmla="*/ 11 w 50"/>
                <a:gd name="T17" fmla="*/ 27 h 54"/>
                <a:gd name="T18" fmla="*/ 8 w 50"/>
                <a:gd name="T19" fmla="*/ 20 h 54"/>
                <a:gd name="T20" fmla="*/ 6 w 50"/>
                <a:gd name="T21" fmla="*/ 13 h 54"/>
                <a:gd name="T22" fmla="*/ 3 w 50"/>
                <a:gd name="T23" fmla="*/ 6 h 54"/>
                <a:gd name="T24" fmla="*/ 0 w 50"/>
                <a:gd name="T25" fmla="*/ 0 h 54"/>
                <a:gd name="T26" fmla="*/ 2 w 50"/>
                <a:gd name="T27" fmla="*/ 0 h 54"/>
                <a:gd name="T28" fmla="*/ 3 w 50"/>
                <a:gd name="T29" fmla="*/ 0 h 54"/>
                <a:gd name="T30" fmla="*/ 5 w 50"/>
                <a:gd name="T31" fmla="*/ 0 h 54"/>
                <a:gd name="T32" fmla="*/ 7 w 50"/>
                <a:gd name="T33" fmla="*/ 0 h 54"/>
                <a:gd name="T34" fmla="*/ 9 w 50"/>
                <a:gd name="T35" fmla="*/ 0 h 54"/>
                <a:gd name="T36" fmla="*/ 10 w 50"/>
                <a:gd name="T37" fmla="*/ 0 h 54"/>
                <a:gd name="T38" fmla="*/ 12 w 50"/>
                <a:gd name="T39" fmla="*/ 0 h 54"/>
                <a:gd name="T40" fmla="*/ 14 w 50"/>
                <a:gd name="T41" fmla="*/ 0 h 54"/>
                <a:gd name="T42" fmla="*/ 16 w 50"/>
                <a:gd name="T43" fmla="*/ 5 h 54"/>
                <a:gd name="T44" fmla="*/ 17 w 50"/>
                <a:gd name="T45" fmla="*/ 10 h 54"/>
                <a:gd name="T46" fmla="*/ 19 w 50"/>
                <a:gd name="T47" fmla="*/ 14 h 54"/>
                <a:gd name="T48" fmla="*/ 21 w 50"/>
                <a:gd name="T49" fmla="*/ 19 h 54"/>
                <a:gd name="T50" fmla="*/ 23 w 50"/>
                <a:gd name="T51" fmla="*/ 24 h 54"/>
                <a:gd name="T52" fmla="*/ 25 w 50"/>
                <a:gd name="T53" fmla="*/ 29 h 54"/>
                <a:gd name="T54" fmla="*/ 26 w 50"/>
                <a:gd name="T55" fmla="*/ 34 h 54"/>
                <a:gd name="T56" fmla="*/ 28 w 50"/>
                <a:gd name="T57" fmla="*/ 39 h 54"/>
                <a:gd name="T58" fmla="*/ 30 w 50"/>
                <a:gd name="T59" fmla="*/ 34 h 54"/>
                <a:gd name="T60" fmla="*/ 32 w 50"/>
                <a:gd name="T61" fmla="*/ 29 h 54"/>
                <a:gd name="T62" fmla="*/ 34 w 50"/>
                <a:gd name="T63" fmla="*/ 24 h 54"/>
                <a:gd name="T64" fmla="*/ 36 w 50"/>
                <a:gd name="T65" fmla="*/ 19 h 54"/>
                <a:gd name="T66" fmla="*/ 38 w 50"/>
                <a:gd name="T67" fmla="*/ 14 h 54"/>
                <a:gd name="T68" fmla="*/ 40 w 50"/>
                <a:gd name="T69" fmla="*/ 10 h 54"/>
                <a:gd name="T70" fmla="*/ 42 w 50"/>
                <a:gd name="T71" fmla="*/ 5 h 54"/>
                <a:gd name="T72" fmla="*/ 43 w 50"/>
                <a:gd name="T73" fmla="*/ 0 h 54"/>
                <a:gd name="T74" fmla="*/ 44 w 50"/>
                <a:gd name="T75" fmla="*/ 0 h 54"/>
                <a:gd name="T76" fmla="*/ 44 w 50"/>
                <a:gd name="T77" fmla="*/ 0 h 54"/>
                <a:gd name="T78" fmla="*/ 46 w 50"/>
                <a:gd name="T79" fmla="*/ 0 h 54"/>
                <a:gd name="T80" fmla="*/ 47 w 50"/>
                <a:gd name="T81" fmla="*/ 0 h 54"/>
                <a:gd name="T82" fmla="*/ 49 w 50"/>
                <a:gd name="T83" fmla="*/ 0 h 54"/>
                <a:gd name="T84" fmla="*/ 50 w 50"/>
                <a:gd name="T85" fmla="*/ 0 h 54"/>
                <a:gd name="T86" fmla="*/ 48 w 50"/>
                <a:gd name="T87" fmla="*/ 6 h 54"/>
                <a:gd name="T88" fmla="*/ 45 w 50"/>
                <a:gd name="T89" fmla="*/ 13 h 54"/>
                <a:gd name="T90" fmla="*/ 42 w 50"/>
                <a:gd name="T91" fmla="*/ 20 h 54"/>
                <a:gd name="T92" fmla="*/ 39 w 50"/>
                <a:gd name="T93" fmla="*/ 27 h 54"/>
                <a:gd name="T94" fmla="*/ 36 w 50"/>
                <a:gd name="T95" fmla="*/ 33 h 54"/>
                <a:gd name="T96" fmla="*/ 33 w 50"/>
                <a:gd name="T97" fmla="*/ 40 h 54"/>
                <a:gd name="T98" fmla="*/ 31 w 50"/>
                <a:gd name="T99" fmla="*/ 47 h 54"/>
                <a:gd name="T100" fmla="*/ 28 w 50"/>
                <a:gd name="T101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0" h="54">
                  <a:moveTo>
                    <a:pt x="28" y="54"/>
                  </a:moveTo>
                  <a:lnTo>
                    <a:pt x="27" y="53"/>
                  </a:lnTo>
                  <a:lnTo>
                    <a:pt x="25" y="53"/>
                  </a:lnTo>
                  <a:lnTo>
                    <a:pt x="23" y="53"/>
                  </a:lnTo>
                  <a:lnTo>
                    <a:pt x="21" y="54"/>
                  </a:lnTo>
                  <a:lnTo>
                    <a:pt x="19" y="47"/>
                  </a:lnTo>
                  <a:lnTo>
                    <a:pt x="16" y="40"/>
                  </a:lnTo>
                  <a:lnTo>
                    <a:pt x="14" y="33"/>
                  </a:lnTo>
                  <a:lnTo>
                    <a:pt x="11" y="27"/>
                  </a:lnTo>
                  <a:lnTo>
                    <a:pt x="8" y="20"/>
                  </a:lnTo>
                  <a:lnTo>
                    <a:pt x="6" y="13"/>
                  </a:lnTo>
                  <a:lnTo>
                    <a:pt x="3" y="6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5"/>
                  </a:lnTo>
                  <a:lnTo>
                    <a:pt x="17" y="10"/>
                  </a:lnTo>
                  <a:lnTo>
                    <a:pt x="19" y="14"/>
                  </a:lnTo>
                  <a:lnTo>
                    <a:pt x="21" y="19"/>
                  </a:lnTo>
                  <a:lnTo>
                    <a:pt x="23" y="24"/>
                  </a:lnTo>
                  <a:lnTo>
                    <a:pt x="25" y="29"/>
                  </a:lnTo>
                  <a:lnTo>
                    <a:pt x="26" y="34"/>
                  </a:lnTo>
                  <a:lnTo>
                    <a:pt x="28" y="39"/>
                  </a:lnTo>
                  <a:lnTo>
                    <a:pt x="30" y="34"/>
                  </a:lnTo>
                  <a:lnTo>
                    <a:pt x="32" y="29"/>
                  </a:lnTo>
                  <a:lnTo>
                    <a:pt x="34" y="24"/>
                  </a:lnTo>
                  <a:lnTo>
                    <a:pt x="36" y="19"/>
                  </a:lnTo>
                  <a:lnTo>
                    <a:pt x="38" y="14"/>
                  </a:lnTo>
                  <a:lnTo>
                    <a:pt x="40" y="10"/>
                  </a:lnTo>
                  <a:lnTo>
                    <a:pt x="42" y="5"/>
                  </a:lnTo>
                  <a:lnTo>
                    <a:pt x="43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7" y="0"/>
                  </a:lnTo>
                  <a:lnTo>
                    <a:pt x="49" y="0"/>
                  </a:lnTo>
                  <a:lnTo>
                    <a:pt x="50" y="0"/>
                  </a:lnTo>
                  <a:lnTo>
                    <a:pt x="48" y="6"/>
                  </a:lnTo>
                  <a:lnTo>
                    <a:pt x="45" y="13"/>
                  </a:lnTo>
                  <a:lnTo>
                    <a:pt x="42" y="20"/>
                  </a:lnTo>
                  <a:lnTo>
                    <a:pt x="39" y="27"/>
                  </a:lnTo>
                  <a:lnTo>
                    <a:pt x="36" y="33"/>
                  </a:lnTo>
                  <a:lnTo>
                    <a:pt x="33" y="40"/>
                  </a:lnTo>
                  <a:lnTo>
                    <a:pt x="31" y="47"/>
                  </a:lnTo>
                  <a:lnTo>
                    <a:pt x="28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9" name="Freeform 27">
              <a:extLst>
                <a:ext uri="{FF2B5EF4-FFF2-40B4-BE49-F238E27FC236}">
                  <a16:creationId xmlns:a16="http://schemas.microsoft.com/office/drawing/2014/main" id="{B5639C27-1AE4-4030-930D-1FAAA6BDD28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122" y="534"/>
              <a:ext cx="45" cy="67"/>
            </a:xfrm>
            <a:custGeom>
              <a:avLst/>
              <a:gdLst>
                <a:gd name="T0" fmla="*/ 60 w 306"/>
                <a:gd name="T1" fmla="*/ 87 h 449"/>
                <a:gd name="T2" fmla="*/ 83 w 306"/>
                <a:gd name="T3" fmla="*/ 85 h 449"/>
                <a:gd name="T4" fmla="*/ 101 w 306"/>
                <a:gd name="T5" fmla="*/ 95 h 449"/>
                <a:gd name="T6" fmla="*/ 111 w 306"/>
                <a:gd name="T7" fmla="*/ 118 h 449"/>
                <a:gd name="T8" fmla="*/ 123 w 306"/>
                <a:gd name="T9" fmla="*/ 143 h 449"/>
                <a:gd name="T10" fmla="*/ 136 w 306"/>
                <a:gd name="T11" fmla="*/ 168 h 449"/>
                <a:gd name="T12" fmla="*/ 147 w 306"/>
                <a:gd name="T13" fmla="*/ 192 h 449"/>
                <a:gd name="T14" fmla="*/ 159 w 306"/>
                <a:gd name="T15" fmla="*/ 215 h 449"/>
                <a:gd name="T16" fmla="*/ 167 w 306"/>
                <a:gd name="T17" fmla="*/ 232 h 449"/>
                <a:gd name="T18" fmla="*/ 172 w 306"/>
                <a:gd name="T19" fmla="*/ 241 h 449"/>
                <a:gd name="T20" fmla="*/ 179 w 306"/>
                <a:gd name="T21" fmla="*/ 240 h 449"/>
                <a:gd name="T22" fmla="*/ 188 w 306"/>
                <a:gd name="T23" fmla="*/ 225 h 449"/>
                <a:gd name="T24" fmla="*/ 201 w 306"/>
                <a:gd name="T25" fmla="*/ 202 h 449"/>
                <a:gd name="T26" fmla="*/ 217 w 306"/>
                <a:gd name="T27" fmla="*/ 170 h 449"/>
                <a:gd name="T28" fmla="*/ 229 w 306"/>
                <a:gd name="T29" fmla="*/ 143 h 449"/>
                <a:gd name="T30" fmla="*/ 239 w 306"/>
                <a:gd name="T31" fmla="*/ 122 h 449"/>
                <a:gd name="T32" fmla="*/ 247 w 306"/>
                <a:gd name="T33" fmla="*/ 104 h 449"/>
                <a:gd name="T34" fmla="*/ 253 w 306"/>
                <a:gd name="T35" fmla="*/ 91 h 449"/>
                <a:gd name="T36" fmla="*/ 259 w 306"/>
                <a:gd name="T37" fmla="*/ 84 h 449"/>
                <a:gd name="T38" fmla="*/ 273 w 306"/>
                <a:gd name="T39" fmla="*/ 87 h 449"/>
                <a:gd name="T40" fmla="*/ 295 w 306"/>
                <a:gd name="T41" fmla="*/ 86 h 449"/>
                <a:gd name="T42" fmla="*/ 292 w 306"/>
                <a:gd name="T43" fmla="*/ 110 h 449"/>
                <a:gd name="T44" fmla="*/ 263 w 306"/>
                <a:gd name="T45" fmla="*/ 161 h 449"/>
                <a:gd name="T46" fmla="*/ 235 w 306"/>
                <a:gd name="T47" fmla="*/ 211 h 449"/>
                <a:gd name="T48" fmla="*/ 207 w 306"/>
                <a:gd name="T49" fmla="*/ 261 h 449"/>
                <a:gd name="T50" fmla="*/ 194 w 306"/>
                <a:gd name="T51" fmla="*/ 302 h 449"/>
                <a:gd name="T52" fmla="*/ 194 w 306"/>
                <a:gd name="T53" fmla="*/ 333 h 449"/>
                <a:gd name="T54" fmla="*/ 194 w 306"/>
                <a:gd name="T55" fmla="*/ 374 h 449"/>
                <a:gd name="T56" fmla="*/ 197 w 306"/>
                <a:gd name="T57" fmla="*/ 424 h 449"/>
                <a:gd name="T58" fmla="*/ 188 w 306"/>
                <a:gd name="T59" fmla="*/ 448 h 449"/>
                <a:gd name="T60" fmla="*/ 165 w 306"/>
                <a:gd name="T61" fmla="*/ 446 h 449"/>
                <a:gd name="T62" fmla="*/ 142 w 306"/>
                <a:gd name="T63" fmla="*/ 446 h 449"/>
                <a:gd name="T64" fmla="*/ 120 w 306"/>
                <a:gd name="T65" fmla="*/ 448 h 449"/>
                <a:gd name="T66" fmla="*/ 111 w 306"/>
                <a:gd name="T67" fmla="*/ 419 h 449"/>
                <a:gd name="T68" fmla="*/ 114 w 306"/>
                <a:gd name="T69" fmla="*/ 358 h 449"/>
                <a:gd name="T70" fmla="*/ 115 w 306"/>
                <a:gd name="T71" fmla="*/ 319 h 449"/>
                <a:gd name="T72" fmla="*/ 115 w 306"/>
                <a:gd name="T73" fmla="*/ 305 h 449"/>
                <a:gd name="T74" fmla="*/ 100 w 306"/>
                <a:gd name="T75" fmla="*/ 271 h 449"/>
                <a:gd name="T76" fmla="*/ 71 w 306"/>
                <a:gd name="T77" fmla="*/ 218 h 449"/>
                <a:gd name="T78" fmla="*/ 43 w 306"/>
                <a:gd name="T79" fmla="*/ 165 h 449"/>
                <a:gd name="T80" fmla="*/ 14 w 306"/>
                <a:gd name="T81" fmla="*/ 111 h 449"/>
                <a:gd name="T82" fmla="*/ 11 w 306"/>
                <a:gd name="T83" fmla="*/ 85 h 449"/>
                <a:gd name="T84" fmla="*/ 36 w 306"/>
                <a:gd name="T85" fmla="*/ 87 h 449"/>
                <a:gd name="T86" fmla="*/ 144 w 306"/>
                <a:gd name="T87" fmla="*/ 53 h 449"/>
                <a:gd name="T88" fmla="*/ 173 w 306"/>
                <a:gd name="T89" fmla="*/ 6 h 449"/>
                <a:gd name="T90" fmla="*/ 177 w 306"/>
                <a:gd name="T91" fmla="*/ 0 h 449"/>
                <a:gd name="T92" fmla="*/ 194 w 306"/>
                <a:gd name="T93" fmla="*/ 1 h 449"/>
                <a:gd name="T94" fmla="*/ 222 w 306"/>
                <a:gd name="T95" fmla="*/ 1 h 449"/>
                <a:gd name="T96" fmla="*/ 253 w 306"/>
                <a:gd name="T97" fmla="*/ 0 h 449"/>
                <a:gd name="T98" fmla="*/ 255 w 306"/>
                <a:gd name="T99" fmla="*/ 6 h 449"/>
                <a:gd name="T100" fmla="*/ 192 w 306"/>
                <a:gd name="T101" fmla="*/ 48 h 449"/>
                <a:gd name="T102" fmla="*/ 163 w 306"/>
                <a:gd name="T103" fmla="*/ 68 h 449"/>
                <a:gd name="T104" fmla="*/ 158 w 306"/>
                <a:gd name="T105" fmla="*/ 69 h 449"/>
                <a:gd name="T106" fmla="*/ 134 w 306"/>
                <a:gd name="T107" fmla="*/ 68 h 449"/>
                <a:gd name="T108" fmla="*/ 135 w 306"/>
                <a:gd name="T109" fmla="*/ 67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06" h="449">
                  <a:moveTo>
                    <a:pt x="47" y="87"/>
                  </a:moveTo>
                  <a:lnTo>
                    <a:pt x="60" y="87"/>
                  </a:lnTo>
                  <a:lnTo>
                    <a:pt x="71" y="86"/>
                  </a:lnTo>
                  <a:lnTo>
                    <a:pt x="83" y="85"/>
                  </a:lnTo>
                  <a:lnTo>
                    <a:pt x="95" y="83"/>
                  </a:lnTo>
                  <a:lnTo>
                    <a:pt x="101" y="95"/>
                  </a:lnTo>
                  <a:lnTo>
                    <a:pt x="106" y="107"/>
                  </a:lnTo>
                  <a:lnTo>
                    <a:pt x="111" y="118"/>
                  </a:lnTo>
                  <a:lnTo>
                    <a:pt x="117" y="130"/>
                  </a:lnTo>
                  <a:lnTo>
                    <a:pt x="123" y="143"/>
                  </a:lnTo>
                  <a:lnTo>
                    <a:pt x="130" y="156"/>
                  </a:lnTo>
                  <a:lnTo>
                    <a:pt x="136" y="168"/>
                  </a:lnTo>
                  <a:lnTo>
                    <a:pt x="142" y="180"/>
                  </a:lnTo>
                  <a:lnTo>
                    <a:pt x="147" y="192"/>
                  </a:lnTo>
                  <a:lnTo>
                    <a:pt x="153" y="203"/>
                  </a:lnTo>
                  <a:lnTo>
                    <a:pt x="159" y="215"/>
                  </a:lnTo>
                  <a:lnTo>
                    <a:pt x="165" y="227"/>
                  </a:lnTo>
                  <a:lnTo>
                    <a:pt x="167" y="232"/>
                  </a:lnTo>
                  <a:lnTo>
                    <a:pt x="169" y="236"/>
                  </a:lnTo>
                  <a:lnTo>
                    <a:pt x="172" y="241"/>
                  </a:lnTo>
                  <a:lnTo>
                    <a:pt x="175" y="244"/>
                  </a:lnTo>
                  <a:lnTo>
                    <a:pt x="179" y="240"/>
                  </a:lnTo>
                  <a:lnTo>
                    <a:pt x="183" y="234"/>
                  </a:lnTo>
                  <a:lnTo>
                    <a:pt x="188" y="225"/>
                  </a:lnTo>
                  <a:lnTo>
                    <a:pt x="192" y="218"/>
                  </a:lnTo>
                  <a:lnTo>
                    <a:pt x="201" y="202"/>
                  </a:lnTo>
                  <a:lnTo>
                    <a:pt x="209" y="186"/>
                  </a:lnTo>
                  <a:lnTo>
                    <a:pt x="217" y="170"/>
                  </a:lnTo>
                  <a:lnTo>
                    <a:pt x="224" y="154"/>
                  </a:lnTo>
                  <a:lnTo>
                    <a:pt x="229" y="143"/>
                  </a:lnTo>
                  <a:lnTo>
                    <a:pt x="234" y="133"/>
                  </a:lnTo>
                  <a:lnTo>
                    <a:pt x="239" y="122"/>
                  </a:lnTo>
                  <a:lnTo>
                    <a:pt x="244" y="111"/>
                  </a:lnTo>
                  <a:lnTo>
                    <a:pt x="247" y="104"/>
                  </a:lnTo>
                  <a:lnTo>
                    <a:pt x="250" y="97"/>
                  </a:lnTo>
                  <a:lnTo>
                    <a:pt x="253" y="91"/>
                  </a:lnTo>
                  <a:lnTo>
                    <a:pt x="256" y="84"/>
                  </a:lnTo>
                  <a:lnTo>
                    <a:pt x="259" y="84"/>
                  </a:lnTo>
                  <a:lnTo>
                    <a:pt x="262" y="85"/>
                  </a:lnTo>
                  <a:lnTo>
                    <a:pt x="273" y="87"/>
                  </a:lnTo>
                  <a:lnTo>
                    <a:pt x="284" y="87"/>
                  </a:lnTo>
                  <a:lnTo>
                    <a:pt x="295" y="86"/>
                  </a:lnTo>
                  <a:lnTo>
                    <a:pt x="306" y="84"/>
                  </a:lnTo>
                  <a:lnTo>
                    <a:pt x="292" y="110"/>
                  </a:lnTo>
                  <a:lnTo>
                    <a:pt x="278" y="136"/>
                  </a:lnTo>
                  <a:lnTo>
                    <a:pt x="263" y="161"/>
                  </a:lnTo>
                  <a:lnTo>
                    <a:pt x="249" y="186"/>
                  </a:lnTo>
                  <a:lnTo>
                    <a:pt x="235" y="211"/>
                  </a:lnTo>
                  <a:lnTo>
                    <a:pt x="221" y="236"/>
                  </a:lnTo>
                  <a:lnTo>
                    <a:pt x="207" y="261"/>
                  </a:lnTo>
                  <a:lnTo>
                    <a:pt x="195" y="287"/>
                  </a:lnTo>
                  <a:lnTo>
                    <a:pt x="194" y="302"/>
                  </a:lnTo>
                  <a:lnTo>
                    <a:pt x="194" y="318"/>
                  </a:lnTo>
                  <a:lnTo>
                    <a:pt x="194" y="333"/>
                  </a:lnTo>
                  <a:lnTo>
                    <a:pt x="194" y="348"/>
                  </a:lnTo>
                  <a:lnTo>
                    <a:pt x="194" y="374"/>
                  </a:lnTo>
                  <a:lnTo>
                    <a:pt x="196" y="399"/>
                  </a:lnTo>
                  <a:lnTo>
                    <a:pt x="197" y="424"/>
                  </a:lnTo>
                  <a:lnTo>
                    <a:pt x="199" y="449"/>
                  </a:lnTo>
                  <a:lnTo>
                    <a:pt x="188" y="448"/>
                  </a:lnTo>
                  <a:lnTo>
                    <a:pt x="177" y="447"/>
                  </a:lnTo>
                  <a:lnTo>
                    <a:pt x="165" y="446"/>
                  </a:lnTo>
                  <a:lnTo>
                    <a:pt x="154" y="446"/>
                  </a:lnTo>
                  <a:lnTo>
                    <a:pt x="142" y="446"/>
                  </a:lnTo>
                  <a:lnTo>
                    <a:pt x="131" y="447"/>
                  </a:lnTo>
                  <a:lnTo>
                    <a:pt x="120" y="448"/>
                  </a:lnTo>
                  <a:lnTo>
                    <a:pt x="108" y="449"/>
                  </a:lnTo>
                  <a:lnTo>
                    <a:pt x="111" y="419"/>
                  </a:lnTo>
                  <a:lnTo>
                    <a:pt x="112" y="388"/>
                  </a:lnTo>
                  <a:lnTo>
                    <a:pt x="114" y="358"/>
                  </a:lnTo>
                  <a:lnTo>
                    <a:pt x="114" y="327"/>
                  </a:lnTo>
                  <a:lnTo>
                    <a:pt x="115" y="319"/>
                  </a:lnTo>
                  <a:lnTo>
                    <a:pt x="115" y="313"/>
                  </a:lnTo>
                  <a:lnTo>
                    <a:pt x="115" y="305"/>
                  </a:lnTo>
                  <a:lnTo>
                    <a:pt x="115" y="297"/>
                  </a:lnTo>
                  <a:lnTo>
                    <a:pt x="100" y="271"/>
                  </a:lnTo>
                  <a:lnTo>
                    <a:pt x="86" y="245"/>
                  </a:lnTo>
                  <a:lnTo>
                    <a:pt x="71" y="218"/>
                  </a:lnTo>
                  <a:lnTo>
                    <a:pt x="57" y="192"/>
                  </a:lnTo>
                  <a:lnTo>
                    <a:pt x="43" y="165"/>
                  </a:lnTo>
                  <a:lnTo>
                    <a:pt x="29" y="138"/>
                  </a:lnTo>
                  <a:lnTo>
                    <a:pt x="14" y="111"/>
                  </a:lnTo>
                  <a:lnTo>
                    <a:pt x="0" y="84"/>
                  </a:lnTo>
                  <a:lnTo>
                    <a:pt x="11" y="85"/>
                  </a:lnTo>
                  <a:lnTo>
                    <a:pt x="24" y="86"/>
                  </a:lnTo>
                  <a:lnTo>
                    <a:pt x="36" y="87"/>
                  </a:lnTo>
                  <a:lnTo>
                    <a:pt x="47" y="87"/>
                  </a:lnTo>
                  <a:close/>
                  <a:moveTo>
                    <a:pt x="144" y="53"/>
                  </a:moveTo>
                  <a:lnTo>
                    <a:pt x="162" y="25"/>
                  </a:lnTo>
                  <a:lnTo>
                    <a:pt x="173" y="6"/>
                  </a:lnTo>
                  <a:lnTo>
                    <a:pt x="176" y="2"/>
                  </a:lnTo>
                  <a:lnTo>
                    <a:pt x="177" y="0"/>
                  </a:lnTo>
                  <a:lnTo>
                    <a:pt x="186" y="1"/>
                  </a:lnTo>
                  <a:lnTo>
                    <a:pt x="194" y="1"/>
                  </a:lnTo>
                  <a:lnTo>
                    <a:pt x="205" y="1"/>
                  </a:lnTo>
                  <a:lnTo>
                    <a:pt x="222" y="1"/>
                  </a:lnTo>
                  <a:lnTo>
                    <a:pt x="246" y="0"/>
                  </a:lnTo>
                  <a:lnTo>
                    <a:pt x="253" y="0"/>
                  </a:lnTo>
                  <a:lnTo>
                    <a:pt x="254" y="2"/>
                  </a:lnTo>
                  <a:lnTo>
                    <a:pt x="255" y="6"/>
                  </a:lnTo>
                  <a:lnTo>
                    <a:pt x="230" y="23"/>
                  </a:lnTo>
                  <a:lnTo>
                    <a:pt x="192" y="48"/>
                  </a:lnTo>
                  <a:lnTo>
                    <a:pt x="166" y="67"/>
                  </a:lnTo>
                  <a:lnTo>
                    <a:pt x="163" y="68"/>
                  </a:lnTo>
                  <a:lnTo>
                    <a:pt x="162" y="69"/>
                  </a:lnTo>
                  <a:lnTo>
                    <a:pt x="158" y="69"/>
                  </a:lnTo>
                  <a:lnTo>
                    <a:pt x="147" y="68"/>
                  </a:lnTo>
                  <a:lnTo>
                    <a:pt x="134" y="68"/>
                  </a:lnTo>
                  <a:lnTo>
                    <a:pt x="134" y="67"/>
                  </a:lnTo>
                  <a:lnTo>
                    <a:pt x="135" y="67"/>
                  </a:lnTo>
                  <a:lnTo>
                    <a:pt x="144" y="5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0" name="Freeform 28">
              <a:extLst>
                <a:ext uri="{FF2B5EF4-FFF2-40B4-BE49-F238E27FC236}">
                  <a16:creationId xmlns:a16="http://schemas.microsoft.com/office/drawing/2014/main" id="{4EA93D6D-093F-4842-9B4D-6C8FFAE7EB0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192" y="547"/>
              <a:ext cx="44" cy="54"/>
            </a:xfrm>
            <a:custGeom>
              <a:avLst/>
              <a:gdLst>
                <a:gd name="T0" fmla="*/ 3 w 44"/>
                <a:gd name="T1" fmla="*/ 47 h 54"/>
                <a:gd name="T2" fmla="*/ 11 w 44"/>
                <a:gd name="T3" fmla="*/ 35 h 54"/>
                <a:gd name="T4" fmla="*/ 18 w 44"/>
                <a:gd name="T5" fmla="*/ 23 h 54"/>
                <a:gd name="T6" fmla="*/ 25 w 44"/>
                <a:gd name="T7" fmla="*/ 11 h 54"/>
                <a:gd name="T8" fmla="*/ 26 w 44"/>
                <a:gd name="T9" fmla="*/ 5 h 54"/>
                <a:gd name="T10" fmla="*/ 23 w 44"/>
                <a:gd name="T11" fmla="*/ 5 h 54"/>
                <a:gd name="T12" fmla="*/ 19 w 44"/>
                <a:gd name="T13" fmla="*/ 5 h 54"/>
                <a:gd name="T14" fmla="*/ 15 w 44"/>
                <a:gd name="T15" fmla="*/ 6 h 54"/>
                <a:gd name="T16" fmla="*/ 10 w 44"/>
                <a:gd name="T17" fmla="*/ 6 h 54"/>
                <a:gd name="T18" fmla="*/ 5 w 44"/>
                <a:gd name="T19" fmla="*/ 6 h 54"/>
                <a:gd name="T20" fmla="*/ 3 w 44"/>
                <a:gd name="T21" fmla="*/ 5 h 54"/>
                <a:gd name="T22" fmla="*/ 3 w 44"/>
                <a:gd name="T23" fmla="*/ 2 h 54"/>
                <a:gd name="T24" fmla="*/ 3 w 44"/>
                <a:gd name="T25" fmla="*/ 0 h 54"/>
                <a:gd name="T26" fmla="*/ 14 w 44"/>
                <a:gd name="T27" fmla="*/ 0 h 54"/>
                <a:gd name="T28" fmla="*/ 20 w 44"/>
                <a:gd name="T29" fmla="*/ 0 h 54"/>
                <a:gd name="T30" fmla="*/ 25 w 44"/>
                <a:gd name="T31" fmla="*/ 0 h 54"/>
                <a:gd name="T32" fmla="*/ 29 w 44"/>
                <a:gd name="T33" fmla="*/ 0 h 54"/>
                <a:gd name="T34" fmla="*/ 34 w 44"/>
                <a:gd name="T35" fmla="*/ 0 h 54"/>
                <a:gd name="T36" fmla="*/ 39 w 44"/>
                <a:gd name="T37" fmla="*/ 0 h 54"/>
                <a:gd name="T38" fmla="*/ 44 w 44"/>
                <a:gd name="T39" fmla="*/ 0 h 54"/>
                <a:gd name="T40" fmla="*/ 41 w 44"/>
                <a:gd name="T41" fmla="*/ 7 h 54"/>
                <a:gd name="T42" fmla="*/ 34 w 44"/>
                <a:gd name="T43" fmla="*/ 18 h 54"/>
                <a:gd name="T44" fmla="*/ 27 w 44"/>
                <a:gd name="T45" fmla="*/ 30 h 54"/>
                <a:gd name="T46" fmla="*/ 20 w 44"/>
                <a:gd name="T47" fmla="*/ 42 h 54"/>
                <a:gd name="T48" fmla="*/ 17 w 44"/>
                <a:gd name="T49" fmla="*/ 48 h 54"/>
                <a:gd name="T50" fmla="*/ 24 w 44"/>
                <a:gd name="T51" fmla="*/ 48 h 54"/>
                <a:gd name="T52" fmla="*/ 31 w 44"/>
                <a:gd name="T53" fmla="*/ 48 h 54"/>
                <a:gd name="T54" fmla="*/ 37 w 44"/>
                <a:gd name="T55" fmla="*/ 47 h 54"/>
                <a:gd name="T56" fmla="*/ 44 w 44"/>
                <a:gd name="T57" fmla="*/ 47 h 54"/>
                <a:gd name="T58" fmla="*/ 44 w 44"/>
                <a:gd name="T59" fmla="*/ 48 h 54"/>
                <a:gd name="T60" fmla="*/ 44 w 44"/>
                <a:gd name="T61" fmla="*/ 50 h 54"/>
                <a:gd name="T62" fmla="*/ 44 w 44"/>
                <a:gd name="T63" fmla="*/ 52 h 54"/>
                <a:gd name="T64" fmla="*/ 44 w 44"/>
                <a:gd name="T65" fmla="*/ 54 h 54"/>
                <a:gd name="T66" fmla="*/ 40 w 44"/>
                <a:gd name="T67" fmla="*/ 53 h 54"/>
                <a:gd name="T68" fmla="*/ 36 w 44"/>
                <a:gd name="T69" fmla="*/ 53 h 54"/>
                <a:gd name="T70" fmla="*/ 30 w 44"/>
                <a:gd name="T71" fmla="*/ 53 h 54"/>
                <a:gd name="T72" fmla="*/ 24 w 44"/>
                <a:gd name="T73" fmla="*/ 53 h 54"/>
                <a:gd name="T74" fmla="*/ 16 w 44"/>
                <a:gd name="T75" fmla="*/ 53 h 54"/>
                <a:gd name="T76" fmla="*/ 8 w 44"/>
                <a:gd name="T77" fmla="*/ 53 h 54"/>
                <a:gd name="T78" fmla="*/ 4 w 44"/>
                <a:gd name="T79" fmla="*/ 53 h 54"/>
                <a:gd name="T80" fmla="*/ 0 w 44"/>
                <a:gd name="T81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4" h="54">
                  <a:moveTo>
                    <a:pt x="0" y="52"/>
                  </a:moveTo>
                  <a:lnTo>
                    <a:pt x="3" y="47"/>
                  </a:lnTo>
                  <a:lnTo>
                    <a:pt x="7" y="41"/>
                  </a:lnTo>
                  <a:lnTo>
                    <a:pt x="11" y="35"/>
                  </a:lnTo>
                  <a:lnTo>
                    <a:pt x="14" y="29"/>
                  </a:lnTo>
                  <a:lnTo>
                    <a:pt x="18" y="23"/>
                  </a:lnTo>
                  <a:lnTo>
                    <a:pt x="21" y="17"/>
                  </a:lnTo>
                  <a:lnTo>
                    <a:pt x="25" y="11"/>
                  </a:lnTo>
                  <a:lnTo>
                    <a:pt x="28" y="5"/>
                  </a:lnTo>
                  <a:lnTo>
                    <a:pt x="26" y="5"/>
                  </a:lnTo>
                  <a:lnTo>
                    <a:pt x="25" y="5"/>
                  </a:lnTo>
                  <a:lnTo>
                    <a:pt x="23" y="5"/>
                  </a:lnTo>
                  <a:lnTo>
                    <a:pt x="22" y="5"/>
                  </a:lnTo>
                  <a:lnTo>
                    <a:pt x="19" y="5"/>
                  </a:lnTo>
                  <a:lnTo>
                    <a:pt x="17" y="6"/>
                  </a:lnTo>
                  <a:lnTo>
                    <a:pt x="15" y="6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8" y="6"/>
                  </a:lnTo>
                  <a:lnTo>
                    <a:pt x="5" y="6"/>
                  </a:lnTo>
                  <a:lnTo>
                    <a:pt x="3" y="6"/>
                  </a:lnTo>
                  <a:lnTo>
                    <a:pt x="3" y="5"/>
                  </a:lnTo>
                  <a:lnTo>
                    <a:pt x="3" y="3"/>
                  </a:lnTo>
                  <a:lnTo>
                    <a:pt x="3" y="2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39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4" y="1"/>
                  </a:lnTo>
                  <a:lnTo>
                    <a:pt x="41" y="7"/>
                  </a:lnTo>
                  <a:lnTo>
                    <a:pt x="37" y="12"/>
                  </a:lnTo>
                  <a:lnTo>
                    <a:pt x="34" y="18"/>
                  </a:lnTo>
                  <a:lnTo>
                    <a:pt x="30" y="24"/>
                  </a:lnTo>
                  <a:lnTo>
                    <a:pt x="27" y="30"/>
                  </a:lnTo>
                  <a:lnTo>
                    <a:pt x="23" y="36"/>
                  </a:lnTo>
                  <a:lnTo>
                    <a:pt x="20" y="42"/>
                  </a:lnTo>
                  <a:lnTo>
                    <a:pt x="17" y="47"/>
                  </a:lnTo>
                  <a:lnTo>
                    <a:pt x="17" y="48"/>
                  </a:lnTo>
                  <a:lnTo>
                    <a:pt x="20" y="48"/>
                  </a:lnTo>
                  <a:lnTo>
                    <a:pt x="24" y="48"/>
                  </a:lnTo>
                  <a:lnTo>
                    <a:pt x="27" y="48"/>
                  </a:lnTo>
                  <a:lnTo>
                    <a:pt x="31" y="48"/>
                  </a:lnTo>
                  <a:lnTo>
                    <a:pt x="34" y="48"/>
                  </a:lnTo>
                  <a:lnTo>
                    <a:pt x="37" y="47"/>
                  </a:lnTo>
                  <a:lnTo>
                    <a:pt x="41" y="47"/>
                  </a:lnTo>
                  <a:lnTo>
                    <a:pt x="44" y="47"/>
                  </a:lnTo>
                  <a:lnTo>
                    <a:pt x="44" y="48"/>
                  </a:lnTo>
                  <a:lnTo>
                    <a:pt x="44" y="48"/>
                  </a:lnTo>
                  <a:lnTo>
                    <a:pt x="44" y="49"/>
                  </a:lnTo>
                  <a:lnTo>
                    <a:pt x="44" y="50"/>
                  </a:lnTo>
                  <a:lnTo>
                    <a:pt x="44" y="51"/>
                  </a:lnTo>
                  <a:lnTo>
                    <a:pt x="44" y="52"/>
                  </a:lnTo>
                  <a:lnTo>
                    <a:pt x="44" y="53"/>
                  </a:lnTo>
                  <a:lnTo>
                    <a:pt x="44" y="54"/>
                  </a:lnTo>
                  <a:lnTo>
                    <a:pt x="42" y="54"/>
                  </a:lnTo>
                  <a:lnTo>
                    <a:pt x="40" y="53"/>
                  </a:lnTo>
                  <a:lnTo>
                    <a:pt x="38" y="53"/>
                  </a:lnTo>
                  <a:lnTo>
                    <a:pt x="36" y="53"/>
                  </a:lnTo>
                  <a:lnTo>
                    <a:pt x="33" y="53"/>
                  </a:lnTo>
                  <a:lnTo>
                    <a:pt x="30" y="53"/>
                  </a:lnTo>
                  <a:lnTo>
                    <a:pt x="27" y="53"/>
                  </a:lnTo>
                  <a:lnTo>
                    <a:pt x="24" y="53"/>
                  </a:lnTo>
                  <a:lnTo>
                    <a:pt x="20" y="53"/>
                  </a:lnTo>
                  <a:lnTo>
                    <a:pt x="16" y="53"/>
                  </a:lnTo>
                  <a:lnTo>
                    <a:pt x="12" y="53"/>
                  </a:lnTo>
                  <a:lnTo>
                    <a:pt x="8" y="53"/>
                  </a:lnTo>
                  <a:lnTo>
                    <a:pt x="6" y="53"/>
                  </a:lnTo>
                  <a:lnTo>
                    <a:pt x="4" y="53"/>
                  </a:lnTo>
                  <a:lnTo>
                    <a:pt x="2" y="54"/>
                  </a:lnTo>
                  <a:lnTo>
                    <a:pt x="0" y="54"/>
                  </a:lnTo>
                  <a:lnTo>
                    <a:pt x="0" y="5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1" name="Freeform 29">
              <a:extLst>
                <a:ext uri="{FF2B5EF4-FFF2-40B4-BE49-F238E27FC236}">
                  <a16:creationId xmlns:a16="http://schemas.microsoft.com/office/drawing/2014/main" id="{63989566-2F9A-4889-B9D2-82E5103717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66" y="546"/>
              <a:ext cx="42" cy="55"/>
            </a:xfrm>
            <a:custGeom>
              <a:avLst/>
              <a:gdLst>
                <a:gd name="T0" fmla="*/ 0 w 42"/>
                <a:gd name="T1" fmla="*/ 17 h 55"/>
                <a:gd name="T2" fmla="*/ 2 w 42"/>
                <a:gd name="T3" fmla="*/ 1 h 55"/>
                <a:gd name="T4" fmla="*/ 5 w 42"/>
                <a:gd name="T5" fmla="*/ 1 h 55"/>
                <a:gd name="T6" fmla="*/ 8 w 42"/>
                <a:gd name="T7" fmla="*/ 1 h 55"/>
                <a:gd name="T8" fmla="*/ 11 w 42"/>
                <a:gd name="T9" fmla="*/ 1 h 55"/>
                <a:gd name="T10" fmla="*/ 13 w 42"/>
                <a:gd name="T11" fmla="*/ 5 h 55"/>
                <a:gd name="T12" fmla="*/ 12 w 42"/>
                <a:gd name="T13" fmla="*/ 14 h 55"/>
                <a:gd name="T14" fmla="*/ 12 w 42"/>
                <a:gd name="T15" fmla="*/ 20 h 55"/>
                <a:gd name="T16" fmla="*/ 12 w 42"/>
                <a:gd name="T17" fmla="*/ 24 h 55"/>
                <a:gd name="T18" fmla="*/ 15 w 42"/>
                <a:gd name="T19" fmla="*/ 23 h 55"/>
                <a:gd name="T20" fmla="*/ 20 w 42"/>
                <a:gd name="T21" fmla="*/ 16 h 55"/>
                <a:gd name="T22" fmla="*/ 25 w 42"/>
                <a:gd name="T23" fmla="*/ 10 h 55"/>
                <a:gd name="T24" fmla="*/ 30 w 42"/>
                <a:gd name="T25" fmla="*/ 4 h 55"/>
                <a:gd name="T26" fmla="*/ 34 w 42"/>
                <a:gd name="T27" fmla="*/ 1 h 55"/>
                <a:gd name="T28" fmla="*/ 36 w 42"/>
                <a:gd name="T29" fmla="*/ 1 h 55"/>
                <a:gd name="T30" fmla="*/ 38 w 42"/>
                <a:gd name="T31" fmla="*/ 1 h 55"/>
                <a:gd name="T32" fmla="*/ 40 w 42"/>
                <a:gd name="T33" fmla="*/ 1 h 55"/>
                <a:gd name="T34" fmla="*/ 41 w 42"/>
                <a:gd name="T35" fmla="*/ 1 h 55"/>
                <a:gd name="T36" fmla="*/ 26 w 42"/>
                <a:gd name="T37" fmla="*/ 17 h 55"/>
                <a:gd name="T38" fmla="*/ 23 w 42"/>
                <a:gd name="T39" fmla="*/ 21 h 55"/>
                <a:gd name="T40" fmla="*/ 42 w 42"/>
                <a:gd name="T41" fmla="*/ 54 h 55"/>
                <a:gd name="T42" fmla="*/ 40 w 42"/>
                <a:gd name="T43" fmla="*/ 54 h 55"/>
                <a:gd name="T44" fmla="*/ 37 w 42"/>
                <a:gd name="T45" fmla="*/ 54 h 55"/>
                <a:gd name="T46" fmla="*/ 33 w 42"/>
                <a:gd name="T47" fmla="*/ 54 h 55"/>
                <a:gd name="T48" fmla="*/ 30 w 42"/>
                <a:gd name="T49" fmla="*/ 54 h 55"/>
                <a:gd name="T50" fmla="*/ 21 w 42"/>
                <a:gd name="T51" fmla="*/ 43 h 55"/>
                <a:gd name="T52" fmla="*/ 16 w 42"/>
                <a:gd name="T53" fmla="*/ 36 h 55"/>
                <a:gd name="T54" fmla="*/ 12 w 42"/>
                <a:gd name="T55" fmla="*/ 30 h 55"/>
                <a:gd name="T56" fmla="*/ 11 w 42"/>
                <a:gd name="T57" fmla="*/ 54 h 55"/>
                <a:gd name="T58" fmla="*/ 8 w 42"/>
                <a:gd name="T59" fmla="*/ 54 h 55"/>
                <a:gd name="T60" fmla="*/ 5 w 42"/>
                <a:gd name="T61" fmla="*/ 54 h 55"/>
                <a:gd name="T62" fmla="*/ 2 w 42"/>
                <a:gd name="T63" fmla="*/ 54 h 55"/>
                <a:gd name="T64" fmla="*/ 0 w 42"/>
                <a:gd name="T65" fmla="*/ 4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" h="55">
                  <a:moveTo>
                    <a:pt x="0" y="40"/>
                  </a:moveTo>
                  <a:lnTo>
                    <a:pt x="0" y="17"/>
                  </a:lnTo>
                  <a:lnTo>
                    <a:pt x="0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5" y="1"/>
                  </a:lnTo>
                  <a:lnTo>
                    <a:pt x="7" y="1"/>
                  </a:lnTo>
                  <a:lnTo>
                    <a:pt x="8" y="1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3" y="5"/>
                  </a:lnTo>
                  <a:lnTo>
                    <a:pt x="12" y="9"/>
                  </a:lnTo>
                  <a:lnTo>
                    <a:pt x="12" y="14"/>
                  </a:lnTo>
                  <a:lnTo>
                    <a:pt x="12" y="18"/>
                  </a:lnTo>
                  <a:lnTo>
                    <a:pt x="12" y="20"/>
                  </a:lnTo>
                  <a:lnTo>
                    <a:pt x="12" y="22"/>
                  </a:lnTo>
                  <a:lnTo>
                    <a:pt x="12" y="24"/>
                  </a:lnTo>
                  <a:lnTo>
                    <a:pt x="12" y="26"/>
                  </a:lnTo>
                  <a:lnTo>
                    <a:pt x="15" y="23"/>
                  </a:lnTo>
                  <a:lnTo>
                    <a:pt x="17" y="19"/>
                  </a:lnTo>
                  <a:lnTo>
                    <a:pt x="20" y="16"/>
                  </a:lnTo>
                  <a:lnTo>
                    <a:pt x="23" y="13"/>
                  </a:lnTo>
                  <a:lnTo>
                    <a:pt x="25" y="10"/>
                  </a:lnTo>
                  <a:lnTo>
                    <a:pt x="28" y="7"/>
                  </a:lnTo>
                  <a:lnTo>
                    <a:pt x="30" y="4"/>
                  </a:lnTo>
                  <a:lnTo>
                    <a:pt x="33" y="1"/>
                  </a:lnTo>
                  <a:lnTo>
                    <a:pt x="34" y="1"/>
                  </a:lnTo>
                  <a:lnTo>
                    <a:pt x="35" y="1"/>
                  </a:lnTo>
                  <a:lnTo>
                    <a:pt x="36" y="1"/>
                  </a:lnTo>
                  <a:lnTo>
                    <a:pt x="37" y="1"/>
                  </a:lnTo>
                  <a:lnTo>
                    <a:pt x="38" y="1"/>
                  </a:lnTo>
                  <a:lnTo>
                    <a:pt x="39" y="1"/>
                  </a:lnTo>
                  <a:lnTo>
                    <a:pt x="40" y="1"/>
                  </a:lnTo>
                  <a:lnTo>
                    <a:pt x="41" y="1"/>
                  </a:lnTo>
                  <a:lnTo>
                    <a:pt x="41" y="1"/>
                  </a:lnTo>
                  <a:lnTo>
                    <a:pt x="28" y="15"/>
                  </a:lnTo>
                  <a:lnTo>
                    <a:pt x="26" y="17"/>
                  </a:lnTo>
                  <a:lnTo>
                    <a:pt x="25" y="19"/>
                  </a:lnTo>
                  <a:lnTo>
                    <a:pt x="23" y="21"/>
                  </a:lnTo>
                  <a:lnTo>
                    <a:pt x="21" y="23"/>
                  </a:lnTo>
                  <a:lnTo>
                    <a:pt x="42" y="54"/>
                  </a:lnTo>
                  <a:lnTo>
                    <a:pt x="42" y="55"/>
                  </a:lnTo>
                  <a:lnTo>
                    <a:pt x="40" y="54"/>
                  </a:lnTo>
                  <a:lnTo>
                    <a:pt x="39" y="54"/>
                  </a:lnTo>
                  <a:lnTo>
                    <a:pt x="37" y="54"/>
                  </a:lnTo>
                  <a:lnTo>
                    <a:pt x="35" y="54"/>
                  </a:lnTo>
                  <a:lnTo>
                    <a:pt x="33" y="54"/>
                  </a:lnTo>
                  <a:lnTo>
                    <a:pt x="32" y="54"/>
                  </a:lnTo>
                  <a:lnTo>
                    <a:pt x="30" y="54"/>
                  </a:lnTo>
                  <a:lnTo>
                    <a:pt x="28" y="55"/>
                  </a:lnTo>
                  <a:lnTo>
                    <a:pt x="21" y="43"/>
                  </a:lnTo>
                  <a:lnTo>
                    <a:pt x="18" y="39"/>
                  </a:lnTo>
                  <a:lnTo>
                    <a:pt x="16" y="36"/>
                  </a:lnTo>
                  <a:lnTo>
                    <a:pt x="14" y="33"/>
                  </a:lnTo>
                  <a:lnTo>
                    <a:pt x="12" y="30"/>
                  </a:lnTo>
                  <a:lnTo>
                    <a:pt x="13" y="55"/>
                  </a:lnTo>
                  <a:lnTo>
                    <a:pt x="11" y="54"/>
                  </a:lnTo>
                  <a:lnTo>
                    <a:pt x="9" y="54"/>
                  </a:lnTo>
                  <a:lnTo>
                    <a:pt x="8" y="54"/>
                  </a:lnTo>
                  <a:lnTo>
                    <a:pt x="6" y="54"/>
                  </a:lnTo>
                  <a:lnTo>
                    <a:pt x="5" y="54"/>
                  </a:lnTo>
                  <a:lnTo>
                    <a:pt x="3" y="54"/>
                  </a:lnTo>
                  <a:lnTo>
                    <a:pt x="2" y="54"/>
                  </a:lnTo>
                  <a:lnTo>
                    <a:pt x="0" y="55"/>
                  </a:lnTo>
                  <a:lnTo>
                    <a:pt x="0" y="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2" name="Freeform 30">
              <a:extLst>
                <a:ext uri="{FF2B5EF4-FFF2-40B4-BE49-F238E27FC236}">
                  <a16:creationId xmlns:a16="http://schemas.microsoft.com/office/drawing/2014/main" id="{AE1DBE1F-0CE5-455D-A892-4492C2BC71B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37" y="546"/>
              <a:ext cx="49" cy="56"/>
            </a:xfrm>
            <a:custGeom>
              <a:avLst/>
              <a:gdLst>
                <a:gd name="T0" fmla="*/ 48 w 49"/>
                <a:gd name="T1" fmla="*/ 16 h 56"/>
                <a:gd name="T2" fmla="*/ 48 w 49"/>
                <a:gd name="T3" fmla="*/ 22 h 56"/>
                <a:gd name="T4" fmla="*/ 48 w 49"/>
                <a:gd name="T5" fmla="*/ 29 h 56"/>
                <a:gd name="T6" fmla="*/ 48 w 49"/>
                <a:gd name="T7" fmla="*/ 37 h 56"/>
                <a:gd name="T8" fmla="*/ 47 w 49"/>
                <a:gd name="T9" fmla="*/ 41 h 56"/>
                <a:gd name="T10" fmla="*/ 45 w 49"/>
                <a:gd name="T11" fmla="*/ 45 h 56"/>
                <a:gd name="T12" fmla="*/ 42 w 49"/>
                <a:gd name="T13" fmla="*/ 49 h 56"/>
                <a:gd name="T14" fmla="*/ 38 w 49"/>
                <a:gd name="T15" fmla="*/ 53 h 56"/>
                <a:gd name="T16" fmla="*/ 33 w 49"/>
                <a:gd name="T17" fmla="*/ 55 h 56"/>
                <a:gd name="T18" fmla="*/ 27 w 49"/>
                <a:gd name="T19" fmla="*/ 56 h 56"/>
                <a:gd name="T20" fmla="*/ 21 w 49"/>
                <a:gd name="T21" fmla="*/ 56 h 56"/>
                <a:gd name="T22" fmla="*/ 16 w 49"/>
                <a:gd name="T23" fmla="*/ 55 h 56"/>
                <a:gd name="T24" fmla="*/ 11 w 49"/>
                <a:gd name="T25" fmla="*/ 53 h 56"/>
                <a:gd name="T26" fmla="*/ 6 w 49"/>
                <a:gd name="T27" fmla="*/ 50 h 56"/>
                <a:gd name="T28" fmla="*/ 3 w 49"/>
                <a:gd name="T29" fmla="*/ 46 h 56"/>
                <a:gd name="T30" fmla="*/ 1 w 49"/>
                <a:gd name="T31" fmla="*/ 41 h 56"/>
                <a:gd name="T32" fmla="*/ 1 w 49"/>
                <a:gd name="T33" fmla="*/ 38 h 56"/>
                <a:gd name="T34" fmla="*/ 1 w 49"/>
                <a:gd name="T35" fmla="*/ 34 h 56"/>
                <a:gd name="T36" fmla="*/ 1 w 49"/>
                <a:gd name="T37" fmla="*/ 28 h 56"/>
                <a:gd name="T38" fmla="*/ 1 w 49"/>
                <a:gd name="T39" fmla="*/ 20 h 56"/>
                <a:gd name="T40" fmla="*/ 1 w 49"/>
                <a:gd name="T41" fmla="*/ 13 h 56"/>
                <a:gd name="T42" fmla="*/ 0 w 49"/>
                <a:gd name="T43" fmla="*/ 6 h 56"/>
                <a:gd name="T44" fmla="*/ 0 w 49"/>
                <a:gd name="T45" fmla="*/ 1 h 56"/>
                <a:gd name="T46" fmla="*/ 5 w 49"/>
                <a:gd name="T47" fmla="*/ 1 h 56"/>
                <a:gd name="T48" fmla="*/ 10 w 49"/>
                <a:gd name="T49" fmla="*/ 1 h 56"/>
                <a:gd name="T50" fmla="*/ 13 w 49"/>
                <a:gd name="T51" fmla="*/ 2 h 56"/>
                <a:gd name="T52" fmla="*/ 13 w 49"/>
                <a:gd name="T53" fmla="*/ 4 h 56"/>
                <a:gd name="T54" fmla="*/ 13 w 49"/>
                <a:gd name="T55" fmla="*/ 11 h 56"/>
                <a:gd name="T56" fmla="*/ 12 w 49"/>
                <a:gd name="T57" fmla="*/ 18 h 56"/>
                <a:gd name="T58" fmla="*/ 12 w 49"/>
                <a:gd name="T59" fmla="*/ 27 h 56"/>
                <a:gd name="T60" fmla="*/ 13 w 49"/>
                <a:gd name="T61" fmla="*/ 34 h 56"/>
                <a:gd name="T62" fmla="*/ 13 w 49"/>
                <a:gd name="T63" fmla="*/ 39 h 56"/>
                <a:gd name="T64" fmla="*/ 14 w 49"/>
                <a:gd name="T65" fmla="*/ 43 h 56"/>
                <a:gd name="T66" fmla="*/ 16 w 49"/>
                <a:gd name="T67" fmla="*/ 46 h 56"/>
                <a:gd name="T68" fmla="*/ 19 w 49"/>
                <a:gd name="T69" fmla="*/ 48 h 56"/>
                <a:gd name="T70" fmla="*/ 23 w 49"/>
                <a:gd name="T71" fmla="*/ 50 h 56"/>
                <a:gd name="T72" fmla="*/ 26 w 49"/>
                <a:gd name="T73" fmla="*/ 50 h 56"/>
                <a:gd name="T74" fmla="*/ 30 w 49"/>
                <a:gd name="T75" fmla="*/ 50 h 56"/>
                <a:gd name="T76" fmla="*/ 33 w 49"/>
                <a:gd name="T77" fmla="*/ 49 h 56"/>
                <a:gd name="T78" fmla="*/ 36 w 49"/>
                <a:gd name="T79" fmla="*/ 47 h 56"/>
                <a:gd name="T80" fmla="*/ 38 w 49"/>
                <a:gd name="T81" fmla="*/ 45 h 56"/>
                <a:gd name="T82" fmla="*/ 40 w 49"/>
                <a:gd name="T83" fmla="*/ 42 h 56"/>
                <a:gd name="T84" fmla="*/ 41 w 49"/>
                <a:gd name="T85" fmla="*/ 37 h 56"/>
                <a:gd name="T86" fmla="*/ 42 w 49"/>
                <a:gd name="T87" fmla="*/ 28 h 56"/>
                <a:gd name="T88" fmla="*/ 42 w 49"/>
                <a:gd name="T89" fmla="*/ 18 h 56"/>
                <a:gd name="T90" fmla="*/ 41 w 49"/>
                <a:gd name="T91" fmla="*/ 10 h 56"/>
                <a:gd name="T92" fmla="*/ 41 w 49"/>
                <a:gd name="T93" fmla="*/ 1 h 56"/>
                <a:gd name="T94" fmla="*/ 44 w 49"/>
                <a:gd name="T95" fmla="*/ 1 h 56"/>
                <a:gd name="T96" fmla="*/ 47 w 49"/>
                <a:gd name="T97" fmla="*/ 1 h 56"/>
                <a:gd name="T98" fmla="*/ 49 w 49"/>
                <a:gd name="T99" fmla="*/ 3 h 56"/>
                <a:gd name="T100" fmla="*/ 49 w 49"/>
                <a:gd name="T101" fmla="*/ 1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9" h="56">
                  <a:moveTo>
                    <a:pt x="49" y="12"/>
                  </a:moveTo>
                  <a:lnTo>
                    <a:pt x="49" y="14"/>
                  </a:lnTo>
                  <a:lnTo>
                    <a:pt x="48" y="16"/>
                  </a:lnTo>
                  <a:lnTo>
                    <a:pt x="48" y="18"/>
                  </a:lnTo>
                  <a:lnTo>
                    <a:pt x="48" y="20"/>
                  </a:lnTo>
                  <a:lnTo>
                    <a:pt x="48" y="22"/>
                  </a:lnTo>
                  <a:lnTo>
                    <a:pt x="48" y="24"/>
                  </a:lnTo>
                  <a:lnTo>
                    <a:pt x="48" y="27"/>
                  </a:lnTo>
                  <a:lnTo>
                    <a:pt x="48" y="29"/>
                  </a:lnTo>
                  <a:lnTo>
                    <a:pt x="48" y="32"/>
                  </a:lnTo>
                  <a:lnTo>
                    <a:pt x="48" y="35"/>
                  </a:lnTo>
                  <a:lnTo>
                    <a:pt x="48" y="37"/>
                  </a:lnTo>
                  <a:lnTo>
                    <a:pt x="47" y="38"/>
                  </a:lnTo>
                  <a:lnTo>
                    <a:pt x="47" y="40"/>
                  </a:lnTo>
                  <a:lnTo>
                    <a:pt x="47" y="41"/>
                  </a:lnTo>
                  <a:lnTo>
                    <a:pt x="47" y="43"/>
                  </a:lnTo>
                  <a:lnTo>
                    <a:pt x="46" y="44"/>
                  </a:lnTo>
                  <a:lnTo>
                    <a:pt x="45" y="45"/>
                  </a:lnTo>
                  <a:lnTo>
                    <a:pt x="44" y="47"/>
                  </a:lnTo>
                  <a:lnTo>
                    <a:pt x="44" y="48"/>
                  </a:lnTo>
                  <a:lnTo>
                    <a:pt x="42" y="49"/>
                  </a:lnTo>
                  <a:lnTo>
                    <a:pt x="41" y="50"/>
                  </a:lnTo>
                  <a:lnTo>
                    <a:pt x="40" y="52"/>
                  </a:lnTo>
                  <a:lnTo>
                    <a:pt x="38" y="53"/>
                  </a:lnTo>
                  <a:lnTo>
                    <a:pt x="36" y="53"/>
                  </a:lnTo>
                  <a:lnTo>
                    <a:pt x="34" y="54"/>
                  </a:lnTo>
                  <a:lnTo>
                    <a:pt x="33" y="55"/>
                  </a:lnTo>
                  <a:lnTo>
                    <a:pt x="31" y="55"/>
                  </a:lnTo>
                  <a:lnTo>
                    <a:pt x="29" y="56"/>
                  </a:lnTo>
                  <a:lnTo>
                    <a:pt x="27" y="56"/>
                  </a:lnTo>
                  <a:lnTo>
                    <a:pt x="25" y="56"/>
                  </a:lnTo>
                  <a:lnTo>
                    <a:pt x="23" y="56"/>
                  </a:lnTo>
                  <a:lnTo>
                    <a:pt x="21" y="56"/>
                  </a:lnTo>
                  <a:lnTo>
                    <a:pt x="19" y="55"/>
                  </a:lnTo>
                  <a:lnTo>
                    <a:pt x="17" y="55"/>
                  </a:lnTo>
                  <a:lnTo>
                    <a:pt x="16" y="55"/>
                  </a:lnTo>
                  <a:lnTo>
                    <a:pt x="14" y="54"/>
                  </a:lnTo>
                  <a:lnTo>
                    <a:pt x="12" y="54"/>
                  </a:lnTo>
                  <a:lnTo>
                    <a:pt x="11" y="53"/>
                  </a:lnTo>
                  <a:lnTo>
                    <a:pt x="9" y="52"/>
                  </a:lnTo>
                  <a:lnTo>
                    <a:pt x="8" y="51"/>
                  </a:lnTo>
                  <a:lnTo>
                    <a:pt x="6" y="50"/>
                  </a:lnTo>
                  <a:lnTo>
                    <a:pt x="5" y="49"/>
                  </a:lnTo>
                  <a:lnTo>
                    <a:pt x="4" y="47"/>
                  </a:lnTo>
                  <a:lnTo>
                    <a:pt x="3" y="46"/>
                  </a:lnTo>
                  <a:lnTo>
                    <a:pt x="2" y="44"/>
                  </a:lnTo>
                  <a:lnTo>
                    <a:pt x="2" y="42"/>
                  </a:lnTo>
                  <a:lnTo>
                    <a:pt x="1" y="41"/>
                  </a:lnTo>
                  <a:lnTo>
                    <a:pt x="1" y="40"/>
                  </a:lnTo>
                  <a:lnTo>
                    <a:pt x="1" y="39"/>
                  </a:lnTo>
                  <a:lnTo>
                    <a:pt x="1" y="38"/>
                  </a:lnTo>
                  <a:lnTo>
                    <a:pt x="1" y="37"/>
                  </a:lnTo>
                  <a:lnTo>
                    <a:pt x="1" y="35"/>
                  </a:lnTo>
                  <a:lnTo>
                    <a:pt x="1" y="34"/>
                  </a:lnTo>
                  <a:lnTo>
                    <a:pt x="1" y="33"/>
                  </a:lnTo>
                  <a:lnTo>
                    <a:pt x="1" y="30"/>
                  </a:lnTo>
                  <a:lnTo>
                    <a:pt x="1" y="28"/>
                  </a:lnTo>
                  <a:lnTo>
                    <a:pt x="1" y="25"/>
                  </a:lnTo>
                  <a:lnTo>
                    <a:pt x="1" y="23"/>
                  </a:lnTo>
                  <a:lnTo>
                    <a:pt x="1" y="20"/>
                  </a:lnTo>
                  <a:lnTo>
                    <a:pt x="1" y="18"/>
                  </a:lnTo>
                  <a:lnTo>
                    <a:pt x="1" y="15"/>
                  </a:lnTo>
                  <a:lnTo>
                    <a:pt x="1" y="13"/>
                  </a:lnTo>
                  <a:lnTo>
                    <a:pt x="1" y="11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2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7" y="1"/>
                  </a:lnTo>
                  <a:lnTo>
                    <a:pt x="8" y="1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3" y="0"/>
                  </a:lnTo>
                  <a:lnTo>
                    <a:pt x="13" y="2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3" y="4"/>
                  </a:lnTo>
                  <a:lnTo>
                    <a:pt x="13" y="7"/>
                  </a:lnTo>
                  <a:lnTo>
                    <a:pt x="13" y="9"/>
                  </a:lnTo>
                  <a:lnTo>
                    <a:pt x="13" y="11"/>
                  </a:lnTo>
                  <a:lnTo>
                    <a:pt x="13" y="14"/>
                  </a:lnTo>
                  <a:lnTo>
                    <a:pt x="12" y="16"/>
                  </a:lnTo>
                  <a:lnTo>
                    <a:pt x="12" y="18"/>
                  </a:lnTo>
                  <a:lnTo>
                    <a:pt x="12" y="20"/>
                  </a:lnTo>
                  <a:lnTo>
                    <a:pt x="12" y="23"/>
                  </a:lnTo>
                  <a:lnTo>
                    <a:pt x="12" y="27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3" y="34"/>
                  </a:lnTo>
                  <a:lnTo>
                    <a:pt x="13" y="36"/>
                  </a:lnTo>
                  <a:lnTo>
                    <a:pt x="13" y="38"/>
                  </a:lnTo>
                  <a:lnTo>
                    <a:pt x="13" y="39"/>
                  </a:lnTo>
                  <a:lnTo>
                    <a:pt x="13" y="41"/>
                  </a:lnTo>
                  <a:lnTo>
                    <a:pt x="14" y="42"/>
                  </a:lnTo>
                  <a:lnTo>
                    <a:pt x="14" y="43"/>
                  </a:lnTo>
                  <a:lnTo>
                    <a:pt x="15" y="44"/>
                  </a:lnTo>
                  <a:lnTo>
                    <a:pt x="15" y="45"/>
                  </a:lnTo>
                  <a:lnTo>
                    <a:pt x="16" y="46"/>
                  </a:lnTo>
                  <a:lnTo>
                    <a:pt x="17" y="47"/>
                  </a:lnTo>
                  <a:lnTo>
                    <a:pt x="18" y="48"/>
                  </a:lnTo>
                  <a:lnTo>
                    <a:pt x="19" y="48"/>
                  </a:lnTo>
                  <a:lnTo>
                    <a:pt x="20" y="49"/>
                  </a:lnTo>
                  <a:lnTo>
                    <a:pt x="21" y="49"/>
                  </a:lnTo>
                  <a:lnTo>
                    <a:pt x="23" y="50"/>
                  </a:lnTo>
                  <a:lnTo>
                    <a:pt x="24" y="50"/>
                  </a:lnTo>
                  <a:lnTo>
                    <a:pt x="25" y="50"/>
                  </a:lnTo>
                  <a:lnTo>
                    <a:pt x="26" y="50"/>
                  </a:lnTo>
                  <a:lnTo>
                    <a:pt x="27" y="50"/>
                  </a:lnTo>
                  <a:lnTo>
                    <a:pt x="29" y="50"/>
                  </a:lnTo>
                  <a:lnTo>
                    <a:pt x="30" y="50"/>
                  </a:lnTo>
                  <a:lnTo>
                    <a:pt x="31" y="50"/>
                  </a:lnTo>
                  <a:lnTo>
                    <a:pt x="32" y="49"/>
                  </a:lnTo>
                  <a:lnTo>
                    <a:pt x="33" y="49"/>
                  </a:lnTo>
                  <a:lnTo>
                    <a:pt x="34" y="49"/>
                  </a:lnTo>
                  <a:lnTo>
                    <a:pt x="35" y="48"/>
                  </a:lnTo>
                  <a:lnTo>
                    <a:pt x="36" y="47"/>
                  </a:lnTo>
                  <a:lnTo>
                    <a:pt x="37" y="47"/>
                  </a:lnTo>
                  <a:lnTo>
                    <a:pt x="37" y="46"/>
                  </a:lnTo>
                  <a:lnTo>
                    <a:pt x="38" y="45"/>
                  </a:lnTo>
                  <a:lnTo>
                    <a:pt x="39" y="44"/>
                  </a:lnTo>
                  <a:lnTo>
                    <a:pt x="39" y="43"/>
                  </a:lnTo>
                  <a:lnTo>
                    <a:pt x="40" y="42"/>
                  </a:lnTo>
                  <a:lnTo>
                    <a:pt x="40" y="41"/>
                  </a:lnTo>
                  <a:lnTo>
                    <a:pt x="41" y="39"/>
                  </a:lnTo>
                  <a:lnTo>
                    <a:pt x="41" y="37"/>
                  </a:lnTo>
                  <a:lnTo>
                    <a:pt x="41" y="35"/>
                  </a:lnTo>
                  <a:lnTo>
                    <a:pt x="42" y="33"/>
                  </a:lnTo>
                  <a:lnTo>
                    <a:pt x="42" y="28"/>
                  </a:lnTo>
                  <a:lnTo>
                    <a:pt x="42" y="24"/>
                  </a:lnTo>
                  <a:lnTo>
                    <a:pt x="42" y="21"/>
                  </a:lnTo>
                  <a:lnTo>
                    <a:pt x="42" y="18"/>
                  </a:lnTo>
                  <a:lnTo>
                    <a:pt x="42" y="15"/>
                  </a:lnTo>
                  <a:lnTo>
                    <a:pt x="42" y="12"/>
                  </a:lnTo>
                  <a:lnTo>
                    <a:pt x="41" y="10"/>
                  </a:lnTo>
                  <a:lnTo>
                    <a:pt x="41" y="7"/>
                  </a:lnTo>
                  <a:lnTo>
                    <a:pt x="41" y="4"/>
                  </a:lnTo>
                  <a:lnTo>
                    <a:pt x="41" y="1"/>
                  </a:lnTo>
                  <a:lnTo>
                    <a:pt x="42" y="1"/>
                  </a:lnTo>
                  <a:lnTo>
                    <a:pt x="43" y="1"/>
                  </a:lnTo>
                  <a:lnTo>
                    <a:pt x="44" y="1"/>
                  </a:lnTo>
                  <a:lnTo>
                    <a:pt x="45" y="1"/>
                  </a:lnTo>
                  <a:lnTo>
                    <a:pt x="46" y="1"/>
                  </a:lnTo>
                  <a:lnTo>
                    <a:pt x="47" y="1"/>
                  </a:lnTo>
                  <a:lnTo>
                    <a:pt x="48" y="1"/>
                  </a:lnTo>
                  <a:lnTo>
                    <a:pt x="49" y="1"/>
                  </a:lnTo>
                  <a:lnTo>
                    <a:pt x="49" y="3"/>
                  </a:lnTo>
                  <a:lnTo>
                    <a:pt x="49" y="6"/>
                  </a:lnTo>
                  <a:lnTo>
                    <a:pt x="49" y="9"/>
                  </a:lnTo>
                  <a:lnTo>
                    <a:pt x="49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3" name="Freeform 31">
              <a:extLst>
                <a:ext uri="{FF2B5EF4-FFF2-40B4-BE49-F238E27FC236}">
                  <a16:creationId xmlns:a16="http://schemas.microsoft.com/office/drawing/2014/main" id="{F69FD47C-CEA8-437E-A1BD-025650E1A0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7" y="547"/>
              <a:ext cx="65" cy="54"/>
            </a:xfrm>
            <a:custGeom>
              <a:avLst/>
              <a:gdLst>
                <a:gd name="T0" fmla="*/ 10 w 65"/>
                <a:gd name="T1" fmla="*/ 0 h 54"/>
                <a:gd name="T2" fmla="*/ 13 w 65"/>
                <a:gd name="T3" fmla="*/ 0 h 54"/>
                <a:gd name="T4" fmla="*/ 17 w 65"/>
                <a:gd name="T5" fmla="*/ 4 h 54"/>
                <a:gd name="T6" fmla="*/ 21 w 65"/>
                <a:gd name="T7" fmla="*/ 14 h 54"/>
                <a:gd name="T8" fmla="*/ 26 w 65"/>
                <a:gd name="T9" fmla="*/ 23 h 54"/>
                <a:gd name="T10" fmla="*/ 31 w 65"/>
                <a:gd name="T11" fmla="*/ 32 h 54"/>
                <a:gd name="T12" fmla="*/ 38 w 65"/>
                <a:gd name="T13" fmla="*/ 28 h 54"/>
                <a:gd name="T14" fmla="*/ 41 w 65"/>
                <a:gd name="T15" fmla="*/ 21 h 54"/>
                <a:gd name="T16" fmla="*/ 45 w 65"/>
                <a:gd name="T17" fmla="*/ 14 h 54"/>
                <a:gd name="T18" fmla="*/ 48 w 65"/>
                <a:gd name="T19" fmla="*/ 7 h 54"/>
                <a:gd name="T20" fmla="*/ 51 w 65"/>
                <a:gd name="T21" fmla="*/ 0 h 54"/>
                <a:gd name="T22" fmla="*/ 52 w 65"/>
                <a:gd name="T23" fmla="*/ 0 h 54"/>
                <a:gd name="T24" fmla="*/ 55 w 65"/>
                <a:gd name="T25" fmla="*/ 0 h 54"/>
                <a:gd name="T26" fmla="*/ 58 w 65"/>
                <a:gd name="T27" fmla="*/ 0 h 54"/>
                <a:gd name="T28" fmla="*/ 59 w 65"/>
                <a:gd name="T29" fmla="*/ 9 h 54"/>
                <a:gd name="T30" fmla="*/ 60 w 65"/>
                <a:gd name="T31" fmla="*/ 18 h 54"/>
                <a:gd name="T32" fmla="*/ 62 w 65"/>
                <a:gd name="T33" fmla="*/ 27 h 54"/>
                <a:gd name="T34" fmla="*/ 63 w 65"/>
                <a:gd name="T35" fmla="*/ 37 h 54"/>
                <a:gd name="T36" fmla="*/ 64 w 65"/>
                <a:gd name="T37" fmla="*/ 43 h 54"/>
                <a:gd name="T38" fmla="*/ 65 w 65"/>
                <a:gd name="T39" fmla="*/ 50 h 54"/>
                <a:gd name="T40" fmla="*/ 65 w 65"/>
                <a:gd name="T41" fmla="*/ 54 h 54"/>
                <a:gd name="T42" fmla="*/ 62 w 65"/>
                <a:gd name="T43" fmla="*/ 53 h 54"/>
                <a:gd name="T44" fmla="*/ 59 w 65"/>
                <a:gd name="T45" fmla="*/ 53 h 54"/>
                <a:gd name="T46" fmla="*/ 55 w 65"/>
                <a:gd name="T47" fmla="*/ 53 h 54"/>
                <a:gd name="T48" fmla="*/ 52 w 65"/>
                <a:gd name="T49" fmla="*/ 54 h 54"/>
                <a:gd name="T50" fmla="*/ 52 w 65"/>
                <a:gd name="T51" fmla="*/ 44 h 54"/>
                <a:gd name="T52" fmla="*/ 51 w 65"/>
                <a:gd name="T53" fmla="*/ 35 h 54"/>
                <a:gd name="T54" fmla="*/ 50 w 65"/>
                <a:gd name="T55" fmla="*/ 26 h 54"/>
                <a:gd name="T56" fmla="*/ 49 w 65"/>
                <a:gd name="T57" fmla="*/ 17 h 54"/>
                <a:gd name="T58" fmla="*/ 44 w 65"/>
                <a:gd name="T59" fmla="*/ 26 h 54"/>
                <a:gd name="T60" fmla="*/ 40 w 65"/>
                <a:gd name="T61" fmla="*/ 35 h 54"/>
                <a:gd name="T62" fmla="*/ 35 w 65"/>
                <a:gd name="T63" fmla="*/ 44 h 54"/>
                <a:gd name="T64" fmla="*/ 31 w 65"/>
                <a:gd name="T65" fmla="*/ 54 h 54"/>
                <a:gd name="T66" fmla="*/ 30 w 65"/>
                <a:gd name="T67" fmla="*/ 53 h 54"/>
                <a:gd name="T68" fmla="*/ 28 w 65"/>
                <a:gd name="T69" fmla="*/ 54 h 54"/>
                <a:gd name="T70" fmla="*/ 20 w 65"/>
                <a:gd name="T71" fmla="*/ 38 h 54"/>
                <a:gd name="T72" fmla="*/ 18 w 65"/>
                <a:gd name="T73" fmla="*/ 32 h 54"/>
                <a:gd name="T74" fmla="*/ 15 w 65"/>
                <a:gd name="T75" fmla="*/ 27 h 54"/>
                <a:gd name="T76" fmla="*/ 12 w 65"/>
                <a:gd name="T77" fmla="*/ 21 h 54"/>
                <a:gd name="T78" fmla="*/ 10 w 65"/>
                <a:gd name="T79" fmla="*/ 22 h 54"/>
                <a:gd name="T80" fmla="*/ 9 w 65"/>
                <a:gd name="T81" fmla="*/ 28 h 54"/>
                <a:gd name="T82" fmla="*/ 9 w 65"/>
                <a:gd name="T83" fmla="*/ 34 h 54"/>
                <a:gd name="T84" fmla="*/ 8 w 65"/>
                <a:gd name="T85" fmla="*/ 39 h 54"/>
                <a:gd name="T86" fmla="*/ 8 w 65"/>
                <a:gd name="T87" fmla="*/ 43 h 54"/>
                <a:gd name="T88" fmla="*/ 8 w 65"/>
                <a:gd name="T89" fmla="*/ 47 h 54"/>
                <a:gd name="T90" fmla="*/ 8 w 65"/>
                <a:gd name="T91" fmla="*/ 50 h 54"/>
                <a:gd name="T92" fmla="*/ 7 w 65"/>
                <a:gd name="T93" fmla="*/ 52 h 54"/>
                <a:gd name="T94" fmla="*/ 5 w 65"/>
                <a:gd name="T95" fmla="*/ 53 h 54"/>
                <a:gd name="T96" fmla="*/ 2 w 65"/>
                <a:gd name="T97" fmla="*/ 53 h 54"/>
                <a:gd name="T98" fmla="*/ 0 w 65"/>
                <a:gd name="T99" fmla="*/ 52 h 54"/>
                <a:gd name="T100" fmla="*/ 1 w 65"/>
                <a:gd name="T101" fmla="*/ 48 h 54"/>
                <a:gd name="T102" fmla="*/ 2 w 65"/>
                <a:gd name="T103" fmla="*/ 42 h 54"/>
                <a:gd name="T104" fmla="*/ 3 w 65"/>
                <a:gd name="T105" fmla="*/ 35 h 54"/>
                <a:gd name="T106" fmla="*/ 4 w 65"/>
                <a:gd name="T107" fmla="*/ 27 h 54"/>
                <a:gd name="T108" fmla="*/ 8 w 65"/>
                <a:gd name="T10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5" h="54">
                  <a:moveTo>
                    <a:pt x="8" y="0"/>
                  </a:move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4"/>
                  </a:lnTo>
                  <a:lnTo>
                    <a:pt x="19" y="9"/>
                  </a:lnTo>
                  <a:lnTo>
                    <a:pt x="21" y="14"/>
                  </a:lnTo>
                  <a:lnTo>
                    <a:pt x="23" y="18"/>
                  </a:lnTo>
                  <a:lnTo>
                    <a:pt x="26" y="23"/>
                  </a:lnTo>
                  <a:lnTo>
                    <a:pt x="28" y="28"/>
                  </a:lnTo>
                  <a:lnTo>
                    <a:pt x="31" y="32"/>
                  </a:lnTo>
                  <a:lnTo>
                    <a:pt x="33" y="37"/>
                  </a:lnTo>
                  <a:lnTo>
                    <a:pt x="38" y="28"/>
                  </a:lnTo>
                  <a:lnTo>
                    <a:pt x="39" y="24"/>
                  </a:lnTo>
                  <a:lnTo>
                    <a:pt x="41" y="21"/>
                  </a:lnTo>
                  <a:lnTo>
                    <a:pt x="43" y="17"/>
                  </a:lnTo>
                  <a:lnTo>
                    <a:pt x="45" y="14"/>
                  </a:lnTo>
                  <a:lnTo>
                    <a:pt x="46" y="10"/>
                  </a:lnTo>
                  <a:lnTo>
                    <a:pt x="48" y="7"/>
                  </a:lnTo>
                  <a:lnTo>
                    <a:pt x="50" y="3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4" y="0"/>
                  </a:lnTo>
                  <a:lnTo>
                    <a:pt x="55" y="0"/>
                  </a:lnTo>
                  <a:lnTo>
                    <a:pt x="57" y="0"/>
                  </a:lnTo>
                  <a:lnTo>
                    <a:pt x="58" y="0"/>
                  </a:lnTo>
                  <a:lnTo>
                    <a:pt x="59" y="4"/>
                  </a:lnTo>
                  <a:lnTo>
                    <a:pt x="59" y="9"/>
                  </a:lnTo>
                  <a:lnTo>
                    <a:pt x="60" y="14"/>
                  </a:lnTo>
                  <a:lnTo>
                    <a:pt x="60" y="18"/>
                  </a:lnTo>
                  <a:lnTo>
                    <a:pt x="61" y="23"/>
                  </a:lnTo>
                  <a:lnTo>
                    <a:pt x="62" y="27"/>
                  </a:lnTo>
                  <a:lnTo>
                    <a:pt x="62" y="32"/>
                  </a:lnTo>
                  <a:lnTo>
                    <a:pt x="63" y="37"/>
                  </a:lnTo>
                  <a:lnTo>
                    <a:pt x="63" y="40"/>
                  </a:lnTo>
                  <a:lnTo>
                    <a:pt x="64" y="43"/>
                  </a:lnTo>
                  <a:lnTo>
                    <a:pt x="64" y="47"/>
                  </a:lnTo>
                  <a:lnTo>
                    <a:pt x="65" y="50"/>
                  </a:lnTo>
                  <a:lnTo>
                    <a:pt x="65" y="52"/>
                  </a:lnTo>
                  <a:lnTo>
                    <a:pt x="65" y="54"/>
                  </a:lnTo>
                  <a:lnTo>
                    <a:pt x="64" y="53"/>
                  </a:lnTo>
                  <a:lnTo>
                    <a:pt x="62" y="53"/>
                  </a:lnTo>
                  <a:lnTo>
                    <a:pt x="60" y="53"/>
                  </a:lnTo>
                  <a:lnTo>
                    <a:pt x="59" y="53"/>
                  </a:lnTo>
                  <a:lnTo>
                    <a:pt x="57" y="53"/>
                  </a:lnTo>
                  <a:lnTo>
                    <a:pt x="55" y="53"/>
                  </a:lnTo>
                  <a:lnTo>
                    <a:pt x="54" y="53"/>
                  </a:lnTo>
                  <a:lnTo>
                    <a:pt x="52" y="54"/>
                  </a:lnTo>
                  <a:lnTo>
                    <a:pt x="52" y="49"/>
                  </a:lnTo>
                  <a:lnTo>
                    <a:pt x="52" y="44"/>
                  </a:lnTo>
                  <a:lnTo>
                    <a:pt x="51" y="40"/>
                  </a:lnTo>
                  <a:lnTo>
                    <a:pt x="51" y="35"/>
                  </a:lnTo>
                  <a:lnTo>
                    <a:pt x="50" y="31"/>
                  </a:lnTo>
                  <a:lnTo>
                    <a:pt x="50" y="26"/>
                  </a:lnTo>
                  <a:lnTo>
                    <a:pt x="49" y="22"/>
                  </a:lnTo>
                  <a:lnTo>
                    <a:pt x="49" y="17"/>
                  </a:lnTo>
                  <a:lnTo>
                    <a:pt x="47" y="22"/>
                  </a:lnTo>
                  <a:lnTo>
                    <a:pt x="44" y="26"/>
                  </a:lnTo>
                  <a:lnTo>
                    <a:pt x="42" y="31"/>
                  </a:lnTo>
                  <a:lnTo>
                    <a:pt x="40" y="35"/>
                  </a:lnTo>
                  <a:lnTo>
                    <a:pt x="38" y="40"/>
                  </a:lnTo>
                  <a:lnTo>
                    <a:pt x="35" y="44"/>
                  </a:lnTo>
                  <a:lnTo>
                    <a:pt x="33" y="49"/>
                  </a:lnTo>
                  <a:lnTo>
                    <a:pt x="31" y="54"/>
                  </a:lnTo>
                  <a:lnTo>
                    <a:pt x="30" y="53"/>
                  </a:lnTo>
                  <a:lnTo>
                    <a:pt x="30" y="53"/>
                  </a:lnTo>
                  <a:lnTo>
                    <a:pt x="29" y="53"/>
                  </a:lnTo>
                  <a:lnTo>
                    <a:pt x="28" y="54"/>
                  </a:lnTo>
                  <a:lnTo>
                    <a:pt x="22" y="41"/>
                  </a:lnTo>
                  <a:lnTo>
                    <a:pt x="20" y="38"/>
                  </a:lnTo>
                  <a:lnTo>
                    <a:pt x="19" y="35"/>
                  </a:lnTo>
                  <a:lnTo>
                    <a:pt x="18" y="32"/>
                  </a:lnTo>
                  <a:lnTo>
                    <a:pt x="16" y="30"/>
                  </a:lnTo>
                  <a:lnTo>
                    <a:pt x="15" y="27"/>
                  </a:lnTo>
                  <a:lnTo>
                    <a:pt x="13" y="24"/>
                  </a:lnTo>
                  <a:lnTo>
                    <a:pt x="12" y="21"/>
                  </a:lnTo>
                  <a:lnTo>
                    <a:pt x="10" y="18"/>
                  </a:lnTo>
                  <a:lnTo>
                    <a:pt x="10" y="22"/>
                  </a:lnTo>
                  <a:lnTo>
                    <a:pt x="10" y="25"/>
                  </a:lnTo>
                  <a:lnTo>
                    <a:pt x="9" y="28"/>
                  </a:lnTo>
                  <a:lnTo>
                    <a:pt x="9" y="32"/>
                  </a:lnTo>
                  <a:lnTo>
                    <a:pt x="9" y="34"/>
                  </a:lnTo>
                  <a:lnTo>
                    <a:pt x="9" y="37"/>
                  </a:lnTo>
                  <a:lnTo>
                    <a:pt x="8" y="39"/>
                  </a:lnTo>
                  <a:lnTo>
                    <a:pt x="8" y="41"/>
                  </a:lnTo>
                  <a:lnTo>
                    <a:pt x="8" y="43"/>
                  </a:lnTo>
                  <a:lnTo>
                    <a:pt x="8" y="45"/>
                  </a:lnTo>
                  <a:lnTo>
                    <a:pt x="8" y="47"/>
                  </a:lnTo>
                  <a:lnTo>
                    <a:pt x="8" y="49"/>
                  </a:lnTo>
                  <a:lnTo>
                    <a:pt x="8" y="50"/>
                  </a:lnTo>
                  <a:lnTo>
                    <a:pt x="8" y="51"/>
                  </a:lnTo>
                  <a:lnTo>
                    <a:pt x="7" y="52"/>
                  </a:lnTo>
                  <a:lnTo>
                    <a:pt x="7" y="54"/>
                  </a:lnTo>
                  <a:lnTo>
                    <a:pt x="5" y="53"/>
                  </a:lnTo>
                  <a:lnTo>
                    <a:pt x="4" y="53"/>
                  </a:lnTo>
                  <a:lnTo>
                    <a:pt x="2" y="53"/>
                  </a:lnTo>
                  <a:lnTo>
                    <a:pt x="0" y="54"/>
                  </a:lnTo>
                  <a:lnTo>
                    <a:pt x="0" y="52"/>
                  </a:lnTo>
                  <a:lnTo>
                    <a:pt x="0" y="51"/>
                  </a:lnTo>
                  <a:lnTo>
                    <a:pt x="1" y="48"/>
                  </a:lnTo>
                  <a:lnTo>
                    <a:pt x="2" y="45"/>
                  </a:lnTo>
                  <a:lnTo>
                    <a:pt x="2" y="42"/>
                  </a:lnTo>
                  <a:lnTo>
                    <a:pt x="3" y="39"/>
                  </a:lnTo>
                  <a:lnTo>
                    <a:pt x="3" y="35"/>
                  </a:lnTo>
                  <a:lnTo>
                    <a:pt x="4" y="31"/>
                  </a:lnTo>
                  <a:lnTo>
                    <a:pt x="4" y="27"/>
                  </a:lnTo>
                  <a:lnTo>
                    <a:pt x="5" y="23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4" name="Freeform 32">
              <a:extLst>
                <a:ext uri="{FF2B5EF4-FFF2-40B4-BE49-F238E27FC236}">
                  <a16:creationId xmlns:a16="http://schemas.microsoft.com/office/drawing/2014/main" id="{3CB4617E-5392-4FCB-AF3A-7C1637582B4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551" y="546"/>
              <a:ext cx="20" cy="67"/>
            </a:xfrm>
            <a:custGeom>
              <a:avLst/>
              <a:gdLst>
                <a:gd name="T0" fmla="*/ 2 w 20"/>
                <a:gd name="T1" fmla="*/ 63 h 67"/>
                <a:gd name="T2" fmla="*/ 4 w 20"/>
                <a:gd name="T3" fmla="*/ 62 h 67"/>
                <a:gd name="T4" fmla="*/ 6 w 20"/>
                <a:gd name="T5" fmla="*/ 60 h 67"/>
                <a:gd name="T6" fmla="*/ 6 w 20"/>
                <a:gd name="T7" fmla="*/ 58 h 67"/>
                <a:gd name="T8" fmla="*/ 7 w 20"/>
                <a:gd name="T9" fmla="*/ 53 h 67"/>
                <a:gd name="T10" fmla="*/ 7 w 20"/>
                <a:gd name="T11" fmla="*/ 46 h 67"/>
                <a:gd name="T12" fmla="*/ 7 w 20"/>
                <a:gd name="T13" fmla="*/ 39 h 67"/>
                <a:gd name="T14" fmla="*/ 7 w 20"/>
                <a:gd name="T15" fmla="*/ 32 h 67"/>
                <a:gd name="T16" fmla="*/ 7 w 20"/>
                <a:gd name="T17" fmla="*/ 26 h 67"/>
                <a:gd name="T18" fmla="*/ 7 w 20"/>
                <a:gd name="T19" fmla="*/ 21 h 67"/>
                <a:gd name="T20" fmla="*/ 7 w 20"/>
                <a:gd name="T21" fmla="*/ 16 h 67"/>
                <a:gd name="T22" fmla="*/ 7 w 20"/>
                <a:gd name="T23" fmla="*/ 12 h 67"/>
                <a:gd name="T24" fmla="*/ 7 w 20"/>
                <a:gd name="T25" fmla="*/ 8 h 67"/>
                <a:gd name="T26" fmla="*/ 7 w 20"/>
                <a:gd name="T27" fmla="*/ 3 h 67"/>
                <a:gd name="T28" fmla="*/ 8 w 20"/>
                <a:gd name="T29" fmla="*/ 1 h 67"/>
                <a:gd name="T30" fmla="*/ 12 w 20"/>
                <a:gd name="T31" fmla="*/ 1 h 67"/>
                <a:gd name="T32" fmla="*/ 15 w 20"/>
                <a:gd name="T33" fmla="*/ 1 h 67"/>
                <a:gd name="T34" fmla="*/ 18 w 20"/>
                <a:gd name="T35" fmla="*/ 1 h 67"/>
                <a:gd name="T36" fmla="*/ 20 w 20"/>
                <a:gd name="T37" fmla="*/ 3 h 67"/>
                <a:gd name="T38" fmla="*/ 19 w 20"/>
                <a:gd name="T39" fmla="*/ 8 h 67"/>
                <a:gd name="T40" fmla="*/ 19 w 20"/>
                <a:gd name="T41" fmla="*/ 13 h 67"/>
                <a:gd name="T42" fmla="*/ 19 w 20"/>
                <a:gd name="T43" fmla="*/ 18 h 67"/>
                <a:gd name="T44" fmla="*/ 19 w 20"/>
                <a:gd name="T45" fmla="*/ 22 h 67"/>
                <a:gd name="T46" fmla="*/ 19 w 20"/>
                <a:gd name="T47" fmla="*/ 28 h 67"/>
                <a:gd name="T48" fmla="*/ 19 w 20"/>
                <a:gd name="T49" fmla="*/ 37 h 67"/>
                <a:gd name="T50" fmla="*/ 19 w 20"/>
                <a:gd name="T51" fmla="*/ 46 h 67"/>
                <a:gd name="T52" fmla="*/ 19 w 20"/>
                <a:gd name="T53" fmla="*/ 52 h 67"/>
                <a:gd name="T54" fmla="*/ 18 w 20"/>
                <a:gd name="T55" fmla="*/ 55 h 67"/>
                <a:gd name="T56" fmla="*/ 17 w 20"/>
                <a:gd name="T57" fmla="*/ 57 h 67"/>
                <a:gd name="T58" fmla="*/ 16 w 20"/>
                <a:gd name="T59" fmla="*/ 59 h 67"/>
                <a:gd name="T60" fmla="*/ 15 w 20"/>
                <a:gd name="T61" fmla="*/ 61 h 67"/>
                <a:gd name="T62" fmla="*/ 13 w 20"/>
                <a:gd name="T63" fmla="*/ 63 h 67"/>
                <a:gd name="T64" fmla="*/ 11 w 20"/>
                <a:gd name="T65" fmla="*/ 64 h 67"/>
                <a:gd name="T66" fmla="*/ 9 w 20"/>
                <a:gd name="T67" fmla="*/ 65 h 67"/>
                <a:gd name="T68" fmla="*/ 7 w 20"/>
                <a:gd name="T69" fmla="*/ 66 h 67"/>
                <a:gd name="T70" fmla="*/ 4 w 20"/>
                <a:gd name="T71" fmla="*/ 67 h 67"/>
                <a:gd name="T72" fmla="*/ 0 w 20"/>
                <a:gd name="T73" fmla="*/ 64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" h="67">
                  <a:moveTo>
                    <a:pt x="0" y="64"/>
                  </a:moveTo>
                  <a:lnTo>
                    <a:pt x="2" y="63"/>
                  </a:lnTo>
                  <a:lnTo>
                    <a:pt x="3" y="62"/>
                  </a:lnTo>
                  <a:lnTo>
                    <a:pt x="4" y="62"/>
                  </a:lnTo>
                  <a:lnTo>
                    <a:pt x="5" y="61"/>
                  </a:lnTo>
                  <a:lnTo>
                    <a:pt x="6" y="60"/>
                  </a:lnTo>
                  <a:lnTo>
                    <a:pt x="6" y="59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7" y="53"/>
                  </a:lnTo>
                  <a:lnTo>
                    <a:pt x="7" y="50"/>
                  </a:lnTo>
                  <a:lnTo>
                    <a:pt x="7" y="46"/>
                  </a:lnTo>
                  <a:lnTo>
                    <a:pt x="7" y="43"/>
                  </a:lnTo>
                  <a:lnTo>
                    <a:pt x="7" y="39"/>
                  </a:lnTo>
                  <a:lnTo>
                    <a:pt x="7" y="36"/>
                  </a:lnTo>
                  <a:lnTo>
                    <a:pt x="7" y="32"/>
                  </a:lnTo>
                  <a:lnTo>
                    <a:pt x="7" y="29"/>
                  </a:lnTo>
                  <a:lnTo>
                    <a:pt x="7" y="26"/>
                  </a:lnTo>
                  <a:lnTo>
                    <a:pt x="7" y="24"/>
                  </a:lnTo>
                  <a:lnTo>
                    <a:pt x="7" y="21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7" y="14"/>
                  </a:lnTo>
                  <a:lnTo>
                    <a:pt x="7" y="12"/>
                  </a:lnTo>
                  <a:lnTo>
                    <a:pt x="7" y="10"/>
                  </a:lnTo>
                  <a:lnTo>
                    <a:pt x="7" y="8"/>
                  </a:lnTo>
                  <a:lnTo>
                    <a:pt x="7" y="6"/>
                  </a:lnTo>
                  <a:lnTo>
                    <a:pt x="7" y="3"/>
                  </a:lnTo>
                  <a:lnTo>
                    <a:pt x="7" y="1"/>
                  </a:lnTo>
                  <a:lnTo>
                    <a:pt x="8" y="1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8" y="1"/>
                  </a:lnTo>
                  <a:lnTo>
                    <a:pt x="20" y="0"/>
                  </a:lnTo>
                  <a:lnTo>
                    <a:pt x="20" y="3"/>
                  </a:lnTo>
                  <a:lnTo>
                    <a:pt x="20" y="6"/>
                  </a:lnTo>
                  <a:lnTo>
                    <a:pt x="19" y="8"/>
                  </a:lnTo>
                  <a:lnTo>
                    <a:pt x="19" y="11"/>
                  </a:lnTo>
                  <a:lnTo>
                    <a:pt x="19" y="13"/>
                  </a:lnTo>
                  <a:lnTo>
                    <a:pt x="19" y="16"/>
                  </a:lnTo>
                  <a:lnTo>
                    <a:pt x="19" y="18"/>
                  </a:lnTo>
                  <a:lnTo>
                    <a:pt x="19" y="20"/>
                  </a:lnTo>
                  <a:lnTo>
                    <a:pt x="19" y="22"/>
                  </a:lnTo>
                  <a:lnTo>
                    <a:pt x="19" y="23"/>
                  </a:lnTo>
                  <a:lnTo>
                    <a:pt x="19" y="28"/>
                  </a:lnTo>
                  <a:lnTo>
                    <a:pt x="19" y="32"/>
                  </a:lnTo>
                  <a:lnTo>
                    <a:pt x="19" y="37"/>
                  </a:lnTo>
                  <a:lnTo>
                    <a:pt x="19" y="41"/>
                  </a:lnTo>
                  <a:lnTo>
                    <a:pt x="19" y="46"/>
                  </a:lnTo>
                  <a:lnTo>
                    <a:pt x="19" y="50"/>
                  </a:lnTo>
                  <a:lnTo>
                    <a:pt x="19" y="52"/>
                  </a:lnTo>
                  <a:lnTo>
                    <a:pt x="18" y="54"/>
                  </a:lnTo>
                  <a:lnTo>
                    <a:pt x="18" y="55"/>
                  </a:lnTo>
                  <a:lnTo>
                    <a:pt x="18" y="56"/>
                  </a:lnTo>
                  <a:lnTo>
                    <a:pt x="17" y="57"/>
                  </a:lnTo>
                  <a:lnTo>
                    <a:pt x="17" y="58"/>
                  </a:lnTo>
                  <a:lnTo>
                    <a:pt x="16" y="59"/>
                  </a:lnTo>
                  <a:lnTo>
                    <a:pt x="15" y="60"/>
                  </a:lnTo>
                  <a:lnTo>
                    <a:pt x="15" y="61"/>
                  </a:lnTo>
                  <a:lnTo>
                    <a:pt x="14" y="62"/>
                  </a:lnTo>
                  <a:lnTo>
                    <a:pt x="13" y="63"/>
                  </a:lnTo>
                  <a:lnTo>
                    <a:pt x="12" y="63"/>
                  </a:lnTo>
                  <a:lnTo>
                    <a:pt x="11" y="64"/>
                  </a:lnTo>
                  <a:lnTo>
                    <a:pt x="10" y="65"/>
                  </a:lnTo>
                  <a:lnTo>
                    <a:pt x="9" y="65"/>
                  </a:lnTo>
                  <a:lnTo>
                    <a:pt x="8" y="65"/>
                  </a:lnTo>
                  <a:lnTo>
                    <a:pt x="7" y="66"/>
                  </a:lnTo>
                  <a:lnTo>
                    <a:pt x="6" y="66"/>
                  </a:lnTo>
                  <a:lnTo>
                    <a:pt x="4" y="67"/>
                  </a:lnTo>
                  <a:lnTo>
                    <a:pt x="2" y="67"/>
                  </a:lnTo>
                  <a:lnTo>
                    <a:pt x="0" y="6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5" name="Freeform 33">
              <a:extLst>
                <a:ext uri="{FF2B5EF4-FFF2-40B4-BE49-F238E27FC236}">
                  <a16:creationId xmlns:a16="http://schemas.microsoft.com/office/drawing/2014/main" id="{4B4F9B18-58B7-4129-A76B-509650683F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04" y="547"/>
              <a:ext cx="31" cy="54"/>
            </a:xfrm>
            <a:custGeom>
              <a:avLst/>
              <a:gdLst>
                <a:gd name="T0" fmla="*/ 0 w 31"/>
                <a:gd name="T1" fmla="*/ 4 h 54"/>
                <a:gd name="T2" fmla="*/ 1 w 31"/>
                <a:gd name="T3" fmla="*/ 10 h 54"/>
                <a:gd name="T4" fmla="*/ 1 w 31"/>
                <a:gd name="T5" fmla="*/ 15 h 54"/>
                <a:gd name="T6" fmla="*/ 1 w 31"/>
                <a:gd name="T7" fmla="*/ 20 h 54"/>
                <a:gd name="T8" fmla="*/ 1 w 31"/>
                <a:gd name="T9" fmla="*/ 25 h 54"/>
                <a:gd name="T10" fmla="*/ 1 w 31"/>
                <a:gd name="T11" fmla="*/ 31 h 54"/>
                <a:gd name="T12" fmla="*/ 1 w 31"/>
                <a:gd name="T13" fmla="*/ 38 h 54"/>
                <a:gd name="T14" fmla="*/ 0 w 31"/>
                <a:gd name="T15" fmla="*/ 45 h 54"/>
                <a:gd name="T16" fmla="*/ 0 w 31"/>
                <a:gd name="T17" fmla="*/ 50 h 54"/>
                <a:gd name="T18" fmla="*/ 0 w 31"/>
                <a:gd name="T19" fmla="*/ 52 h 54"/>
                <a:gd name="T20" fmla="*/ 2 w 31"/>
                <a:gd name="T21" fmla="*/ 53 h 54"/>
                <a:gd name="T22" fmla="*/ 5 w 31"/>
                <a:gd name="T23" fmla="*/ 53 h 54"/>
                <a:gd name="T24" fmla="*/ 9 w 31"/>
                <a:gd name="T25" fmla="*/ 53 h 54"/>
                <a:gd name="T26" fmla="*/ 14 w 31"/>
                <a:gd name="T27" fmla="*/ 53 h 54"/>
                <a:gd name="T28" fmla="*/ 20 w 31"/>
                <a:gd name="T29" fmla="*/ 53 h 54"/>
                <a:gd name="T30" fmla="*/ 27 w 31"/>
                <a:gd name="T31" fmla="*/ 53 h 54"/>
                <a:gd name="T32" fmla="*/ 31 w 31"/>
                <a:gd name="T33" fmla="*/ 53 h 54"/>
                <a:gd name="T34" fmla="*/ 31 w 31"/>
                <a:gd name="T35" fmla="*/ 51 h 54"/>
                <a:gd name="T36" fmla="*/ 31 w 31"/>
                <a:gd name="T37" fmla="*/ 48 h 54"/>
                <a:gd name="T38" fmla="*/ 26 w 31"/>
                <a:gd name="T39" fmla="*/ 47 h 54"/>
                <a:gd name="T40" fmla="*/ 17 w 31"/>
                <a:gd name="T41" fmla="*/ 48 h 54"/>
                <a:gd name="T42" fmla="*/ 12 w 31"/>
                <a:gd name="T43" fmla="*/ 45 h 54"/>
                <a:gd name="T44" fmla="*/ 12 w 31"/>
                <a:gd name="T45" fmla="*/ 40 h 54"/>
                <a:gd name="T46" fmla="*/ 12 w 31"/>
                <a:gd name="T47" fmla="*/ 35 h 54"/>
                <a:gd name="T48" fmla="*/ 12 w 31"/>
                <a:gd name="T49" fmla="*/ 30 h 54"/>
                <a:gd name="T50" fmla="*/ 13 w 31"/>
                <a:gd name="T51" fmla="*/ 28 h 54"/>
                <a:gd name="T52" fmla="*/ 15 w 31"/>
                <a:gd name="T53" fmla="*/ 28 h 54"/>
                <a:gd name="T54" fmla="*/ 20 w 31"/>
                <a:gd name="T55" fmla="*/ 28 h 54"/>
                <a:gd name="T56" fmla="*/ 27 w 31"/>
                <a:gd name="T57" fmla="*/ 28 h 54"/>
                <a:gd name="T58" fmla="*/ 30 w 31"/>
                <a:gd name="T59" fmla="*/ 27 h 54"/>
                <a:gd name="T60" fmla="*/ 30 w 31"/>
                <a:gd name="T61" fmla="*/ 25 h 54"/>
                <a:gd name="T62" fmla="*/ 31 w 31"/>
                <a:gd name="T63" fmla="*/ 23 h 54"/>
                <a:gd name="T64" fmla="*/ 12 w 31"/>
                <a:gd name="T65" fmla="*/ 23 h 54"/>
                <a:gd name="T66" fmla="*/ 12 w 31"/>
                <a:gd name="T67" fmla="*/ 18 h 54"/>
                <a:gd name="T68" fmla="*/ 12 w 31"/>
                <a:gd name="T69" fmla="*/ 14 h 54"/>
                <a:gd name="T70" fmla="*/ 13 w 31"/>
                <a:gd name="T71" fmla="*/ 10 h 54"/>
                <a:gd name="T72" fmla="*/ 13 w 31"/>
                <a:gd name="T73" fmla="*/ 6 h 54"/>
                <a:gd name="T74" fmla="*/ 22 w 31"/>
                <a:gd name="T75" fmla="*/ 6 h 54"/>
                <a:gd name="T76" fmla="*/ 31 w 31"/>
                <a:gd name="T77" fmla="*/ 6 h 54"/>
                <a:gd name="T78" fmla="*/ 31 w 31"/>
                <a:gd name="T79" fmla="*/ 6 h 54"/>
                <a:gd name="T80" fmla="*/ 31 w 31"/>
                <a:gd name="T81" fmla="*/ 3 h 54"/>
                <a:gd name="T82" fmla="*/ 31 w 31"/>
                <a:gd name="T83" fmla="*/ 0 h 54"/>
                <a:gd name="T84" fmla="*/ 22 w 31"/>
                <a:gd name="T85" fmla="*/ 0 h 54"/>
                <a:gd name="T86" fmla="*/ 13 w 31"/>
                <a:gd name="T87" fmla="*/ 0 h 54"/>
                <a:gd name="T88" fmla="*/ 6 w 31"/>
                <a:gd name="T89" fmla="*/ 0 h 54"/>
                <a:gd name="T90" fmla="*/ 0 w 31"/>
                <a:gd name="T91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" h="54">
                  <a:moveTo>
                    <a:pt x="0" y="1"/>
                  </a:moveTo>
                  <a:lnTo>
                    <a:pt x="0" y="4"/>
                  </a:lnTo>
                  <a:lnTo>
                    <a:pt x="1" y="7"/>
                  </a:lnTo>
                  <a:lnTo>
                    <a:pt x="1" y="10"/>
                  </a:lnTo>
                  <a:lnTo>
                    <a:pt x="1" y="13"/>
                  </a:lnTo>
                  <a:lnTo>
                    <a:pt x="1" y="15"/>
                  </a:lnTo>
                  <a:lnTo>
                    <a:pt x="1" y="18"/>
                  </a:lnTo>
                  <a:lnTo>
                    <a:pt x="1" y="20"/>
                  </a:lnTo>
                  <a:lnTo>
                    <a:pt x="1" y="22"/>
                  </a:lnTo>
                  <a:lnTo>
                    <a:pt x="1" y="25"/>
                  </a:lnTo>
                  <a:lnTo>
                    <a:pt x="1" y="28"/>
                  </a:lnTo>
                  <a:lnTo>
                    <a:pt x="1" y="31"/>
                  </a:lnTo>
                  <a:lnTo>
                    <a:pt x="1" y="34"/>
                  </a:lnTo>
                  <a:lnTo>
                    <a:pt x="1" y="38"/>
                  </a:lnTo>
                  <a:lnTo>
                    <a:pt x="1" y="42"/>
                  </a:lnTo>
                  <a:lnTo>
                    <a:pt x="0" y="45"/>
                  </a:lnTo>
                  <a:lnTo>
                    <a:pt x="0" y="49"/>
                  </a:lnTo>
                  <a:lnTo>
                    <a:pt x="0" y="50"/>
                  </a:lnTo>
                  <a:lnTo>
                    <a:pt x="0" y="51"/>
                  </a:lnTo>
                  <a:lnTo>
                    <a:pt x="0" y="52"/>
                  </a:lnTo>
                  <a:lnTo>
                    <a:pt x="0" y="54"/>
                  </a:lnTo>
                  <a:lnTo>
                    <a:pt x="2" y="53"/>
                  </a:lnTo>
                  <a:lnTo>
                    <a:pt x="3" y="53"/>
                  </a:lnTo>
                  <a:lnTo>
                    <a:pt x="5" y="53"/>
                  </a:lnTo>
                  <a:lnTo>
                    <a:pt x="7" y="53"/>
                  </a:lnTo>
                  <a:lnTo>
                    <a:pt x="9" y="53"/>
                  </a:lnTo>
                  <a:lnTo>
                    <a:pt x="12" y="53"/>
                  </a:lnTo>
                  <a:lnTo>
                    <a:pt x="14" y="53"/>
                  </a:lnTo>
                  <a:lnTo>
                    <a:pt x="16" y="53"/>
                  </a:lnTo>
                  <a:lnTo>
                    <a:pt x="20" y="53"/>
                  </a:lnTo>
                  <a:lnTo>
                    <a:pt x="24" y="53"/>
                  </a:lnTo>
                  <a:lnTo>
                    <a:pt x="27" y="53"/>
                  </a:lnTo>
                  <a:lnTo>
                    <a:pt x="31" y="54"/>
                  </a:lnTo>
                  <a:lnTo>
                    <a:pt x="31" y="53"/>
                  </a:lnTo>
                  <a:lnTo>
                    <a:pt x="31" y="53"/>
                  </a:lnTo>
                  <a:lnTo>
                    <a:pt x="31" y="51"/>
                  </a:lnTo>
                  <a:lnTo>
                    <a:pt x="31" y="50"/>
                  </a:lnTo>
                  <a:lnTo>
                    <a:pt x="31" y="48"/>
                  </a:lnTo>
                  <a:lnTo>
                    <a:pt x="31" y="47"/>
                  </a:lnTo>
                  <a:lnTo>
                    <a:pt x="26" y="47"/>
                  </a:lnTo>
                  <a:lnTo>
                    <a:pt x="22" y="48"/>
                  </a:lnTo>
                  <a:lnTo>
                    <a:pt x="17" y="48"/>
                  </a:lnTo>
                  <a:lnTo>
                    <a:pt x="12" y="48"/>
                  </a:lnTo>
                  <a:lnTo>
                    <a:pt x="12" y="45"/>
                  </a:lnTo>
                  <a:lnTo>
                    <a:pt x="12" y="43"/>
                  </a:lnTo>
                  <a:lnTo>
                    <a:pt x="12" y="40"/>
                  </a:lnTo>
                  <a:lnTo>
                    <a:pt x="12" y="38"/>
                  </a:lnTo>
                  <a:lnTo>
                    <a:pt x="12" y="35"/>
                  </a:lnTo>
                  <a:lnTo>
                    <a:pt x="12" y="33"/>
                  </a:lnTo>
                  <a:lnTo>
                    <a:pt x="12" y="30"/>
                  </a:lnTo>
                  <a:lnTo>
                    <a:pt x="12" y="28"/>
                  </a:lnTo>
                  <a:lnTo>
                    <a:pt x="13" y="28"/>
                  </a:lnTo>
                  <a:lnTo>
                    <a:pt x="14" y="28"/>
                  </a:lnTo>
                  <a:lnTo>
                    <a:pt x="15" y="28"/>
                  </a:lnTo>
                  <a:lnTo>
                    <a:pt x="16" y="28"/>
                  </a:lnTo>
                  <a:lnTo>
                    <a:pt x="20" y="28"/>
                  </a:lnTo>
                  <a:lnTo>
                    <a:pt x="24" y="28"/>
                  </a:lnTo>
                  <a:lnTo>
                    <a:pt x="27" y="28"/>
                  </a:lnTo>
                  <a:lnTo>
                    <a:pt x="31" y="28"/>
                  </a:lnTo>
                  <a:lnTo>
                    <a:pt x="30" y="27"/>
                  </a:lnTo>
                  <a:lnTo>
                    <a:pt x="30" y="26"/>
                  </a:lnTo>
                  <a:lnTo>
                    <a:pt x="30" y="25"/>
                  </a:lnTo>
                  <a:lnTo>
                    <a:pt x="30" y="24"/>
                  </a:lnTo>
                  <a:lnTo>
                    <a:pt x="31" y="23"/>
                  </a:lnTo>
                  <a:lnTo>
                    <a:pt x="31" y="22"/>
                  </a:lnTo>
                  <a:lnTo>
                    <a:pt x="12" y="23"/>
                  </a:lnTo>
                  <a:lnTo>
                    <a:pt x="12" y="20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4"/>
                  </a:lnTo>
                  <a:lnTo>
                    <a:pt x="12" y="12"/>
                  </a:lnTo>
                  <a:lnTo>
                    <a:pt x="13" y="10"/>
                  </a:lnTo>
                  <a:lnTo>
                    <a:pt x="13" y="8"/>
                  </a:lnTo>
                  <a:lnTo>
                    <a:pt x="13" y="6"/>
                  </a:lnTo>
                  <a:lnTo>
                    <a:pt x="17" y="6"/>
                  </a:lnTo>
                  <a:lnTo>
                    <a:pt x="22" y="6"/>
                  </a:lnTo>
                  <a:lnTo>
                    <a:pt x="26" y="6"/>
                  </a:lnTo>
                  <a:lnTo>
                    <a:pt x="31" y="6"/>
                  </a:lnTo>
                  <a:lnTo>
                    <a:pt x="31" y="6"/>
                  </a:lnTo>
                  <a:lnTo>
                    <a:pt x="31" y="6"/>
                  </a:lnTo>
                  <a:lnTo>
                    <a:pt x="31" y="4"/>
                  </a:lnTo>
                  <a:lnTo>
                    <a:pt x="31" y="3"/>
                  </a:lnTo>
                  <a:lnTo>
                    <a:pt x="31" y="1"/>
                  </a:lnTo>
                  <a:lnTo>
                    <a:pt x="31" y="0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6" name="Freeform 34">
              <a:extLst>
                <a:ext uri="{FF2B5EF4-FFF2-40B4-BE49-F238E27FC236}">
                  <a16:creationId xmlns:a16="http://schemas.microsoft.com/office/drawing/2014/main" id="{EA61E21C-6CA7-4554-A108-726472B1B0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710" y="546"/>
              <a:ext cx="51" cy="55"/>
            </a:xfrm>
            <a:custGeom>
              <a:avLst/>
              <a:gdLst>
                <a:gd name="T0" fmla="*/ 93 w 347"/>
                <a:gd name="T1" fmla="*/ 1 h 366"/>
                <a:gd name="T2" fmla="*/ 136 w 347"/>
                <a:gd name="T3" fmla="*/ 1 h 366"/>
                <a:gd name="T4" fmla="*/ 179 w 347"/>
                <a:gd name="T5" fmla="*/ 2 h 366"/>
                <a:gd name="T6" fmla="*/ 226 w 347"/>
                <a:gd name="T7" fmla="*/ 8 h 366"/>
                <a:gd name="T8" fmla="*/ 254 w 347"/>
                <a:gd name="T9" fmla="*/ 17 h 366"/>
                <a:gd name="T10" fmla="*/ 275 w 347"/>
                <a:gd name="T11" fmla="*/ 27 h 366"/>
                <a:gd name="T12" fmla="*/ 293 w 347"/>
                <a:gd name="T13" fmla="*/ 40 h 366"/>
                <a:gd name="T14" fmla="*/ 314 w 347"/>
                <a:gd name="T15" fmla="*/ 65 h 366"/>
                <a:gd name="T16" fmla="*/ 337 w 347"/>
                <a:gd name="T17" fmla="*/ 109 h 366"/>
                <a:gd name="T18" fmla="*/ 346 w 347"/>
                <a:gd name="T19" fmla="*/ 157 h 366"/>
                <a:gd name="T20" fmla="*/ 346 w 347"/>
                <a:gd name="T21" fmla="*/ 196 h 366"/>
                <a:gd name="T22" fmla="*/ 341 w 347"/>
                <a:gd name="T23" fmla="*/ 226 h 366"/>
                <a:gd name="T24" fmla="*/ 332 w 347"/>
                <a:gd name="T25" fmla="*/ 254 h 366"/>
                <a:gd name="T26" fmla="*/ 319 w 347"/>
                <a:gd name="T27" fmla="*/ 281 h 366"/>
                <a:gd name="T28" fmla="*/ 299 w 347"/>
                <a:gd name="T29" fmla="*/ 305 h 366"/>
                <a:gd name="T30" fmla="*/ 276 w 347"/>
                <a:gd name="T31" fmla="*/ 327 h 366"/>
                <a:gd name="T32" fmla="*/ 253 w 347"/>
                <a:gd name="T33" fmla="*/ 342 h 366"/>
                <a:gd name="T34" fmla="*/ 228 w 347"/>
                <a:gd name="T35" fmla="*/ 354 h 366"/>
                <a:gd name="T36" fmla="*/ 185 w 347"/>
                <a:gd name="T37" fmla="*/ 364 h 366"/>
                <a:gd name="T38" fmla="*/ 125 w 347"/>
                <a:gd name="T39" fmla="*/ 366 h 366"/>
                <a:gd name="T40" fmla="*/ 60 w 347"/>
                <a:gd name="T41" fmla="*/ 365 h 366"/>
                <a:gd name="T42" fmla="*/ 35 w 347"/>
                <a:gd name="T43" fmla="*/ 365 h 366"/>
                <a:gd name="T44" fmla="*/ 0 w 347"/>
                <a:gd name="T45" fmla="*/ 366 h 366"/>
                <a:gd name="T46" fmla="*/ 3 w 347"/>
                <a:gd name="T47" fmla="*/ 296 h 366"/>
                <a:gd name="T48" fmla="*/ 5 w 347"/>
                <a:gd name="T49" fmla="*/ 226 h 366"/>
                <a:gd name="T50" fmla="*/ 5 w 347"/>
                <a:gd name="T51" fmla="*/ 166 h 366"/>
                <a:gd name="T52" fmla="*/ 5 w 347"/>
                <a:gd name="T53" fmla="*/ 125 h 366"/>
                <a:gd name="T54" fmla="*/ 3 w 347"/>
                <a:gd name="T55" fmla="*/ 67 h 366"/>
                <a:gd name="T56" fmla="*/ 2 w 347"/>
                <a:gd name="T57" fmla="*/ 24 h 366"/>
                <a:gd name="T58" fmla="*/ 17 w 347"/>
                <a:gd name="T59" fmla="*/ 1 h 366"/>
                <a:gd name="T60" fmla="*/ 65 w 347"/>
                <a:gd name="T61" fmla="*/ 2 h 366"/>
                <a:gd name="T62" fmla="*/ 156 w 347"/>
                <a:gd name="T63" fmla="*/ 333 h 366"/>
                <a:gd name="T64" fmla="*/ 178 w 347"/>
                <a:gd name="T65" fmla="*/ 328 h 366"/>
                <a:gd name="T66" fmla="*/ 197 w 347"/>
                <a:gd name="T67" fmla="*/ 320 h 366"/>
                <a:gd name="T68" fmla="*/ 215 w 347"/>
                <a:gd name="T69" fmla="*/ 306 h 366"/>
                <a:gd name="T70" fmla="*/ 231 w 347"/>
                <a:gd name="T71" fmla="*/ 286 h 366"/>
                <a:gd name="T72" fmla="*/ 250 w 347"/>
                <a:gd name="T73" fmla="*/ 247 h 366"/>
                <a:gd name="T74" fmla="*/ 259 w 347"/>
                <a:gd name="T75" fmla="*/ 203 h 366"/>
                <a:gd name="T76" fmla="*/ 260 w 347"/>
                <a:gd name="T77" fmla="*/ 160 h 366"/>
                <a:gd name="T78" fmla="*/ 253 w 347"/>
                <a:gd name="T79" fmla="*/ 117 h 366"/>
                <a:gd name="T80" fmla="*/ 239 w 347"/>
                <a:gd name="T81" fmla="*/ 84 h 366"/>
                <a:gd name="T82" fmla="*/ 227 w 347"/>
                <a:gd name="T83" fmla="*/ 67 h 366"/>
                <a:gd name="T84" fmla="*/ 210 w 347"/>
                <a:gd name="T85" fmla="*/ 52 h 366"/>
                <a:gd name="T86" fmla="*/ 193 w 347"/>
                <a:gd name="T87" fmla="*/ 42 h 366"/>
                <a:gd name="T88" fmla="*/ 168 w 347"/>
                <a:gd name="T89" fmla="*/ 34 h 366"/>
                <a:gd name="T90" fmla="*/ 125 w 347"/>
                <a:gd name="T91" fmla="*/ 31 h 366"/>
                <a:gd name="T92" fmla="*/ 97 w 347"/>
                <a:gd name="T93" fmla="*/ 33 h 366"/>
                <a:gd name="T94" fmla="*/ 85 w 347"/>
                <a:gd name="T95" fmla="*/ 100 h 366"/>
                <a:gd name="T96" fmla="*/ 83 w 347"/>
                <a:gd name="T97" fmla="*/ 201 h 366"/>
                <a:gd name="T98" fmla="*/ 83 w 347"/>
                <a:gd name="T99" fmla="*/ 301 h 366"/>
                <a:gd name="T100" fmla="*/ 84 w 347"/>
                <a:gd name="T101" fmla="*/ 326 h 366"/>
                <a:gd name="T102" fmla="*/ 103 w 347"/>
                <a:gd name="T103" fmla="*/ 335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47" h="366">
                  <a:moveTo>
                    <a:pt x="65" y="2"/>
                  </a:moveTo>
                  <a:lnTo>
                    <a:pt x="79" y="2"/>
                  </a:lnTo>
                  <a:lnTo>
                    <a:pt x="93" y="1"/>
                  </a:lnTo>
                  <a:lnTo>
                    <a:pt x="107" y="1"/>
                  </a:lnTo>
                  <a:lnTo>
                    <a:pt x="122" y="1"/>
                  </a:lnTo>
                  <a:lnTo>
                    <a:pt x="136" y="1"/>
                  </a:lnTo>
                  <a:lnTo>
                    <a:pt x="150" y="1"/>
                  </a:lnTo>
                  <a:lnTo>
                    <a:pt x="165" y="1"/>
                  </a:lnTo>
                  <a:lnTo>
                    <a:pt x="179" y="2"/>
                  </a:lnTo>
                  <a:lnTo>
                    <a:pt x="200" y="4"/>
                  </a:lnTo>
                  <a:lnTo>
                    <a:pt x="218" y="6"/>
                  </a:lnTo>
                  <a:lnTo>
                    <a:pt x="226" y="8"/>
                  </a:lnTo>
                  <a:lnTo>
                    <a:pt x="234" y="10"/>
                  </a:lnTo>
                  <a:lnTo>
                    <a:pt x="244" y="13"/>
                  </a:lnTo>
                  <a:lnTo>
                    <a:pt x="254" y="17"/>
                  </a:lnTo>
                  <a:lnTo>
                    <a:pt x="262" y="20"/>
                  </a:lnTo>
                  <a:lnTo>
                    <a:pt x="269" y="24"/>
                  </a:lnTo>
                  <a:lnTo>
                    <a:pt x="275" y="27"/>
                  </a:lnTo>
                  <a:lnTo>
                    <a:pt x="282" y="31"/>
                  </a:lnTo>
                  <a:lnTo>
                    <a:pt x="287" y="35"/>
                  </a:lnTo>
                  <a:lnTo>
                    <a:pt x="293" y="40"/>
                  </a:lnTo>
                  <a:lnTo>
                    <a:pt x="299" y="45"/>
                  </a:lnTo>
                  <a:lnTo>
                    <a:pt x="304" y="52"/>
                  </a:lnTo>
                  <a:lnTo>
                    <a:pt x="314" y="65"/>
                  </a:lnTo>
                  <a:lnTo>
                    <a:pt x="324" y="80"/>
                  </a:lnTo>
                  <a:lnTo>
                    <a:pt x="331" y="94"/>
                  </a:lnTo>
                  <a:lnTo>
                    <a:pt x="337" y="109"/>
                  </a:lnTo>
                  <a:lnTo>
                    <a:pt x="341" y="125"/>
                  </a:lnTo>
                  <a:lnTo>
                    <a:pt x="344" y="141"/>
                  </a:lnTo>
                  <a:lnTo>
                    <a:pt x="346" y="157"/>
                  </a:lnTo>
                  <a:lnTo>
                    <a:pt x="347" y="174"/>
                  </a:lnTo>
                  <a:lnTo>
                    <a:pt x="347" y="185"/>
                  </a:lnTo>
                  <a:lnTo>
                    <a:pt x="346" y="196"/>
                  </a:lnTo>
                  <a:lnTo>
                    <a:pt x="345" y="206"/>
                  </a:lnTo>
                  <a:lnTo>
                    <a:pt x="344" y="216"/>
                  </a:lnTo>
                  <a:lnTo>
                    <a:pt x="341" y="226"/>
                  </a:lnTo>
                  <a:lnTo>
                    <a:pt x="339" y="236"/>
                  </a:lnTo>
                  <a:lnTo>
                    <a:pt x="336" y="245"/>
                  </a:lnTo>
                  <a:lnTo>
                    <a:pt x="332" y="254"/>
                  </a:lnTo>
                  <a:lnTo>
                    <a:pt x="328" y="263"/>
                  </a:lnTo>
                  <a:lnTo>
                    <a:pt x="324" y="272"/>
                  </a:lnTo>
                  <a:lnTo>
                    <a:pt x="319" y="281"/>
                  </a:lnTo>
                  <a:lnTo>
                    <a:pt x="313" y="289"/>
                  </a:lnTo>
                  <a:lnTo>
                    <a:pt x="306" y="297"/>
                  </a:lnTo>
                  <a:lnTo>
                    <a:pt x="299" y="305"/>
                  </a:lnTo>
                  <a:lnTo>
                    <a:pt x="292" y="312"/>
                  </a:lnTo>
                  <a:lnTo>
                    <a:pt x="284" y="320"/>
                  </a:lnTo>
                  <a:lnTo>
                    <a:pt x="276" y="327"/>
                  </a:lnTo>
                  <a:lnTo>
                    <a:pt x="269" y="332"/>
                  </a:lnTo>
                  <a:lnTo>
                    <a:pt x="260" y="338"/>
                  </a:lnTo>
                  <a:lnTo>
                    <a:pt x="253" y="342"/>
                  </a:lnTo>
                  <a:lnTo>
                    <a:pt x="244" y="348"/>
                  </a:lnTo>
                  <a:lnTo>
                    <a:pt x="237" y="351"/>
                  </a:lnTo>
                  <a:lnTo>
                    <a:pt x="228" y="354"/>
                  </a:lnTo>
                  <a:lnTo>
                    <a:pt x="220" y="357"/>
                  </a:lnTo>
                  <a:lnTo>
                    <a:pt x="203" y="361"/>
                  </a:lnTo>
                  <a:lnTo>
                    <a:pt x="185" y="364"/>
                  </a:lnTo>
                  <a:lnTo>
                    <a:pt x="166" y="366"/>
                  </a:lnTo>
                  <a:lnTo>
                    <a:pt x="147" y="366"/>
                  </a:lnTo>
                  <a:lnTo>
                    <a:pt x="125" y="366"/>
                  </a:lnTo>
                  <a:lnTo>
                    <a:pt x="103" y="366"/>
                  </a:lnTo>
                  <a:lnTo>
                    <a:pt x="82" y="366"/>
                  </a:lnTo>
                  <a:lnTo>
                    <a:pt x="60" y="365"/>
                  </a:lnTo>
                  <a:lnTo>
                    <a:pt x="53" y="364"/>
                  </a:lnTo>
                  <a:lnTo>
                    <a:pt x="47" y="364"/>
                  </a:lnTo>
                  <a:lnTo>
                    <a:pt x="35" y="365"/>
                  </a:lnTo>
                  <a:lnTo>
                    <a:pt x="23" y="365"/>
                  </a:lnTo>
                  <a:lnTo>
                    <a:pt x="12" y="366"/>
                  </a:lnTo>
                  <a:lnTo>
                    <a:pt x="0" y="366"/>
                  </a:lnTo>
                  <a:lnTo>
                    <a:pt x="2" y="342"/>
                  </a:lnTo>
                  <a:lnTo>
                    <a:pt x="2" y="319"/>
                  </a:lnTo>
                  <a:lnTo>
                    <a:pt x="3" y="296"/>
                  </a:lnTo>
                  <a:lnTo>
                    <a:pt x="4" y="272"/>
                  </a:lnTo>
                  <a:lnTo>
                    <a:pt x="4" y="249"/>
                  </a:lnTo>
                  <a:lnTo>
                    <a:pt x="5" y="226"/>
                  </a:lnTo>
                  <a:lnTo>
                    <a:pt x="5" y="202"/>
                  </a:lnTo>
                  <a:lnTo>
                    <a:pt x="5" y="179"/>
                  </a:lnTo>
                  <a:lnTo>
                    <a:pt x="5" y="166"/>
                  </a:lnTo>
                  <a:lnTo>
                    <a:pt x="5" y="152"/>
                  </a:lnTo>
                  <a:lnTo>
                    <a:pt x="5" y="139"/>
                  </a:lnTo>
                  <a:lnTo>
                    <a:pt x="5" y="125"/>
                  </a:lnTo>
                  <a:lnTo>
                    <a:pt x="5" y="105"/>
                  </a:lnTo>
                  <a:lnTo>
                    <a:pt x="4" y="86"/>
                  </a:lnTo>
                  <a:lnTo>
                    <a:pt x="3" y="67"/>
                  </a:lnTo>
                  <a:lnTo>
                    <a:pt x="2" y="47"/>
                  </a:lnTo>
                  <a:lnTo>
                    <a:pt x="2" y="35"/>
                  </a:lnTo>
                  <a:lnTo>
                    <a:pt x="2" y="24"/>
                  </a:lnTo>
                  <a:lnTo>
                    <a:pt x="1" y="12"/>
                  </a:lnTo>
                  <a:lnTo>
                    <a:pt x="0" y="0"/>
                  </a:lnTo>
                  <a:lnTo>
                    <a:pt x="17" y="1"/>
                  </a:lnTo>
                  <a:lnTo>
                    <a:pt x="32" y="1"/>
                  </a:lnTo>
                  <a:lnTo>
                    <a:pt x="49" y="2"/>
                  </a:lnTo>
                  <a:lnTo>
                    <a:pt x="65" y="2"/>
                  </a:lnTo>
                  <a:close/>
                  <a:moveTo>
                    <a:pt x="123" y="335"/>
                  </a:moveTo>
                  <a:lnTo>
                    <a:pt x="139" y="335"/>
                  </a:lnTo>
                  <a:lnTo>
                    <a:pt x="156" y="333"/>
                  </a:lnTo>
                  <a:lnTo>
                    <a:pt x="163" y="332"/>
                  </a:lnTo>
                  <a:lnTo>
                    <a:pt x="170" y="331"/>
                  </a:lnTo>
                  <a:lnTo>
                    <a:pt x="178" y="328"/>
                  </a:lnTo>
                  <a:lnTo>
                    <a:pt x="184" y="326"/>
                  </a:lnTo>
                  <a:lnTo>
                    <a:pt x="191" y="323"/>
                  </a:lnTo>
                  <a:lnTo>
                    <a:pt x="197" y="320"/>
                  </a:lnTo>
                  <a:lnTo>
                    <a:pt x="203" y="316"/>
                  </a:lnTo>
                  <a:lnTo>
                    <a:pt x="209" y="311"/>
                  </a:lnTo>
                  <a:lnTo>
                    <a:pt x="215" y="306"/>
                  </a:lnTo>
                  <a:lnTo>
                    <a:pt x="220" y="300"/>
                  </a:lnTo>
                  <a:lnTo>
                    <a:pt x="226" y="293"/>
                  </a:lnTo>
                  <a:lnTo>
                    <a:pt x="231" y="286"/>
                  </a:lnTo>
                  <a:lnTo>
                    <a:pt x="239" y="273"/>
                  </a:lnTo>
                  <a:lnTo>
                    <a:pt x="245" y="260"/>
                  </a:lnTo>
                  <a:lnTo>
                    <a:pt x="250" y="247"/>
                  </a:lnTo>
                  <a:lnTo>
                    <a:pt x="254" y="232"/>
                  </a:lnTo>
                  <a:lnTo>
                    <a:pt x="258" y="217"/>
                  </a:lnTo>
                  <a:lnTo>
                    <a:pt x="259" y="203"/>
                  </a:lnTo>
                  <a:lnTo>
                    <a:pt x="261" y="188"/>
                  </a:lnTo>
                  <a:lnTo>
                    <a:pt x="261" y="173"/>
                  </a:lnTo>
                  <a:lnTo>
                    <a:pt x="260" y="160"/>
                  </a:lnTo>
                  <a:lnTo>
                    <a:pt x="259" y="146"/>
                  </a:lnTo>
                  <a:lnTo>
                    <a:pt x="257" y="131"/>
                  </a:lnTo>
                  <a:lnTo>
                    <a:pt x="253" y="117"/>
                  </a:lnTo>
                  <a:lnTo>
                    <a:pt x="248" y="103"/>
                  </a:lnTo>
                  <a:lnTo>
                    <a:pt x="242" y="90"/>
                  </a:lnTo>
                  <a:lnTo>
                    <a:pt x="239" y="84"/>
                  </a:lnTo>
                  <a:lnTo>
                    <a:pt x="235" y="78"/>
                  </a:lnTo>
                  <a:lnTo>
                    <a:pt x="231" y="72"/>
                  </a:lnTo>
                  <a:lnTo>
                    <a:pt x="227" y="67"/>
                  </a:lnTo>
                  <a:lnTo>
                    <a:pt x="221" y="61"/>
                  </a:lnTo>
                  <a:lnTo>
                    <a:pt x="216" y="56"/>
                  </a:lnTo>
                  <a:lnTo>
                    <a:pt x="210" y="52"/>
                  </a:lnTo>
                  <a:lnTo>
                    <a:pt x="204" y="48"/>
                  </a:lnTo>
                  <a:lnTo>
                    <a:pt x="198" y="45"/>
                  </a:lnTo>
                  <a:lnTo>
                    <a:pt x="193" y="42"/>
                  </a:lnTo>
                  <a:lnTo>
                    <a:pt x="187" y="40"/>
                  </a:lnTo>
                  <a:lnTo>
                    <a:pt x="180" y="38"/>
                  </a:lnTo>
                  <a:lnTo>
                    <a:pt x="168" y="34"/>
                  </a:lnTo>
                  <a:lnTo>
                    <a:pt x="154" y="33"/>
                  </a:lnTo>
                  <a:lnTo>
                    <a:pt x="140" y="32"/>
                  </a:lnTo>
                  <a:lnTo>
                    <a:pt x="125" y="31"/>
                  </a:lnTo>
                  <a:lnTo>
                    <a:pt x="116" y="32"/>
                  </a:lnTo>
                  <a:lnTo>
                    <a:pt x="106" y="32"/>
                  </a:lnTo>
                  <a:lnTo>
                    <a:pt x="97" y="33"/>
                  </a:lnTo>
                  <a:lnTo>
                    <a:pt x="87" y="34"/>
                  </a:lnTo>
                  <a:lnTo>
                    <a:pt x="86" y="67"/>
                  </a:lnTo>
                  <a:lnTo>
                    <a:pt x="85" y="100"/>
                  </a:lnTo>
                  <a:lnTo>
                    <a:pt x="84" y="134"/>
                  </a:lnTo>
                  <a:lnTo>
                    <a:pt x="84" y="167"/>
                  </a:lnTo>
                  <a:lnTo>
                    <a:pt x="83" y="201"/>
                  </a:lnTo>
                  <a:lnTo>
                    <a:pt x="83" y="234"/>
                  </a:lnTo>
                  <a:lnTo>
                    <a:pt x="83" y="267"/>
                  </a:lnTo>
                  <a:lnTo>
                    <a:pt x="83" y="301"/>
                  </a:lnTo>
                  <a:lnTo>
                    <a:pt x="83" y="309"/>
                  </a:lnTo>
                  <a:lnTo>
                    <a:pt x="84" y="317"/>
                  </a:lnTo>
                  <a:lnTo>
                    <a:pt x="84" y="326"/>
                  </a:lnTo>
                  <a:lnTo>
                    <a:pt x="84" y="334"/>
                  </a:lnTo>
                  <a:lnTo>
                    <a:pt x="93" y="334"/>
                  </a:lnTo>
                  <a:lnTo>
                    <a:pt x="103" y="335"/>
                  </a:lnTo>
                  <a:lnTo>
                    <a:pt x="112" y="335"/>
                  </a:lnTo>
                  <a:lnTo>
                    <a:pt x="123" y="33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7" name="Freeform 35">
              <a:extLst>
                <a:ext uri="{FF2B5EF4-FFF2-40B4-BE49-F238E27FC236}">
                  <a16:creationId xmlns:a16="http://schemas.microsoft.com/office/drawing/2014/main" id="{76939554-110C-4545-9DCD-2F767F842B1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93" y="547"/>
              <a:ext cx="13" cy="54"/>
            </a:xfrm>
            <a:custGeom>
              <a:avLst/>
              <a:gdLst>
                <a:gd name="T0" fmla="*/ 13 w 13"/>
                <a:gd name="T1" fmla="*/ 10 h 54"/>
                <a:gd name="T2" fmla="*/ 13 w 13"/>
                <a:gd name="T3" fmla="*/ 14 h 54"/>
                <a:gd name="T4" fmla="*/ 13 w 13"/>
                <a:gd name="T5" fmla="*/ 18 h 54"/>
                <a:gd name="T6" fmla="*/ 12 w 13"/>
                <a:gd name="T7" fmla="*/ 22 h 54"/>
                <a:gd name="T8" fmla="*/ 12 w 13"/>
                <a:gd name="T9" fmla="*/ 26 h 54"/>
                <a:gd name="T10" fmla="*/ 12 w 13"/>
                <a:gd name="T11" fmla="*/ 30 h 54"/>
                <a:gd name="T12" fmla="*/ 13 w 13"/>
                <a:gd name="T13" fmla="*/ 34 h 54"/>
                <a:gd name="T14" fmla="*/ 13 w 13"/>
                <a:gd name="T15" fmla="*/ 38 h 54"/>
                <a:gd name="T16" fmla="*/ 13 w 13"/>
                <a:gd name="T17" fmla="*/ 42 h 54"/>
                <a:gd name="T18" fmla="*/ 13 w 13"/>
                <a:gd name="T19" fmla="*/ 45 h 54"/>
                <a:gd name="T20" fmla="*/ 13 w 13"/>
                <a:gd name="T21" fmla="*/ 48 h 54"/>
                <a:gd name="T22" fmla="*/ 13 w 13"/>
                <a:gd name="T23" fmla="*/ 51 h 54"/>
                <a:gd name="T24" fmla="*/ 13 w 13"/>
                <a:gd name="T25" fmla="*/ 54 h 54"/>
                <a:gd name="T26" fmla="*/ 12 w 13"/>
                <a:gd name="T27" fmla="*/ 53 h 54"/>
                <a:gd name="T28" fmla="*/ 10 w 13"/>
                <a:gd name="T29" fmla="*/ 53 h 54"/>
                <a:gd name="T30" fmla="*/ 9 w 13"/>
                <a:gd name="T31" fmla="*/ 53 h 54"/>
                <a:gd name="T32" fmla="*/ 7 w 13"/>
                <a:gd name="T33" fmla="*/ 53 h 54"/>
                <a:gd name="T34" fmla="*/ 5 w 13"/>
                <a:gd name="T35" fmla="*/ 53 h 54"/>
                <a:gd name="T36" fmla="*/ 3 w 13"/>
                <a:gd name="T37" fmla="*/ 53 h 54"/>
                <a:gd name="T38" fmla="*/ 2 w 13"/>
                <a:gd name="T39" fmla="*/ 53 h 54"/>
                <a:gd name="T40" fmla="*/ 0 w 13"/>
                <a:gd name="T41" fmla="*/ 54 h 54"/>
                <a:gd name="T42" fmla="*/ 0 w 13"/>
                <a:gd name="T43" fmla="*/ 50 h 54"/>
                <a:gd name="T44" fmla="*/ 0 w 13"/>
                <a:gd name="T45" fmla="*/ 46 h 54"/>
                <a:gd name="T46" fmla="*/ 1 w 13"/>
                <a:gd name="T47" fmla="*/ 43 h 54"/>
                <a:gd name="T48" fmla="*/ 1 w 13"/>
                <a:gd name="T49" fmla="*/ 39 h 54"/>
                <a:gd name="T50" fmla="*/ 1 w 13"/>
                <a:gd name="T51" fmla="*/ 36 h 54"/>
                <a:gd name="T52" fmla="*/ 1 w 13"/>
                <a:gd name="T53" fmla="*/ 32 h 54"/>
                <a:gd name="T54" fmla="*/ 1 w 13"/>
                <a:gd name="T55" fmla="*/ 28 h 54"/>
                <a:gd name="T56" fmla="*/ 1 w 13"/>
                <a:gd name="T57" fmla="*/ 25 h 54"/>
                <a:gd name="T58" fmla="*/ 1 w 13"/>
                <a:gd name="T59" fmla="*/ 24 h 54"/>
                <a:gd name="T60" fmla="*/ 1 w 13"/>
                <a:gd name="T61" fmla="*/ 23 h 54"/>
                <a:gd name="T62" fmla="*/ 1 w 13"/>
                <a:gd name="T63" fmla="*/ 22 h 54"/>
                <a:gd name="T64" fmla="*/ 1 w 13"/>
                <a:gd name="T65" fmla="*/ 20 h 54"/>
                <a:gd name="T66" fmla="*/ 1 w 13"/>
                <a:gd name="T67" fmla="*/ 18 h 54"/>
                <a:gd name="T68" fmla="*/ 1 w 13"/>
                <a:gd name="T69" fmla="*/ 15 h 54"/>
                <a:gd name="T70" fmla="*/ 1 w 13"/>
                <a:gd name="T71" fmla="*/ 13 h 54"/>
                <a:gd name="T72" fmla="*/ 1 w 13"/>
                <a:gd name="T73" fmla="*/ 10 h 54"/>
                <a:gd name="T74" fmla="*/ 1 w 13"/>
                <a:gd name="T75" fmla="*/ 8 h 54"/>
                <a:gd name="T76" fmla="*/ 1 w 13"/>
                <a:gd name="T77" fmla="*/ 5 h 54"/>
                <a:gd name="T78" fmla="*/ 0 w 13"/>
                <a:gd name="T79" fmla="*/ 2 h 54"/>
                <a:gd name="T80" fmla="*/ 0 w 13"/>
                <a:gd name="T81" fmla="*/ 0 h 54"/>
                <a:gd name="T82" fmla="*/ 2 w 13"/>
                <a:gd name="T83" fmla="*/ 0 h 54"/>
                <a:gd name="T84" fmla="*/ 3 w 13"/>
                <a:gd name="T85" fmla="*/ 0 h 54"/>
                <a:gd name="T86" fmla="*/ 5 w 13"/>
                <a:gd name="T87" fmla="*/ 0 h 54"/>
                <a:gd name="T88" fmla="*/ 7 w 13"/>
                <a:gd name="T89" fmla="*/ 0 h 54"/>
                <a:gd name="T90" fmla="*/ 8 w 13"/>
                <a:gd name="T91" fmla="*/ 0 h 54"/>
                <a:gd name="T92" fmla="*/ 10 w 13"/>
                <a:gd name="T93" fmla="*/ 0 h 54"/>
                <a:gd name="T94" fmla="*/ 12 w 13"/>
                <a:gd name="T95" fmla="*/ 0 h 54"/>
                <a:gd name="T96" fmla="*/ 13 w 13"/>
                <a:gd name="T97" fmla="*/ 0 h 54"/>
                <a:gd name="T98" fmla="*/ 13 w 13"/>
                <a:gd name="T99" fmla="*/ 2 h 54"/>
                <a:gd name="T100" fmla="*/ 13 w 13"/>
                <a:gd name="T101" fmla="*/ 5 h 54"/>
                <a:gd name="T102" fmla="*/ 13 w 13"/>
                <a:gd name="T103" fmla="*/ 8 h 54"/>
                <a:gd name="T104" fmla="*/ 13 w 13"/>
                <a:gd name="T105" fmla="*/ 1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" h="54">
                  <a:moveTo>
                    <a:pt x="13" y="10"/>
                  </a:moveTo>
                  <a:lnTo>
                    <a:pt x="13" y="14"/>
                  </a:lnTo>
                  <a:lnTo>
                    <a:pt x="13" y="18"/>
                  </a:lnTo>
                  <a:lnTo>
                    <a:pt x="12" y="22"/>
                  </a:lnTo>
                  <a:lnTo>
                    <a:pt x="12" y="26"/>
                  </a:lnTo>
                  <a:lnTo>
                    <a:pt x="12" y="30"/>
                  </a:lnTo>
                  <a:lnTo>
                    <a:pt x="13" y="34"/>
                  </a:lnTo>
                  <a:lnTo>
                    <a:pt x="13" y="38"/>
                  </a:lnTo>
                  <a:lnTo>
                    <a:pt x="13" y="42"/>
                  </a:lnTo>
                  <a:lnTo>
                    <a:pt x="13" y="45"/>
                  </a:lnTo>
                  <a:lnTo>
                    <a:pt x="13" y="48"/>
                  </a:lnTo>
                  <a:lnTo>
                    <a:pt x="13" y="51"/>
                  </a:lnTo>
                  <a:lnTo>
                    <a:pt x="13" y="54"/>
                  </a:lnTo>
                  <a:lnTo>
                    <a:pt x="12" y="53"/>
                  </a:lnTo>
                  <a:lnTo>
                    <a:pt x="10" y="53"/>
                  </a:lnTo>
                  <a:lnTo>
                    <a:pt x="9" y="53"/>
                  </a:lnTo>
                  <a:lnTo>
                    <a:pt x="7" y="53"/>
                  </a:lnTo>
                  <a:lnTo>
                    <a:pt x="5" y="53"/>
                  </a:lnTo>
                  <a:lnTo>
                    <a:pt x="3" y="53"/>
                  </a:lnTo>
                  <a:lnTo>
                    <a:pt x="2" y="53"/>
                  </a:lnTo>
                  <a:lnTo>
                    <a:pt x="0" y="54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1" y="43"/>
                  </a:lnTo>
                  <a:lnTo>
                    <a:pt x="1" y="39"/>
                  </a:lnTo>
                  <a:lnTo>
                    <a:pt x="1" y="36"/>
                  </a:lnTo>
                  <a:lnTo>
                    <a:pt x="1" y="32"/>
                  </a:lnTo>
                  <a:lnTo>
                    <a:pt x="1" y="28"/>
                  </a:lnTo>
                  <a:lnTo>
                    <a:pt x="1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1" y="20"/>
                  </a:lnTo>
                  <a:lnTo>
                    <a:pt x="1" y="18"/>
                  </a:lnTo>
                  <a:lnTo>
                    <a:pt x="1" y="15"/>
                  </a:lnTo>
                  <a:lnTo>
                    <a:pt x="1" y="13"/>
                  </a:lnTo>
                  <a:lnTo>
                    <a:pt x="1" y="10"/>
                  </a:lnTo>
                  <a:lnTo>
                    <a:pt x="1" y="8"/>
                  </a:lnTo>
                  <a:lnTo>
                    <a:pt x="1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3" y="2"/>
                  </a:lnTo>
                  <a:lnTo>
                    <a:pt x="13" y="5"/>
                  </a:lnTo>
                  <a:lnTo>
                    <a:pt x="13" y="8"/>
                  </a:lnTo>
                  <a:lnTo>
                    <a:pt x="13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8" name="Freeform 36">
              <a:extLst>
                <a:ext uri="{FF2B5EF4-FFF2-40B4-BE49-F238E27FC236}">
                  <a16:creationId xmlns:a16="http://schemas.microsoft.com/office/drawing/2014/main" id="{BB54A67B-3937-40CE-A008-733A80D14BF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836" y="546"/>
              <a:ext cx="50" cy="55"/>
            </a:xfrm>
            <a:custGeom>
              <a:avLst/>
              <a:gdLst>
                <a:gd name="T0" fmla="*/ 6 w 337"/>
                <a:gd name="T1" fmla="*/ 367 h 368"/>
                <a:gd name="T2" fmla="*/ 18 w 337"/>
                <a:gd name="T3" fmla="*/ 365 h 368"/>
                <a:gd name="T4" fmla="*/ 31 w 337"/>
                <a:gd name="T5" fmla="*/ 365 h 368"/>
                <a:gd name="T6" fmla="*/ 43 w 337"/>
                <a:gd name="T7" fmla="*/ 367 h 368"/>
                <a:gd name="T8" fmla="*/ 57 w 337"/>
                <a:gd name="T9" fmla="*/ 342 h 368"/>
                <a:gd name="T10" fmla="*/ 74 w 337"/>
                <a:gd name="T11" fmla="*/ 291 h 368"/>
                <a:gd name="T12" fmla="*/ 86 w 337"/>
                <a:gd name="T13" fmla="*/ 259 h 368"/>
                <a:gd name="T14" fmla="*/ 119 w 337"/>
                <a:gd name="T15" fmla="*/ 258 h 368"/>
                <a:gd name="T16" fmla="*/ 151 w 337"/>
                <a:gd name="T17" fmla="*/ 258 h 368"/>
                <a:gd name="T18" fmla="*/ 180 w 337"/>
                <a:gd name="T19" fmla="*/ 259 h 368"/>
                <a:gd name="T20" fmla="*/ 210 w 337"/>
                <a:gd name="T21" fmla="*/ 259 h 368"/>
                <a:gd name="T22" fmla="*/ 230 w 337"/>
                <a:gd name="T23" fmla="*/ 314 h 368"/>
                <a:gd name="T24" fmla="*/ 247 w 337"/>
                <a:gd name="T25" fmla="*/ 368 h 368"/>
                <a:gd name="T26" fmla="*/ 270 w 337"/>
                <a:gd name="T27" fmla="*/ 366 h 368"/>
                <a:gd name="T28" fmla="*/ 292 w 337"/>
                <a:gd name="T29" fmla="*/ 365 h 368"/>
                <a:gd name="T30" fmla="*/ 315 w 337"/>
                <a:gd name="T31" fmla="*/ 366 h 368"/>
                <a:gd name="T32" fmla="*/ 337 w 337"/>
                <a:gd name="T33" fmla="*/ 368 h 368"/>
                <a:gd name="T34" fmla="*/ 335 w 337"/>
                <a:gd name="T35" fmla="*/ 357 h 368"/>
                <a:gd name="T36" fmla="*/ 298 w 337"/>
                <a:gd name="T37" fmla="*/ 271 h 368"/>
                <a:gd name="T38" fmla="*/ 263 w 337"/>
                <a:gd name="T39" fmla="*/ 183 h 368"/>
                <a:gd name="T40" fmla="*/ 228 w 337"/>
                <a:gd name="T41" fmla="*/ 97 h 368"/>
                <a:gd name="T42" fmla="*/ 194 w 337"/>
                <a:gd name="T43" fmla="*/ 9 h 368"/>
                <a:gd name="T44" fmla="*/ 180 w 337"/>
                <a:gd name="T45" fmla="*/ 1 h 368"/>
                <a:gd name="T46" fmla="*/ 160 w 337"/>
                <a:gd name="T47" fmla="*/ 1 h 368"/>
                <a:gd name="T48" fmla="*/ 138 w 337"/>
                <a:gd name="T49" fmla="*/ 34 h 368"/>
                <a:gd name="T50" fmla="*/ 111 w 337"/>
                <a:gd name="T51" fmla="*/ 103 h 368"/>
                <a:gd name="T52" fmla="*/ 83 w 337"/>
                <a:gd name="T53" fmla="*/ 171 h 368"/>
                <a:gd name="T54" fmla="*/ 54 w 337"/>
                <a:gd name="T55" fmla="*/ 238 h 368"/>
                <a:gd name="T56" fmla="*/ 0 w 337"/>
                <a:gd name="T57" fmla="*/ 364 h 368"/>
                <a:gd name="T58" fmla="*/ 102 w 337"/>
                <a:gd name="T59" fmla="*/ 222 h 368"/>
                <a:gd name="T60" fmla="*/ 125 w 337"/>
                <a:gd name="T61" fmla="*/ 162 h 368"/>
                <a:gd name="T62" fmla="*/ 150 w 337"/>
                <a:gd name="T63" fmla="*/ 102 h 368"/>
                <a:gd name="T64" fmla="*/ 174 w 337"/>
                <a:gd name="T65" fmla="*/ 164 h 368"/>
                <a:gd name="T66" fmla="*/ 198 w 337"/>
                <a:gd name="T67" fmla="*/ 227 h 368"/>
                <a:gd name="T68" fmla="*/ 102 w 337"/>
                <a:gd name="T69" fmla="*/ 22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37" h="368">
                  <a:moveTo>
                    <a:pt x="0" y="368"/>
                  </a:moveTo>
                  <a:lnTo>
                    <a:pt x="6" y="367"/>
                  </a:lnTo>
                  <a:lnTo>
                    <a:pt x="13" y="366"/>
                  </a:lnTo>
                  <a:lnTo>
                    <a:pt x="18" y="365"/>
                  </a:lnTo>
                  <a:lnTo>
                    <a:pt x="25" y="365"/>
                  </a:lnTo>
                  <a:lnTo>
                    <a:pt x="31" y="365"/>
                  </a:lnTo>
                  <a:lnTo>
                    <a:pt x="38" y="366"/>
                  </a:lnTo>
                  <a:lnTo>
                    <a:pt x="43" y="367"/>
                  </a:lnTo>
                  <a:lnTo>
                    <a:pt x="50" y="368"/>
                  </a:lnTo>
                  <a:lnTo>
                    <a:pt x="57" y="342"/>
                  </a:lnTo>
                  <a:lnTo>
                    <a:pt x="65" y="316"/>
                  </a:lnTo>
                  <a:lnTo>
                    <a:pt x="74" y="291"/>
                  </a:lnTo>
                  <a:lnTo>
                    <a:pt x="83" y="266"/>
                  </a:lnTo>
                  <a:lnTo>
                    <a:pt x="86" y="259"/>
                  </a:lnTo>
                  <a:lnTo>
                    <a:pt x="103" y="259"/>
                  </a:lnTo>
                  <a:lnTo>
                    <a:pt x="119" y="258"/>
                  </a:lnTo>
                  <a:lnTo>
                    <a:pt x="135" y="258"/>
                  </a:lnTo>
                  <a:lnTo>
                    <a:pt x="151" y="258"/>
                  </a:lnTo>
                  <a:lnTo>
                    <a:pt x="166" y="258"/>
                  </a:lnTo>
                  <a:lnTo>
                    <a:pt x="180" y="259"/>
                  </a:lnTo>
                  <a:lnTo>
                    <a:pt x="195" y="259"/>
                  </a:lnTo>
                  <a:lnTo>
                    <a:pt x="210" y="259"/>
                  </a:lnTo>
                  <a:lnTo>
                    <a:pt x="220" y="286"/>
                  </a:lnTo>
                  <a:lnTo>
                    <a:pt x="230" y="314"/>
                  </a:lnTo>
                  <a:lnTo>
                    <a:pt x="239" y="340"/>
                  </a:lnTo>
                  <a:lnTo>
                    <a:pt x="247" y="368"/>
                  </a:lnTo>
                  <a:lnTo>
                    <a:pt x="258" y="367"/>
                  </a:lnTo>
                  <a:lnTo>
                    <a:pt x="270" y="366"/>
                  </a:lnTo>
                  <a:lnTo>
                    <a:pt x="280" y="365"/>
                  </a:lnTo>
                  <a:lnTo>
                    <a:pt x="292" y="365"/>
                  </a:lnTo>
                  <a:lnTo>
                    <a:pt x="303" y="365"/>
                  </a:lnTo>
                  <a:lnTo>
                    <a:pt x="315" y="366"/>
                  </a:lnTo>
                  <a:lnTo>
                    <a:pt x="325" y="367"/>
                  </a:lnTo>
                  <a:lnTo>
                    <a:pt x="337" y="368"/>
                  </a:lnTo>
                  <a:lnTo>
                    <a:pt x="337" y="363"/>
                  </a:lnTo>
                  <a:lnTo>
                    <a:pt x="335" y="357"/>
                  </a:lnTo>
                  <a:lnTo>
                    <a:pt x="316" y="314"/>
                  </a:lnTo>
                  <a:lnTo>
                    <a:pt x="298" y="271"/>
                  </a:lnTo>
                  <a:lnTo>
                    <a:pt x="280" y="227"/>
                  </a:lnTo>
                  <a:lnTo>
                    <a:pt x="263" y="183"/>
                  </a:lnTo>
                  <a:lnTo>
                    <a:pt x="245" y="140"/>
                  </a:lnTo>
                  <a:lnTo>
                    <a:pt x="228" y="97"/>
                  </a:lnTo>
                  <a:lnTo>
                    <a:pt x="211" y="52"/>
                  </a:lnTo>
                  <a:lnTo>
                    <a:pt x="194" y="9"/>
                  </a:lnTo>
                  <a:lnTo>
                    <a:pt x="191" y="0"/>
                  </a:lnTo>
                  <a:lnTo>
                    <a:pt x="180" y="1"/>
                  </a:lnTo>
                  <a:lnTo>
                    <a:pt x="170" y="2"/>
                  </a:lnTo>
                  <a:lnTo>
                    <a:pt x="160" y="1"/>
                  </a:lnTo>
                  <a:lnTo>
                    <a:pt x="150" y="0"/>
                  </a:lnTo>
                  <a:lnTo>
                    <a:pt x="138" y="34"/>
                  </a:lnTo>
                  <a:lnTo>
                    <a:pt x="124" y="69"/>
                  </a:lnTo>
                  <a:lnTo>
                    <a:pt x="111" y="103"/>
                  </a:lnTo>
                  <a:lnTo>
                    <a:pt x="97" y="137"/>
                  </a:lnTo>
                  <a:lnTo>
                    <a:pt x="83" y="171"/>
                  </a:lnTo>
                  <a:lnTo>
                    <a:pt x="68" y="205"/>
                  </a:lnTo>
                  <a:lnTo>
                    <a:pt x="54" y="238"/>
                  </a:lnTo>
                  <a:lnTo>
                    <a:pt x="39" y="273"/>
                  </a:lnTo>
                  <a:lnTo>
                    <a:pt x="0" y="364"/>
                  </a:lnTo>
                  <a:lnTo>
                    <a:pt x="0" y="368"/>
                  </a:lnTo>
                  <a:close/>
                  <a:moveTo>
                    <a:pt x="102" y="222"/>
                  </a:moveTo>
                  <a:lnTo>
                    <a:pt x="113" y="192"/>
                  </a:lnTo>
                  <a:lnTo>
                    <a:pt x="125" y="162"/>
                  </a:lnTo>
                  <a:lnTo>
                    <a:pt x="138" y="132"/>
                  </a:lnTo>
                  <a:lnTo>
                    <a:pt x="150" y="102"/>
                  </a:lnTo>
                  <a:lnTo>
                    <a:pt x="163" y="133"/>
                  </a:lnTo>
                  <a:lnTo>
                    <a:pt x="174" y="164"/>
                  </a:lnTo>
                  <a:lnTo>
                    <a:pt x="186" y="195"/>
                  </a:lnTo>
                  <a:lnTo>
                    <a:pt x="198" y="227"/>
                  </a:lnTo>
                  <a:lnTo>
                    <a:pt x="100" y="227"/>
                  </a:lnTo>
                  <a:lnTo>
                    <a:pt x="102" y="22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9" name="Freeform 37">
              <a:extLst>
                <a:ext uri="{FF2B5EF4-FFF2-40B4-BE49-F238E27FC236}">
                  <a16:creationId xmlns:a16="http://schemas.microsoft.com/office/drawing/2014/main" id="{7C9AFF72-DC90-4F1E-829B-8ED415F638D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16" y="547"/>
              <a:ext cx="30" cy="54"/>
            </a:xfrm>
            <a:custGeom>
              <a:avLst/>
              <a:gdLst>
                <a:gd name="T0" fmla="*/ 0 w 30"/>
                <a:gd name="T1" fmla="*/ 1 h 54"/>
                <a:gd name="T2" fmla="*/ 0 w 30"/>
                <a:gd name="T3" fmla="*/ 5 h 54"/>
                <a:gd name="T4" fmla="*/ 0 w 30"/>
                <a:gd name="T5" fmla="*/ 10 h 54"/>
                <a:gd name="T6" fmla="*/ 0 w 30"/>
                <a:gd name="T7" fmla="*/ 14 h 54"/>
                <a:gd name="T8" fmla="*/ 0 w 30"/>
                <a:gd name="T9" fmla="*/ 19 h 54"/>
                <a:gd name="T10" fmla="*/ 0 w 30"/>
                <a:gd name="T11" fmla="*/ 21 h 54"/>
                <a:gd name="T12" fmla="*/ 0 w 30"/>
                <a:gd name="T13" fmla="*/ 23 h 54"/>
                <a:gd name="T14" fmla="*/ 0 w 30"/>
                <a:gd name="T15" fmla="*/ 26 h 54"/>
                <a:gd name="T16" fmla="*/ 0 w 30"/>
                <a:gd name="T17" fmla="*/ 28 h 54"/>
                <a:gd name="T18" fmla="*/ 0 w 30"/>
                <a:gd name="T19" fmla="*/ 31 h 54"/>
                <a:gd name="T20" fmla="*/ 0 w 30"/>
                <a:gd name="T21" fmla="*/ 34 h 54"/>
                <a:gd name="T22" fmla="*/ 0 w 30"/>
                <a:gd name="T23" fmla="*/ 38 h 54"/>
                <a:gd name="T24" fmla="*/ 0 w 30"/>
                <a:gd name="T25" fmla="*/ 41 h 54"/>
                <a:gd name="T26" fmla="*/ 0 w 30"/>
                <a:gd name="T27" fmla="*/ 44 h 54"/>
                <a:gd name="T28" fmla="*/ 0 w 30"/>
                <a:gd name="T29" fmla="*/ 47 h 54"/>
                <a:gd name="T30" fmla="*/ 0 w 30"/>
                <a:gd name="T31" fmla="*/ 50 h 54"/>
                <a:gd name="T32" fmla="*/ 0 w 30"/>
                <a:gd name="T33" fmla="*/ 54 h 54"/>
                <a:gd name="T34" fmla="*/ 1 w 30"/>
                <a:gd name="T35" fmla="*/ 53 h 54"/>
                <a:gd name="T36" fmla="*/ 3 w 30"/>
                <a:gd name="T37" fmla="*/ 53 h 54"/>
                <a:gd name="T38" fmla="*/ 4 w 30"/>
                <a:gd name="T39" fmla="*/ 53 h 54"/>
                <a:gd name="T40" fmla="*/ 6 w 30"/>
                <a:gd name="T41" fmla="*/ 53 h 54"/>
                <a:gd name="T42" fmla="*/ 9 w 30"/>
                <a:gd name="T43" fmla="*/ 53 h 54"/>
                <a:gd name="T44" fmla="*/ 11 w 30"/>
                <a:gd name="T45" fmla="*/ 53 h 54"/>
                <a:gd name="T46" fmla="*/ 14 w 30"/>
                <a:gd name="T47" fmla="*/ 53 h 54"/>
                <a:gd name="T48" fmla="*/ 17 w 30"/>
                <a:gd name="T49" fmla="*/ 53 h 54"/>
                <a:gd name="T50" fmla="*/ 30 w 30"/>
                <a:gd name="T51" fmla="*/ 54 h 54"/>
                <a:gd name="T52" fmla="*/ 30 w 30"/>
                <a:gd name="T53" fmla="*/ 52 h 54"/>
                <a:gd name="T54" fmla="*/ 30 w 30"/>
                <a:gd name="T55" fmla="*/ 50 h 54"/>
                <a:gd name="T56" fmla="*/ 30 w 30"/>
                <a:gd name="T57" fmla="*/ 49 h 54"/>
                <a:gd name="T58" fmla="*/ 30 w 30"/>
                <a:gd name="T59" fmla="*/ 47 h 54"/>
                <a:gd name="T60" fmla="*/ 27 w 30"/>
                <a:gd name="T61" fmla="*/ 47 h 54"/>
                <a:gd name="T62" fmla="*/ 23 w 30"/>
                <a:gd name="T63" fmla="*/ 47 h 54"/>
                <a:gd name="T64" fmla="*/ 20 w 30"/>
                <a:gd name="T65" fmla="*/ 48 h 54"/>
                <a:gd name="T66" fmla="*/ 16 w 30"/>
                <a:gd name="T67" fmla="*/ 48 h 54"/>
                <a:gd name="T68" fmla="*/ 12 w 30"/>
                <a:gd name="T69" fmla="*/ 48 h 54"/>
                <a:gd name="T70" fmla="*/ 12 w 30"/>
                <a:gd name="T71" fmla="*/ 45 h 54"/>
                <a:gd name="T72" fmla="*/ 12 w 30"/>
                <a:gd name="T73" fmla="*/ 43 h 54"/>
                <a:gd name="T74" fmla="*/ 12 w 30"/>
                <a:gd name="T75" fmla="*/ 40 h 54"/>
                <a:gd name="T76" fmla="*/ 12 w 30"/>
                <a:gd name="T77" fmla="*/ 38 h 54"/>
                <a:gd name="T78" fmla="*/ 12 w 30"/>
                <a:gd name="T79" fmla="*/ 23 h 54"/>
                <a:gd name="T80" fmla="*/ 12 w 30"/>
                <a:gd name="T81" fmla="*/ 21 h 54"/>
                <a:gd name="T82" fmla="*/ 12 w 30"/>
                <a:gd name="T83" fmla="*/ 18 h 54"/>
                <a:gd name="T84" fmla="*/ 12 w 30"/>
                <a:gd name="T85" fmla="*/ 16 h 54"/>
                <a:gd name="T86" fmla="*/ 12 w 30"/>
                <a:gd name="T87" fmla="*/ 14 h 54"/>
                <a:gd name="T88" fmla="*/ 12 w 30"/>
                <a:gd name="T89" fmla="*/ 10 h 54"/>
                <a:gd name="T90" fmla="*/ 12 w 30"/>
                <a:gd name="T91" fmla="*/ 7 h 54"/>
                <a:gd name="T92" fmla="*/ 12 w 30"/>
                <a:gd name="T93" fmla="*/ 3 h 54"/>
                <a:gd name="T94" fmla="*/ 13 w 30"/>
                <a:gd name="T95" fmla="*/ 0 h 54"/>
                <a:gd name="T96" fmla="*/ 11 w 30"/>
                <a:gd name="T97" fmla="*/ 0 h 54"/>
                <a:gd name="T98" fmla="*/ 9 w 30"/>
                <a:gd name="T99" fmla="*/ 0 h 54"/>
                <a:gd name="T100" fmla="*/ 8 w 30"/>
                <a:gd name="T101" fmla="*/ 0 h 54"/>
                <a:gd name="T102" fmla="*/ 6 w 30"/>
                <a:gd name="T103" fmla="*/ 0 h 54"/>
                <a:gd name="T104" fmla="*/ 5 w 30"/>
                <a:gd name="T105" fmla="*/ 0 h 54"/>
                <a:gd name="T106" fmla="*/ 3 w 30"/>
                <a:gd name="T107" fmla="*/ 0 h 54"/>
                <a:gd name="T108" fmla="*/ 1 w 30"/>
                <a:gd name="T109" fmla="*/ 0 h 54"/>
                <a:gd name="T110" fmla="*/ 0 w 30"/>
                <a:gd name="T111" fmla="*/ 0 h 54"/>
                <a:gd name="T112" fmla="*/ 0 w 30"/>
                <a:gd name="T113" fmla="*/ 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0" h="54">
                  <a:moveTo>
                    <a:pt x="0" y="1"/>
                  </a:moveTo>
                  <a:lnTo>
                    <a:pt x="0" y="5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0" y="41"/>
                  </a:lnTo>
                  <a:lnTo>
                    <a:pt x="0" y="44"/>
                  </a:lnTo>
                  <a:lnTo>
                    <a:pt x="0" y="47"/>
                  </a:lnTo>
                  <a:lnTo>
                    <a:pt x="0" y="50"/>
                  </a:lnTo>
                  <a:lnTo>
                    <a:pt x="0" y="54"/>
                  </a:lnTo>
                  <a:lnTo>
                    <a:pt x="1" y="53"/>
                  </a:lnTo>
                  <a:lnTo>
                    <a:pt x="3" y="53"/>
                  </a:lnTo>
                  <a:lnTo>
                    <a:pt x="4" y="53"/>
                  </a:lnTo>
                  <a:lnTo>
                    <a:pt x="6" y="53"/>
                  </a:lnTo>
                  <a:lnTo>
                    <a:pt x="9" y="53"/>
                  </a:lnTo>
                  <a:lnTo>
                    <a:pt x="11" y="53"/>
                  </a:lnTo>
                  <a:lnTo>
                    <a:pt x="14" y="53"/>
                  </a:lnTo>
                  <a:lnTo>
                    <a:pt x="17" y="53"/>
                  </a:lnTo>
                  <a:lnTo>
                    <a:pt x="30" y="54"/>
                  </a:lnTo>
                  <a:lnTo>
                    <a:pt x="30" y="52"/>
                  </a:lnTo>
                  <a:lnTo>
                    <a:pt x="30" y="50"/>
                  </a:lnTo>
                  <a:lnTo>
                    <a:pt x="30" y="49"/>
                  </a:lnTo>
                  <a:lnTo>
                    <a:pt x="30" y="47"/>
                  </a:lnTo>
                  <a:lnTo>
                    <a:pt x="27" y="47"/>
                  </a:lnTo>
                  <a:lnTo>
                    <a:pt x="23" y="47"/>
                  </a:lnTo>
                  <a:lnTo>
                    <a:pt x="20" y="48"/>
                  </a:lnTo>
                  <a:lnTo>
                    <a:pt x="16" y="48"/>
                  </a:lnTo>
                  <a:lnTo>
                    <a:pt x="12" y="48"/>
                  </a:lnTo>
                  <a:lnTo>
                    <a:pt x="12" y="45"/>
                  </a:lnTo>
                  <a:lnTo>
                    <a:pt x="12" y="43"/>
                  </a:lnTo>
                  <a:lnTo>
                    <a:pt x="12" y="40"/>
                  </a:lnTo>
                  <a:lnTo>
                    <a:pt x="12" y="38"/>
                  </a:lnTo>
                  <a:lnTo>
                    <a:pt x="12" y="23"/>
                  </a:lnTo>
                  <a:lnTo>
                    <a:pt x="12" y="21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2" y="14"/>
                  </a:lnTo>
                  <a:lnTo>
                    <a:pt x="12" y="10"/>
                  </a:lnTo>
                  <a:lnTo>
                    <a:pt x="12" y="7"/>
                  </a:lnTo>
                  <a:lnTo>
                    <a:pt x="12" y="3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0" name="Freeform 38">
              <a:extLst>
                <a:ext uri="{FF2B5EF4-FFF2-40B4-BE49-F238E27FC236}">
                  <a16:creationId xmlns:a16="http://schemas.microsoft.com/office/drawing/2014/main" id="{D83FB454-824F-4AEC-86AD-6F0A0A5D02A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974" y="546"/>
              <a:ext cx="61" cy="56"/>
            </a:xfrm>
            <a:custGeom>
              <a:avLst/>
              <a:gdLst>
                <a:gd name="T0" fmla="*/ 320 w 408"/>
                <a:gd name="T1" fmla="*/ 350 h 382"/>
                <a:gd name="T2" fmla="*/ 285 w 408"/>
                <a:gd name="T3" fmla="*/ 367 h 382"/>
                <a:gd name="T4" fmla="*/ 248 w 408"/>
                <a:gd name="T5" fmla="*/ 378 h 382"/>
                <a:gd name="T6" fmla="*/ 178 w 408"/>
                <a:gd name="T7" fmla="*/ 381 h 382"/>
                <a:gd name="T8" fmla="*/ 129 w 408"/>
                <a:gd name="T9" fmla="*/ 372 h 382"/>
                <a:gd name="T10" fmla="*/ 92 w 408"/>
                <a:gd name="T11" fmla="*/ 358 h 382"/>
                <a:gd name="T12" fmla="*/ 60 w 408"/>
                <a:gd name="T13" fmla="*/ 335 h 382"/>
                <a:gd name="T14" fmla="*/ 33 w 408"/>
                <a:gd name="T15" fmla="*/ 307 h 382"/>
                <a:gd name="T16" fmla="*/ 15 w 408"/>
                <a:gd name="T17" fmla="*/ 274 h 382"/>
                <a:gd name="T18" fmla="*/ 4 w 408"/>
                <a:gd name="T19" fmla="*/ 239 h 382"/>
                <a:gd name="T20" fmla="*/ 1 w 408"/>
                <a:gd name="T21" fmla="*/ 181 h 382"/>
                <a:gd name="T22" fmla="*/ 6 w 408"/>
                <a:gd name="T23" fmla="*/ 141 h 382"/>
                <a:gd name="T24" fmla="*/ 21 w 408"/>
                <a:gd name="T25" fmla="*/ 104 h 382"/>
                <a:gd name="T26" fmla="*/ 42 w 408"/>
                <a:gd name="T27" fmla="*/ 71 h 382"/>
                <a:gd name="T28" fmla="*/ 72 w 408"/>
                <a:gd name="T29" fmla="*/ 42 h 382"/>
                <a:gd name="T30" fmla="*/ 106 w 408"/>
                <a:gd name="T31" fmla="*/ 21 h 382"/>
                <a:gd name="T32" fmla="*/ 152 w 408"/>
                <a:gd name="T33" fmla="*/ 5 h 382"/>
                <a:gd name="T34" fmla="*/ 227 w 408"/>
                <a:gd name="T35" fmla="*/ 0 h 382"/>
                <a:gd name="T36" fmla="*/ 291 w 408"/>
                <a:gd name="T37" fmla="*/ 13 h 382"/>
                <a:gd name="T38" fmla="*/ 344 w 408"/>
                <a:gd name="T39" fmla="*/ 42 h 382"/>
                <a:gd name="T40" fmla="*/ 375 w 408"/>
                <a:gd name="T41" fmla="*/ 74 h 382"/>
                <a:gd name="T42" fmla="*/ 396 w 408"/>
                <a:gd name="T43" fmla="*/ 115 h 382"/>
                <a:gd name="T44" fmla="*/ 406 w 408"/>
                <a:gd name="T45" fmla="*/ 157 h 382"/>
                <a:gd name="T46" fmla="*/ 408 w 408"/>
                <a:gd name="T47" fmla="*/ 199 h 382"/>
                <a:gd name="T48" fmla="*/ 402 w 408"/>
                <a:gd name="T49" fmla="*/ 238 h 382"/>
                <a:gd name="T50" fmla="*/ 388 w 408"/>
                <a:gd name="T51" fmla="*/ 276 h 382"/>
                <a:gd name="T52" fmla="*/ 366 w 408"/>
                <a:gd name="T53" fmla="*/ 310 h 382"/>
                <a:gd name="T54" fmla="*/ 297 w 408"/>
                <a:gd name="T55" fmla="*/ 288 h 382"/>
                <a:gd name="T56" fmla="*/ 314 w 408"/>
                <a:gd name="T57" fmla="*/ 236 h 382"/>
                <a:gd name="T58" fmla="*/ 319 w 408"/>
                <a:gd name="T59" fmla="*/ 179 h 382"/>
                <a:gd name="T60" fmla="*/ 313 w 408"/>
                <a:gd name="T61" fmla="*/ 126 h 382"/>
                <a:gd name="T62" fmla="*/ 294 w 408"/>
                <a:gd name="T63" fmla="*/ 79 h 382"/>
                <a:gd name="T64" fmla="*/ 259 w 408"/>
                <a:gd name="T65" fmla="*/ 44 h 382"/>
                <a:gd name="T66" fmla="*/ 235 w 408"/>
                <a:gd name="T67" fmla="*/ 34 h 382"/>
                <a:gd name="T68" fmla="*/ 208 w 408"/>
                <a:gd name="T69" fmla="*/ 30 h 382"/>
                <a:gd name="T70" fmla="*/ 175 w 408"/>
                <a:gd name="T71" fmla="*/ 34 h 382"/>
                <a:gd name="T72" fmla="*/ 147 w 408"/>
                <a:gd name="T73" fmla="*/ 49 h 382"/>
                <a:gd name="T74" fmla="*/ 117 w 408"/>
                <a:gd name="T75" fmla="*/ 81 h 382"/>
                <a:gd name="T76" fmla="*/ 99 w 408"/>
                <a:gd name="T77" fmla="*/ 120 h 382"/>
                <a:gd name="T78" fmla="*/ 90 w 408"/>
                <a:gd name="T79" fmla="*/ 177 h 382"/>
                <a:gd name="T80" fmla="*/ 91 w 408"/>
                <a:gd name="T81" fmla="*/ 232 h 382"/>
                <a:gd name="T82" fmla="*/ 103 w 408"/>
                <a:gd name="T83" fmla="*/ 283 h 382"/>
                <a:gd name="T84" fmla="*/ 130 w 408"/>
                <a:gd name="T85" fmla="*/ 323 h 382"/>
                <a:gd name="T86" fmla="*/ 161 w 408"/>
                <a:gd name="T87" fmla="*/ 343 h 382"/>
                <a:gd name="T88" fmla="*/ 186 w 408"/>
                <a:gd name="T89" fmla="*/ 349 h 382"/>
                <a:gd name="T90" fmla="*/ 217 w 408"/>
                <a:gd name="T91" fmla="*/ 349 h 382"/>
                <a:gd name="T92" fmla="*/ 244 w 408"/>
                <a:gd name="T93" fmla="*/ 341 h 382"/>
                <a:gd name="T94" fmla="*/ 269 w 408"/>
                <a:gd name="T95" fmla="*/ 324 h 382"/>
                <a:gd name="T96" fmla="*/ 297 w 408"/>
                <a:gd name="T97" fmla="*/ 288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08" h="382">
                  <a:moveTo>
                    <a:pt x="345" y="332"/>
                  </a:moveTo>
                  <a:lnTo>
                    <a:pt x="337" y="338"/>
                  </a:lnTo>
                  <a:lnTo>
                    <a:pt x="329" y="344"/>
                  </a:lnTo>
                  <a:lnTo>
                    <a:pt x="320" y="350"/>
                  </a:lnTo>
                  <a:lnTo>
                    <a:pt x="312" y="355"/>
                  </a:lnTo>
                  <a:lnTo>
                    <a:pt x="303" y="359"/>
                  </a:lnTo>
                  <a:lnTo>
                    <a:pt x="294" y="364"/>
                  </a:lnTo>
                  <a:lnTo>
                    <a:pt x="285" y="367"/>
                  </a:lnTo>
                  <a:lnTo>
                    <a:pt x="276" y="370"/>
                  </a:lnTo>
                  <a:lnTo>
                    <a:pt x="267" y="374"/>
                  </a:lnTo>
                  <a:lnTo>
                    <a:pt x="258" y="375"/>
                  </a:lnTo>
                  <a:lnTo>
                    <a:pt x="248" y="378"/>
                  </a:lnTo>
                  <a:lnTo>
                    <a:pt x="238" y="379"/>
                  </a:lnTo>
                  <a:lnTo>
                    <a:pt x="218" y="381"/>
                  </a:lnTo>
                  <a:lnTo>
                    <a:pt x="198" y="382"/>
                  </a:lnTo>
                  <a:lnTo>
                    <a:pt x="178" y="381"/>
                  </a:lnTo>
                  <a:lnTo>
                    <a:pt x="158" y="379"/>
                  </a:lnTo>
                  <a:lnTo>
                    <a:pt x="148" y="377"/>
                  </a:lnTo>
                  <a:lnTo>
                    <a:pt x="139" y="374"/>
                  </a:lnTo>
                  <a:lnTo>
                    <a:pt x="129" y="372"/>
                  </a:lnTo>
                  <a:lnTo>
                    <a:pt x="120" y="369"/>
                  </a:lnTo>
                  <a:lnTo>
                    <a:pt x="110" y="365"/>
                  </a:lnTo>
                  <a:lnTo>
                    <a:pt x="101" y="362"/>
                  </a:lnTo>
                  <a:lnTo>
                    <a:pt x="92" y="358"/>
                  </a:lnTo>
                  <a:lnTo>
                    <a:pt x="83" y="353"/>
                  </a:lnTo>
                  <a:lnTo>
                    <a:pt x="76" y="348"/>
                  </a:lnTo>
                  <a:lnTo>
                    <a:pt x="67" y="342"/>
                  </a:lnTo>
                  <a:lnTo>
                    <a:pt x="60" y="335"/>
                  </a:lnTo>
                  <a:lnTo>
                    <a:pt x="52" y="328"/>
                  </a:lnTo>
                  <a:lnTo>
                    <a:pt x="46" y="322"/>
                  </a:lnTo>
                  <a:lnTo>
                    <a:pt x="39" y="314"/>
                  </a:lnTo>
                  <a:lnTo>
                    <a:pt x="33" y="307"/>
                  </a:lnTo>
                  <a:lnTo>
                    <a:pt x="28" y="298"/>
                  </a:lnTo>
                  <a:lnTo>
                    <a:pt x="23" y="291"/>
                  </a:lnTo>
                  <a:lnTo>
                    <a:pt x="19" y="283"/>
                  </a:lnTo>
                  <a:lnTo>
                    <a:pt x="15" y="274"/>
                  </a:lnTo>
                  <a:lnTo>
                    <a:pt x="11" y="266"/>
                  </a:lnTo>
                  <a:lnTo>
                    <a:pt x="9" y="258"/>
                  </a:lnTo>
                  <a:lnTo>
                    <a:pt x="6" y="248"/>
                  </a:lnTo>
                  <a:lnTo>
                    <a:pt x="4" y="239"/>
                  </a:lnTo>
                  <a:lnTo>
                    <a:pt x="3" y="230"/>
                  </a:lnTo>
                  <a:lnTo>
                    <a:pt x="1" y="211"/>
                  </a:lnTo>
                  <a:lnTo>
                    <a:pt x="0" y="191"/>
                  </a:lnTo>
                  <a:lnTo>
                    <a:pt x="1" y="181"/>
                  </a:lnTo>
                  <a:lnTo>
                    <a:pt x="1" y="171"/>
                  </a:lnTo>
                  <a:lnTo>
                    <a:pt x="2" y="161"/>
                  </a:lnTo>
                  <a:lnTo>
                    <a:pt x="4" y="151"/>
                  </a:lnTo>
                  <a:lnTo>
                    <a:pt x="6" y="141"/>
                  </a:lnTo>
                  <a:lnTo>
                    <a:pt x="9" y="131"/>
                  </a:lnTo>
                  <a:lnTo>
                    <a:pt x="12" y="122"/>
                  </a:lnTo>
                  <a:lnTo>
                    <a:pt x="17" y="113"/>
                  </a:lnTo>
                  <a:lnTo>
                    <a:pt x="21" y="104"/>
                  </a:lnTo>
                  <a:lnTo>
                    <a:pt x="25" y="95"/>
                  </a:lnTo>
                  <a:lnTo>
                    <a:pt x="31" y="86"/>
                  </a:lnTo>
                  <a:lnTo>
                    <a:pt x="36" y="78"/>
                  </a:lnTo>
                  <a:lnTo>
                    <a:pt x="42" y="71"/>
                  </a:lnTo>
                  <a:lnTo>
                    <a:pt x="49" y="63"/>
                  </a:lnTo>
                  <a:lnTo>
                    <a:pt x="56" y="56"/>
                  </a:lnTo>
                  <a:lnTo>
                    <a:pt x="63" y="49"/>
                  </a:lnTo>
                  <a:lnTo>
                    <a:pt x="72" y="42"/>
                  </a:lnTo>
                  <a:lnTo>
                    <a:pt x="80" y="36"/>
                  </a:lnTo>
                  <a:lnTo>
                    <a:pt x="88" y="30"/>
                  </a:lnTo>
                  <a:lnTo>
                    <a:pt x="97" y="25"/>
                  </a:lnTo>
                  <a:lnTo>
                    <a:pt x="106" y="21"/>
                  </a:lnTo>
                  <a:lnTo>
                    <a:pt x="114" y="17"/>
                  </a:lnTo>
                  <a:lnTo>
                    <a:pt x="123" y="14"/>
                  </a:lnTo>
                  <a:lnTo>
                    <a:pt x="133" y="10"/>
                  </a:lnTo>
                  <a:lnTo>
                    <a:pt x="152" y="5"/>
                  </a:lnTo>
                  <a:lnTo>
                    <a:pt x="171" y="2"/>
                  </a:lnTo>
                  <a:lnTo>
                    <a:pt x="190" y="0"/>
                  </a:lnTo>
                  <a:lnTo>
                    <a:pt x="210" y="0"/>
                  </a:lnTo>
                  <a:lnTo>
                    <a:pt x="227" y="0"/>
                  </a:lnTo>
                  <a:lnTo>
                    <a:pt x="243" y="1"/>
                  </a:lnTo>
                  <a:lnTo>
                    <a:pt x="259" y="4"/>
                  </a:lnTo>
                  <a:lnTo>
                    <a:pt x="275" y="8"/>
                  </a:lnTo>
                  <a:lnTo>
                    <a:pt x="291" y="13"/>
                  </a:lnTo>
                  <a:lnTo>
                    <a:pt x="306" y="19"/>
                  </a:lnTo>
                  <a:lnTo>
                    <a:pt x="320" y="26"/>
                  </a:lnTo>
                  <a:lnTo>
                    <a:pt x="334" y="35"/>
                  </a:lnTo>
                  <a:lnTo>
                    <a:pt x="344" y="42"/>
                  </a:lnTo>
                  <a:lnTo>
                    <a:pt x="353" y="50"/>
                  </a:lnTo>
                  <a:lnTo>
                    <a:pt x="361" y="57"/>
                  </a:lnTo>
                  <a:lnTo>
                    <a:pt x="369" y="66"/>
                  </a:lnTo>
                  <a:lnTo>
                    <a:pt x="375" y="74"/>
                  </a:lnTo>
                  <a:lnTo>
                    <a:pt x="382" y="84"/>
                  </a:lnTo>
                  <a:lnTo>
                    <a:pt x="387" y="94"/>
                  </a:lnTo>
                  <a:lnTo>
                    <a:pt x="392" y="105"/>
                  </a:lnTo>
                  <a:lnTo>
                    <a:pt x="396" y="115"/>
                  </a:lnTo>
                  <a:lnTo>
                    <a:pt x="400" y="125"/>
                  </a:lnTo>
                  <a:lnTo>
                    <a:pt x="402" y="136"/>
                  </a:lnTo>
                  <a:lnTo>
                    <a:pt x="405" y="146"/>
                  </a:lnTo>
                  <a:lnTo>
                    <a:pt x="406" y="157"/>
                  </a:lnTo>
                  <a:lnTo>
                    <a:pt x="407" y="167"/>
                  </a:lnTo>
                  <a:lnTo>
                    <a:pt x="408" y="178"/>
                  </a:lnTo>
                  <a:lnTo>
                    <a:pt x="408" y="189"/>
                  </a:lnTo>
                  <a:lnTo>
                    <a:pt x="408" y="199"/>
                  </a:lnTo>
                  <a:lnTo>
                    <a:pt x="407" y="209"/>
                  </a:lnTo>
                  <a:lnTo>
                    <a:pt x="405" y="219"/>
                  </a:lnTo>
                  <a:lnTo>
                    <a:pt x="404" y="229"/>
                  </a:lnTo>
                  <a:lnTo>
                    <a:pt x="402" y="238"/>
                  </a:lnTo>
                  <a:lnTo>
                    <a:pt x="399" y="248"/>
                  </a:lnTo>
                  <a:lnTo>
                    <a:pt x="395" y="258"/>
                  </a:lnTo>
                  <a:lnTo>
                    <a:pt x="392" y="267"/>
                  </a:lnTo>
                  <a:lnTo>
                    <a:pt x="388" y="276"/>
                  </a:lnTo>
                  <a:lnTo>
                    <a:pt x="383" y="285"/>
                  </a:lnTo>
                  <a:lnTo>
                    <a:pt x="378" y="293"/>
                  </a:lnTo>
                  <a:lnTo>
                    <a:pt x="372" y="302"/>
                  </a:lnTo>
                  <a:lnTo>
                    <a:pt x="366" y="310"/>
                  </a:lnTo>
                  <a:lnTo>
                    <a:pt x="359" y="318"/>
                  </a:lnTo>
                  <a:lnTo>
                    <a:pt x="353" y="324"/>
                  </a:lnTo>
                  <a:lnTo>
                    <a:pt x="345" y="332"/>
                  </a:lnTo>
                  <a:close/>
                  <a:moveTo>
                    <a:pt x="297" y="288"/>
                  </a:moveTo>
                  <a:lnTo>
                    <a:pt x="303" y="276"/>
                  </a:lnTo>
                  <a:lnTo>
                    <a:pt x="308" y="263"/>
                  </a:lnTo>
                  <a:lnTo>
                    <a:pt x="312" y="249"/>
                  </a:lnTo>
                  <a:lnTo>
                    <a:pt x="314" y="236"/>
                  </a:lnTo>
                  <a:lnTo>
                    <a:pt x="317" y="222"/>
                  </a:lnTo>
                  <a:lnTo>
                    <a:pt x="319" y="207"/>
                  </a:lnTo>
                  <a:lnTo>
                    <a:pt x="319" y="193"/>
                  </a:lnTo>
                  <a:lnTo>
                    <a:pt x="319" y="179"/>
                  </a:lnTo>
                  <a:lnTo>
                    <a:pt x="319" y="166"/>
                  </a:lnTo>
                  <a:lnTo>
                    <a:pt x="318" y="152"/>
                  </a:lnTo>
                  <a:lnTo>
                    <a:pt x="316" y="140"/>
                  </a:lnTo>
                  <a:lnTo>
                    <a:pt x="313" y="126"/>
                  </a:lnTo>
                  <a:lnTo>
                    <a:pt x="309" y="114"/>
                  </a:lnTo>
                  <a:lnTo>
                    <a:pt x="305" y="101"/>
                  </a:lnTo>
                  <a:lnTo>
                    <a:pt x="299" y="90"/>
                  </a:lnTo>
                  <a:lnTo>
                    <a:pt x="294" y="79"/>
                  </a:lnTo>
                  <a:lnTo>
                    <a:pt x="286" y="69"/>
                  </a:lnTo>
                  <a:lnTo>
                    <a:pt x="278" y="59"/>
                  </a:lnTo>
                  <a:lnTo>
                    <a:pt x="269" y="51"/>
                  </a:lnTo>
                  <a:lnTo>
                    <a:pt x="259" y="44"/>
                  </a:lnTo>
                  <a:lnTo>
                    <a:pt x="254" y="40"/>
                  </a:lnTo>
                  <a:lnTo>
                    <a:pt x="248" y="38"/>
                  </a:lnTo>
                  <a:lnTo>
                    <a:pt x="242" y="35"/>
                  </a:lnTo>
                  <a:lnTo>
                    <a:pt x="235" y="34"/>
                  </a:lnTo>
                  <a:lnTo>
                    <a:pt x="228" y="32"/>
                  </a:lnTo>
                  <a:lnTo>
                    <a:pt x="222" y="31"/>
                  </a:lnTo>
                  <a:lnTo>
                    <a:pt x="215" y="30"/>
                  </a:lnTo>
                  <a:lnTo>
                    <a:pt x="208" y="30"/>
                  </a:lnTo>
                  <a:lnTo>
                    <a:pt x="198" y="30"/>
                  </a:lnTo>
                  <a:lnTo>
                    <a:pt x="190" y="31"/>
                  </a:lnTo>
                  <a:lnTo>
                    <a:pt x="183" y="32"/>
                  </a:lnTo>
                  <a:lnTo>
                    <a:pt x="175" y="34"/>
                  </a:lnTo>
                  <a:lnTo>
                    <a:pt x="168" y="36"/>
                  </a:lnTo>
                  <a:lnTo>
                    <a:pt x="161" y="40"/>
                  </a:lnTo>
                  <a:lnTo>
                    <a:pt x="154" y="44"/>
                  </a:lnTo>
                  <a:lnTo>
                    <a:pt x="147" y="49"/>
                  </a:lnTo>
                  <a:lnTo>
                    <a:pt x="137" y="57"/>
                  </a:lnTo>
                  <a:lnTo>
                    <a:pt x="126" y="69"/>
                  </a:lnTo>
                  <a:lnTo>
                    <a:pt x="121" y="75"/>
                  </a:lnTo>
                  <a:lnTo>
                    <a:pt x="117" y="81"/>
                  </a:lnTo>
                  <a:lnTo>
                    <a:pt x="112" y="87"/>
                  </a:lnTo>
                  <a:lnTo>
                    <a:pt x="110" y="93"/>
                  </a:lnTo>
                  <a:lnTo>
                    <a:pt x="104" y="106"/>
                  </a:lnTo>
                  <a:lnTo>
                    <a:pt x="99" y="120"/>
                  </a:lnTo>
                  <a:lnTo>
                    <a:pt x="96" y="134"/>
                  </a:lnTo>
                  <a:lnTo>
                    <a:pt x="93" y="148"/>
                  </a:lnTo>
                  <a:lnTo>
                    <a:pt x="91" y="163"/>
                  </a:lnTo>
                  <a:lnTo>
                    <a:pt x="90" y="177"/>
                  </a:lnTo>
                  <a:lnTo>
                    <a:pt x="89" y="192"/>
                  </a:lnTo>
                  <a:lnTo>
                    <a:pt x="89" y="207"/>
                  </a:lnTo>
                  <a:lnTo>
                    <a:pt x="89" y="220"/>
                  </a:lnTo>
                  <a:lnTo>
                    <a:pt x="91" y="232"/>
                  </a:lnTo>
                  <a:lnTo>
                    <a:pt x="92" y="246"/>
                  </a:lnTo>
                  <a:lnTo>
                    <a:pt x="95" y="258"/>
                  </a:lnTo>
                  <a:lnTo>
                    <a:pt x="98" y="271"/>
                  </a:lnTo>
                  <a:lnTo>
                    <a:pt x="103" y="283"/>
                  </a:lnTo>
                  <a:lnTo>
                    <a:pt x="108" y="294"/>
                  </a:lnTo>
                  <a:lnTo>
                    <a:pt x="115" y="304"/>
                  </a:lnTo>
                  <a:lnTo>
                    <a:pt x="122" y="314"/>
                  </a:lnTo>
                  <a:lnTo>
                    <a:pt x="130" y="323"/>
                  </a:lnTo>
                  <a:lnTo>
                    <a:pt x="139" y="331"/>
                  </a:lnTo>
                  <a:lnTo>
                    <a:pt x="149" y="338"/>
                  </a:lnTo>
                  <a:lnTo>
                    <a:pt x="155" y="340"/>
                  </a:lnTo>
                  <a:lnTo>
                    <a:pt x="161" y="343"/>
                  </a:lnTo>
                  <a:lnTo>
                    <a:pt x="167" y="345"/>
                  </a:lnTo>
                  <a:lnTo>
                    <a:pt x="173" y="347"/>
                  </a:lnTo>
                  <a:lnTo>
                    <a:pt x="179" y="348"/>
                  </a:lnTo>
                  <a:lnTo>
                    <a:pt x="186" y="349"/>
                  </a:lnTo>
                  <a:lnTo>
                    <a:pt x="193" y="350"/>
                  </a:lnTo>
                  <a:lnTo>
                    <a:pt x="201" y="350"/>
                  </a:lnTo>
                  <a:lnTo>
                    <a:pt x="208" y="350"/>
                  </a:lnTo>
                  <a:lnTo>
                    <a:pt x="217" y="349"/>
                  </a:lnTo>
                  <a:lnTo>
                    <a:pt x="223" y="348"/>
                  </a:lnTo>
                  <a:lnTo>
                    <a:pt x="231" y="346"/>
                  </a:lnTo>
                  <a:lnTo>
                    <a:pt x="238" y="343"/>
                  </a:lnTo>
                  <a:lnTo>
                    <a:pt x="244" y="341"/>
                  </a:lnTo>
                  <a:lnTo>
                    <a:pt x="251" y="338"/>
                  </a:lnTo>
                  <a:lnTo>
                    <a:pt x="257" y="333"/>
                  </a:lnTo>
                  <a:lnTo>
                    <a:pt x="263" y="329"/>
                  </a:lnTo>
                  <a:lnTo>
                    <a:pt x="269" y="324"/>
                  </a:lnTo>
                  <a:lnTo>
                    <a:pt x="274" y="319"/>
                  </a:lnTo>
                  <a:lnTo>
                    <a:pt x="279" y="314"/>
                  </a:lnTo>
                  <a:lnTo>
                    <a:pt x="289" y="302"/>
                  </a:lnTo>
                  <a:lnTo>
                    <a:pt x="297" y="288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1" name="Freeform 39">
              <a:extLst>
                <a:ext uri="{FF2B5EF4-FFF2-40B4-BE49-F238E27FC236}">
                  <a16:creationId xmlns:a16="http://schemas.microsoft.com/office/drawing/2014/main" id="{50DA4413-CE59-45FF-8195-AF103F8E9C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2" y="546"/>
              <a:ext cx="54" cy="56"/>
            </a:xfrm>
            <a:custGeom>
              <a:avLst/>
              <a:gdLst>
                <a:gd name="T0" fmla="*/ 51 w 54"/>
                <a:gd name="T1" fmla="*/ 8 h 56"/>
                <a:gd name="T2" fmla="*/ 50 w 54"/>
                <a:gd name="T3" fmla="*/ 3 h 56"/>
                <a:gd name="T4" fmla="*/ 43 w 54"/>
                <a:gd name="T5" fmla="*/ 1 h 56"/>
                <a:gd name="T6" fmla="*/ 36 w 54"/>
                <a:gd name="T7" fmla="*/ 0 h 56"/>
                <a:gd name="T8" fmla="*/ 27 w 54"/>
                <a:gd name="T9" fmla="*/ 0 h 56"/>
                <a:gd name="T10" fmla="*/ 22 w 54"/>
                <a:gd name="T11" fmla="*/ 1 h 56"/>
                <a:gd name="T12" fmla="*/ 18 w 54"/>
                <a:gd name="T13" fmla="*/ 3 h 56"/>
                <a:gd name="T14" fmla="*/ 13 w 54"/>
                <a:gd name="T15" fmla="*/ 5 h 56"/>
                <a:gd name="T16" fmla="*/ 10 w 54"/>
                <a:gd name="T17" fmla="*/ 7 h 56"/>
                <a:gd name="T18" fmla="*/ 7 w 54"/>
                <a:gd name="T19" fmla="*/ 10 h 56"/>
                <a:gd name="T20" fmla="*/ 4 w 54"/>
                <a:gd name="T21" fmla="*/ 14 h 56"/>
                <a:gd name="T22" fmla="*/ 2 w 54"/>
                <a:gd name="T23" fmla="*/ 18 h 56"/>
                <a:gd name="T24" fmla="*/ 1 w 54"/>
                <a:gd name="T25" fmla="*/ 22 h 56"/>
                <a:gd name="T26" fmla="*/ 0 w 54"/>
                <a:gd name="T27" fmla="*/ 27 h 56"/>
                <a:gd name="T28" fmla="*/ 1 w 54"/>
                <a:gd name="T29" fmla="*/ 32 h 56"/>
                <a:gd name="T30" fmla="*/ 2 w 54"/>
                <a:gd name="T31" fmla="*/ 37 h 56"/>
                <a:gd name="T32" fmla="*/ 3 w 54"/>
                <a:gd name="T33" fmla="*/ 41 h 56"/>
                <a:gd name="T34" fmla="*/ 5 w 54"/>
                <a:gd name="T35" fmla="*/ 44 h 56"/>
                <a:gd name="T36" fmla="*/ 8 w 54"/>
                <a:gd name="T37" fmla="*/ 48 h 56"/>
                <a:gd name="T38" fmla="*/ 11 w 54"/>
                <a:gd name="T39" fmla="*/ 50 h 56"/>
                <a:gd name="T40" fmla="*/ 15 w 54"/>
                <a:gd name="T41" fmla="*/ 52 h 56"/>
                <a:gd name="T42" fmla="*/ 23 w 54"/>
                <a:gd name="T43" fmla="*/ 55 h 56"/>
                <a:gd name="T44" fmla="*/ 32 w 54"/>
                <a:gd name="T45" fmla="*/ 56 h 56"/>
                <a:gd name="T46" fmla="*/ 40 w 54"/>
                <a:gd name="T47" fmla="*/ 55 h 56"/>
                <a:gd name="T48" fmla="*/ 48 w 54"/>
                <a:gd name="T49" fmla="*/ 54 h 56"/>
                <a:gd name="T50" fmla="*/ 53 w 54"/>
                <a:gd name="T51" fmla="*/ 50 h 56"/>
                <a:gd name="T52" fmla="*/ 53 w 54"/>
                <a:gd name="T53" fmla="*/ 44 h 56"/>
                <a:gd name="T54" fmla="*/ 53 w 54"/>
                <a:gd name="T55" fmla="*/ 34 h 56"/>
                <a:gd name="T56" fmla="*/ 50 w 54"/>
                <a:gd name="T57" fmla="*/ 31 h 56"/>
                <a:gd name="T58" fmla="*/ 46 w 54"/>
                <a:gd name="T59" fmla="*/ 31 h 56"/>
                <a:gd name="T60" fmla="*/ 41 w 54"/>
                <a:gd name="T61" fmla="*/ 31 h 56"/>
                <a:gd name="T62" fmla="*/ 42 w 54"/>
                <a:gd name="T63" fmla="*/ 40 h 56"/>
                <a:gd name="T64" fmla="*/ 42 w 54"/>
                <a:gd name="T65" fmla="*/ 46 h 56"/>
                <a:gd name="T66" fmla="*/ 42 w 54"/>
                <a:gd name="T67" fmla="*/ 49 h 56"/>
                <a:gd name="T68" fmla="*/ 40 w 54"/>
                <a:gd name="T69" fmla="*/ 50 h 56"/>
                <a:gd name="T70" fmla="*/ 37 w 54"/>
                <a:gd name="T71" fmla="*/ 51 h 56"/>
                <a:gd name="T72" fmla="*/ 33 w 54"/>
                <a:gd name="T73" fmla="*/ 51 h 56"/>
                <a:gd name="T74" fmla="*/ 30 w 54"/>
                <a:gd name="T75" fmla="*/ 51 h 56"/>
                <a:gd name="T76" fmla="*/ 24 w 54"/>
                <a:gd name="T77" fmla="*/ 49 h 56"/>
                <a:gd name="T78" fmla="*/ 22 w 54"/>
                <a:gd name="T79" fmla="*/ 48 h 56"/>
                <a:gd name="T80" fmla="*/ 19 w 54"/>
                <a:gd name="T81" fmla="*/ 45 h 56"/>
                <a:gd name="T82" fmla="*/ 17 w 54"/>
                <a:gd name="T83" fmla="*/ 42 h 56"/>
                <a:gd name="T84" fmla="*/ 15 w 54"/>
                <a:gd name="T85" fmla="*/ 39 h 56"/>
                <a:gd name="T86" fmla="*/ 13 w 54"/>
                <a:gd name="T87" fmla="*/ 32 h 56"/>
                <a:gd name="T88" fmla="*/ 14 w 54"/>
                <a:gd name="T89" fmla="*/ 25 h 56"/>
                <a:gd name="T90" fmla="*/ 15 w 54"/>
                <a:gd name="T91" fmla="*/ 19 h 56"/>
                <a:gd name="T92" fmla="*/ 18 w 54"/>
                <a:gd name="T93" fmla="*/ 13 h 56"/>
                <a:gd name="T94" fmla="*/ 20 w 54"/>
                <a:gd name="T95" fmla="*/ 10 h 56"/>
                <a:gd name="T96" fmla="*/ 23 w 54"/>
                <a:gd name="T97" fmla="*/ 8 h 56"/>
                <a:gd name="T98" fmla="*/ 26 w 54"/>
                <a:gd name="T99" fmla="*/ 6 h 56"/>
                <a:gd name="T100" fmla="*/ 29 w 54"/>
                <a:gd name="T101" fmla="*/ 5 h 56"/>
                <a:gd name="T102" fmla="*/ 32 w 54"/>
                <a:gd name="T103" fmla="*/ 5 h 56"/>
                <a:gd name="T104" fmla="*/ 38 w 54"/>
                <a:gd name="T105" fmla="*/ 5 h 56"/>
                <a:gd name="T106" fmla="*/ 41 w 54"/>
                <a:gd name="T107" fmla="*/ 6 h 56"/>
                <a:gd name="T108" fmla="*/ 44 w 54"/>
                <a:gd name="T109" fmla="*/ 8 h 56"/>
                <a:gd name="T110" fmla="*/ 47 w 54"/>
                <a:gd name="T111" fmla="*/ 10 h 56"/>
                <a:gd name="T112" fmla="*/ 49 w 54"/>
                <a:gd name="T113" fmla="*/ 1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4" h="56">
                  <a:moveTo>
                    <a:pt x="50" y="12"/>
                  </a:moveTo>
                  <a:lnTo>
                    <a:pt x="51" y="10"/>
                  </a:lnTo>
                  <a:lnTo>
                    <a:pt x="51" y="8"/>
                  </a:lnTo>
                  <a:lnTo>
                    <a:pt x="52" y="6"/>
                  </a:lnTo>
                  <a:lnTo>
                    <a:pt x="52" y="5"/>
                  </a:lnTo>
                  <a:lnTo>
                    <a:pt x="50" y="3"/>
                  </a:lnTo>
                  <a:lnTo>
                    <a:pt x="48" y="2"/>
                  </a:lnTo>
                  <a:lnTo>
                    <a:pt x="46" y="2"/>
                  </a:lnTo>
                  <a:lnTo>
                    <a:pt x="43" y="1"/>
                  </a:lnTo>
                  <a:lnTo>
                    <a:pt x="41" y="0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7" y="0"/>
                  </a:lnTo>
                  <a:lnTo>
                    <a:pt x="25" y="0"/>
                  </a:lnTo>
                  <a:lnTo>
                    <a:pt x="23" y="1"/>
                  </a:lnTo>
                  <a:lnTo>
                    <a:pt x="22" y="1"/>
                  </a:lnTo>
                  <a:lnTo>
                    <a:pt x="21" y="2"/>
                  </a:lnTo>
                  <a:lnTo>
                    <a:pt x="19" y="2"/>
                  </a:lnTo>
                  <a:lnTo>
                    <a:pt x="18" y="3"/>
                  </a:lnTo>
                  <a:lnTo>
                    <a:pt x="16" y="3"/>
                  </a:lnTo>
                  <a:lnTo>
                    <a:pt x="15" y="4"/>
                  </a:lnTo>
                  <a:lnTo>
                    <a:pt x="13" y="5"/>
                  </a:lnTo>
                  <a:lnTo>
                    <a:pt x="12" y="6"/>
                  </a:lnTo>
                  <a:lnTo>
                    <a:pt x="11" y="6"/>
                  </a:lnTo>
                  <a:lnTo>
                    <a:pt x="10" y="7"/>
                  </a:lnTo>
                  <a:lnTo>
                    <a:pt x="9" y="8"/>
                  </a:lnTo>
                  <a:lnTo>
                    <a:pt x="8" y="9"/>
                  </a:lnTo>
                  <a:lnTo>
                    <a:pt x="7" y="10"/>
                  </a:lnTo>
                  <a:lnTo>
                    <a:pt x="6" y="11"/>
                  </a:lnTo>
                  <a:lnTo>
                    <a:pt x="5" y="12"/>
                  </a:lnTo>
                  <a:lnTo>
                    <a:pt x="4" y="14"/>
                  </a:lnTo>
                  <a:lnTo>
                    <a:pt x="4" y="15"/>
                  </a:lnTo>
                  <a:lnTo>
                    <a:pt x="3" y="16"/>
                  </a:lnTo>
                  <a:lnTo>
                    <a:pt x="2" y="18"/>
                  </a:lnTo>
                  <a:lnTo>
                    <a:pt x="2" y="19"/>
                  </a:lnTo>
                  <a:lnTo>
                    <a:pt x="1" y="21"/>
                  </a:lnTo>
                  <a:lnTo>
                    <a:pt x="1" y="22"/>
                  </a:lnTo>
                  <a:lnTo>
                    <a:pt x="1" y="24"/>
                  </a:lnTo>
                  <a:lnTo>
                    <a:pt x="1" y="26"/>
                  </a:lnTo>
                  <a:lnTo>
                    <a:pt x="0" y="27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1" y="32"/>
                  </a:lnTo>
                  <a:lnTo>
                    <a:pt x="1" y="34"/>
                  </a:lnTo>
                  <a:lnTo>
                    <a:pt x="1" y="35"/>
                  </a:lnTo>
                  <a:lnTo>
                    <a:pt x="2" y="37"/>
                  </a:lnTo>
                  <a:lnTo>
                    <a:pt x="2" y="39"/>
                  </a:lnTo>
                  <a:lnTo>
                    <a:pt x="2" y="40"/>
                  </a:lnTo>
                  <a:lnTo>
                    <a:pt x="3" y="41"/>
                  </a:lnTo>
                  <a:lnTo>
                    <a:pt x="4" y="42"/>
                  </a:lnTo>
                  <a:lnTo>
                    <a:pt x="4" y="43"/>
                  </a:lnTo>
                  <a:lnTo>
                    <a:pt x="5" y="44"/>
                  </a:lnTo>
                  <a:lnTo>
                    <a:pt x="6" y="46"/>
                  </a:lnTo>
                  <a:lnTo>
                    <a:pt x="7" y="47"/>
                  </a:lnTo>
                  <a:lnTo>
                    <a:pt x="8" y="48"/>
                  </a:lnTo>
                  <a:lnTo>
                    <a:pt x="9" y="48"/>
                  </a:lnTo>
                  <a:lnTo>
                    <a:pt x="10" y="49"/>
                  </a:lnTo>
                  <a:lnTo>
                    <a:pt x="11" y="50"/>
                  </a:lnTo>
                  <a:lnTo>
                    <a:pt x="12" y="51"/>
                  </a:lnTo>
                  <a:lnTo>
                    <a:pt x="13" y="52"/>
                  </a:lnTo>
                  <a:lnTo>
                    <a:pt x="15" y="52"/>
                  </a:lnTo>
                  <a:lnTo>
                    <a:pt x="17" y="53"/>
                  </a:lnTo>
                  <a:lnTo>
                    <a:pt x="20" y="54"/>
                  </a:lnTo>
                  <a:lnTo>
                    <a:pt x="23" y="55"/>
                  </a:lnTo>
                  <a:lnTo>
                    <a:pt x="26" y="55"/>
                  </a:lnTo>
                  <a:lnTo>
                    <a:pt x="29" y="56"/>
                  </a:lnTo>
                  <a:lnTo>
                    <a:pt x="32" y="56"/>
                  </a:lnTo>
                  <a:lnTo>
                    <a:pt x="35" y="56"/>
                  </a:lnTo>
                  <a:lnTo>
                    <a:pt x="38" y="56"/>
                  </a:lnTo>
                  <a:lnTo>
                    <a:pt x="40" y="55"/>
                  </a:lnTo>
                  <a:lnTo>
                    <a:pt x="43" y="55"/>
                  </a:lnTo>
                  <a:lnTo>
                    <a:pt x="45" y="54"/>
                  </a:lnTo>
                  <a:lnTo>
                    <a:pt x="48" y="54"/>
                  </a:lnTo>
                  <a:lnTo>
                    <a:pt x="51" y="53"/>
                  </a:lnTo>
                  <a:lnTo>
                    <a:pt x="53" y="52"/>
                  </a:lnTo>
                  <a:lnTo>
                    <a:pt x="53" y="50"/>
                  </a:lnTo>
                  <a:lnTo>
                    <a:pt x="53" y="48"/>
                  </a:lnTo>
                  <a:lnTo>
                    <a:pt x="53" y="46"/>
                  </a:lnTo>
                  <a:lnTo>
                    <a:pt x="53" y="44"/>
                  </a:lnTo>
                  <a:lnTo>
                    <a:pt x="53" y="40"/>
                  </a:lnTo>
                  <a:lnTo>
                    <a:pt x="53" y="37"/>
                  </a:lnTo>
                  <a:lnTo>
                    <a:pt x="53" y="34"/>
                  </a:lnTo>
                  <a:lnTo>
                    <a:pt x="54" y="31"/>
                  </a:lnTo>
                  <a:lnTo>
                    <a:pt x="52" y="31"/>
                  </a:lnTo>
                  <a:lnTo>
                    <a:pt x="50" y="31"/>
                  </a:lnTo>
                  <a:lnTo>
                    <a:pt x="49" y="31"/>
                  </a:lnTo>
                  <a:lnTo>
                    <a:pt x="47" y="31"/>
                  </a:lnTo>
                  <a:lnTo>
                    <a:pt x="46" y="31"/>
                  </a:lnTo>
                  <a:lnTo>
                    <a:pt x="44" y="31"/>
                  </a:lnTo>
                  <a:lnTo>
                    <a:pt x="43" y="31"/>
                  </a:lnTo>
                  <a:lnTo>
                    <a:pt x="41" y="31"/>
                  </a:lnTo>
                  <a:lnTo>
                    <a:pt x="41" y="34"/>
                  </a:lnTo>
                  <a:lnTo>
                    <a:pt x="42" y="37"/>
                  </a:lnTo>
                  <a:lnTo>
                    <a:pt x="42" y="40"/>
                  </a:lnTo>
                  <a:lnTo>
                    <a:pt x="42" y="43"/>
                  </a:lnTo>
                  <a:lnTo>
                    <a:pt x="42" y="44"/>
                  </a:lnTo>
                  <a:lnTo>
                    <a:pt x="42" y="46"/>
                  </a:lnTo>
                  <a:lnTo>
                    <a:pt x="42" y="47"/>
                  </a:lnTo>
                  <a:lnTo>
                    <a:pt x="42" y="49"/>
                  </a:lnTo>
                  <a:lnTo>
                    <a:pt x="42" y="49"/>
                  </a:lnTo>
                  <a:lnTo>
                    <a:pt x="41" y="50"/>
                  </a:lnTo>
                  <a:lnTo>
                    <a:pt x="41" y="50"/>
                  </a:lnTo>
                  <a:lnTo>
                    <a:pt x="40" y="50"/>
                  </a:lnTo>
                  <a:lnTo>
                    <a:pt x="39" y="50"/>
                  </a:lnTo>
                  <a:lnTo>
                    <a:pt x="38" y="50"/>
                  </a:lnTo>
                  <a:lnTo>
                    <a:pt x="37" y="51"/>
                  </a:lnTo>
                  <a:lnTo>
                    <a:pt x="36" y="51"/>
                  </a:lnTo>
                  <a:lnTo>
                    <a:pt x="34" y="51"/>
                  </a:lnTo>
                  <a:lnTo>
                    <a:pt x="33" y="51"/>
                  </a:lnTo>
                  <a:lnTo>
                    <a:pt x="32" y="51"/>
                  </a:lnTo>
                  <a:lnTo>
                    <a:pt x="31" y="51"/>
                  </a:lnTo>
                  <a:lnTo>
                    <a:pt x="30" y="51"/>
                  </a:lnTo>
                  <a:lnTo>
                    <a:pt x="29" y="50"/>
                  </a:lnTo>
                  <a:lnTo>
                    <a:pt x="26" y="50"/>
                  </a:lnTo>
                  <a:lnTo>
                    <a:pt x="24" y="49"/>
                  </a:lnTo>
                  <a:lnTo>
                    <a:pt x="23" y="49"/>
                  </a:lnTo>
                  <a:lnTo>
                    <a:pt x="23" y="48"/>
                  </a:lnTo>
                  <a:lnTo>
                    <a:pt x="22" y="48"/>
                  </a:lnTo>
                  <a:lnTo>
                    <a:pt x="21" y="47"/>
                  </a:lnTo>
                  <a:lnTo>
                    <a:pt x="20" y="46"/>
                  </a:lnTo>
                  <a:lnTo>
                    <a:pt x="19" y="45"/>
                  </a:lnTo>
                  <a:lnTo>
                    <a:pt x="18" y="44"/>
                  </a:lnTo>
                  <a:lnTo>
                    <a:pt x="17" y="43"/>
                  </a:lnTo>
                  <a:lnTo>
                    <a:pt x="17" y="42"/>
                  </a:lnTo>
                  <a:lnTo>
                    <a:pt x="16" y="41"/>
                  </a:lnTo>
                  <a:lnTo>
                    <a:pt x="16" y="40"/>
                  </a:lnTo>
                  <a:lnTo>
                    <a:pt x="15" y="39"/>
                  </a:lnTo>
                  <a:lnTo>
                    <a:pt x="14" y="37"/>
                  </a:lnTo>
                  <a:lnTo>
                    <a:pt x="14" y="34"/>
                  </a:lnTo>
                  <a:lnTo>
                    <a:pt x="13" y="32"/>
                  </a:lnTo>
                  <a:lnTo>
                    <a:pt x="13" y="29"/>
                  </a:lnTo>
                  <a:lnTo>
                    <a:pt x="13" y="27"/>
                  </a:lnTo>
                  <a:lnTo>
                    <a:pt x="14" y="25"/>
                  </a:lnTo>
                  <a:lnTo>
                    <a:pt x="14" y="23"/>
                  </a:lnTo>
                  <a:lnTo>
                    <a:pt x="14" y="21"/>
                  </a:lnTo>
                  <a:lnTo>
                    <a:pt x="15" y="19"/>
                  </a:lnTo>
                  <a:lnTo>
                    <a:pt x="16" y="17"/>
                  </a:lnTo>
                  <a:lnTo>
                    <a:pt x="17" y="15"/>
                  </a:lnTo>
                  <a:lnTo>
                    <a:pt x="18" y="13"/>
                  </a:lnTo>
                  <a:lnTo>
                    <a:pt x="18" y="12"/>
                  </a:lnTo>
                  <a:lnTo>
                    <a:pt x="19" y="11"/>
                  </a:lnTo>
                  <a:lnTo>
                    <a:pt x="20" y="10"/>
                  </a:lnTo>
                  <a:lnTo>
                    <a:pt x="21" y="10"/>
                  </a:lnTo>
                  <a:lnTo>
                    <a:pt x="22" y="9"/>
                  </a:lnTo>
                  <a:lnTo>
                    <a:pt x="23" y="8"/>
                  </a:lnTo>
                  <a:lnTo>
                    <a:pt x="24" y="8"/>
                  </a:lnTo>
                  <a:lnTo>
                    <a:pt x="25" y="7"/>
                  </a:lnTo>
                  <a:lnTo>
                    <a:pt x="26" y="6"/>
                  </a:lnTo>
                  <a:lnTo>
                    <a:pt x="27" y="6"/>
                  </a:lnTo>
                  <a:lnTo>
                    <a:pt x="28" y="6"/>
                  </a:lnTo>
                  <a:lnTo>
                    <a:pt x="29" y="5"/>
                  </a:lnTo>
                  <a:lnTo>
                    <a:pt x="30" y="5"/>
                  </a:lnTo>
                  <a:lnTo>
                    <a:pt x="31" y="5"/>
                  </a:lnTo>
                  <a:lnTo>
                    <a:pt x="32" y="5"/>
                  </a:lnTo>
                  <a:lnTo>
                    <a:pt x="34" y="5"/>
                  </a:lnTo>
                  <a:lnTo>
                    <a:pt x="36" y="5"/>
                  </a:lnTo>
                  <a:lnTo>
                    <a:pt x="38" y="5"/>
                  </a:lnTo>
                  <a:lnTo>
                    <a:pt x="39" y="6"/>
                  </a:lnTo>
                  <a:lnTo>
                    <a:pt x="40" y="6"/>
                  </a:lnTo>
                  <a:lnTo>
                    <a:pt x="41" y="6"/>
                  </a:lnTo>
                  <a:lnTo>
                    <a:pt x="42" y="7"/>
                  </a:lnTo>
                  <a:lnTo>
                    <a:pt x="43" y="7"/>
                  </a:lnTo>
                  <a:lnTo>
                    <a:pt x="44" y="8"/>
                  </a:lnTo>
                  <a:lnTo>
                    <a:pt x="45" y="8"/>
                  </a:lnTo>
                  <a:lnTo>
                    <a:pt x="46" y="9"/>
                  </a:lnTo>
                  <a:lnTo>
                    <a:pt x="47" y="10"/>
                  </a:lnTo>
                  <a:lnTo>
                    <a:pt x="48" y="11"/>
                  </a:lnTo>
                  <a:lnTo>
                    <a:pt x="49" y="12"/>
                  </a:lnTo>
                  <a:lnTo>
                    <a:pt x="49" y="12"/>
                  </a:lnTo>
                  <a:lnTo>
                    <a:pt x="50" y="1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86420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2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Skupina 49"/>
          <p:cNvGrpSpPr/>
          <p:nvPr userDrawn="1"/>
        </p:nvGrpSpPr>
        <p:grpSpPr>
          <a:xfrm>
            <a:off x="0" y="0"/>
            <a:ext cx="4714875" cy="1924050"/>
            <a:chOff x="0" y="0"/>
            <a:chExt cx="4714875" cy="1924050"/>
          </a:xfrm>
        </p:grpSpPr>
        <p:sp>
          <p:nvSpPr>
            <p:cNvPr id="11" name="Obdélník 10"/>
            <p:cNvSpPr/>
            <p:nvPr userDrawn="1"/>
          </p:nvSpPr>
          <p:spPr>
            <a:xfrm>
              <a:off x="0" y="0"/>
              <a:ext cx="4714875" cy="1924050"/>
            </a:xfrm>
            <a:prstGeom prst="rect">
              <a:avLst/>
            </a:prstGeom>
            <a:solidFill>
              <a:schemeClr val="tx1">
                <a:alpha val="15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49" name="Freeform 48"/>
            <p:cNvSpPr>
              <a:spLocks noEditPoints="1"/>
            </p:cNvSpPr>
            <p:nvPr userDrawn="1"/>
          </p:nvSpPr>
          <p:spPr bwMode="auto">
            <a:xfrm>
              <a:off x="834917" y="669855"/>
              <a:ext cx="2919789" cy="529206"/>
            </a:xfrm>
            <a:custGeom>
              <a:avLst/>
              <a:gdLst>
                <a:gd name="T0" fmla="*/ 4827 w 6310"/>
                <a:gd name="T1" fmla="*/ 490 h 1144"/>
                <a:gd name="T2" fmla="*/ 306 w 6310"/>
                <a:gd name="T3" fmla="*/ 531 h 1144"/>
                <a:gd name="T4" fmla="*/ 181 w 6310"/>
                <a:gd name="T5" fmla="*/ 755 h 1144"/>
                <a:gd name="T6" fmla="*/ 103 w 6310"/>
                <a:gd name="T7" fmla="*/ 283 h 1144"/>
                <a:gd name="T8" fmla="*/ 1673 w 6310"/>
                <a:gd name="T9" fmla="*/ 742 h 1144"/>
                <a:gd name="T10" fmla="*/ 1919 w 6310"/>
                <a:gd name="T11" fmla="*/ 369 h 1144"/>
                <a:gd name="T12" fmla="*/ 4129 w 6310"/>
                <a:gd name="T13" fmla="*/ 229 h 1144"/>
                <a:gd name="T14" fmla="*/ 1240 w 6310"/>
                <a:gd name="T15" fmla="*/ 431 h 1144"/>
                <a:gd name="T16" fmla="*/ 1396 w 6310"/>
                <a:gd name="T17" fmla="*/ 96 h 1144"/>
                <a:gd name="T18" fmla="*/ 5595 w 6310"/>
                <a:gd name="T19" fmla="*/ 297 h 1144"/>
                <a:gd name="T20" fmla="*/ 791 w 6310"/>
                <a:gd name="T21" fmla="*/ 145 h 1144"/>
                <a:gd name="T22" fmla="*/ 5932 w 6310"/>
                <a:gd name="T23" fmla="*/ 418 h 1144"/>
                <a:gd name="T24" fmla="*/ 5921 w 6310"/>
                <a:gd name="T25" fmla="*/ 98 h 1144"/>
                <a:gd name="T26" fmla="*/ 5438 w 6310"/>
                <a:gd name="T27" fmla="*/ 137 h 1144"/>
                <a:gd name="T28" fmla="*/ 5481 w 6310"/>
                <a:gd name="T29" fmla="*/ 962 h 1144"/>
                <a:gd name="T30" fmla="*/ 5569 w 6310"/>
                <a:gd name="T31" fmla="*/ 997 h 1144"/>
                <a:gd name="T32" fmla="*/ 3507 w 6310"/>
                <a:gd name="T33" fmla="*/ 1122 h 1144"/>
                <a:gd name="T34" fmla="*/ 1782 w 6310"/>
                <a:gd name="T35" fmla="*/ 1067 h 1144"/>
                <a:gd name="T36" fmla="*/ 1902 w 6310"/>
                <a:gd name="T37" fmla="*/ 1126 h 1144"/>
                <a:gd name="T38" fmla="*/ 2643 w 6310"/>
                <a:gd name="T39" fmla="*/ 963 h 1144"/>
                <a:gd name="T40" fmla="*/ 2630 w 6310"/>
                <a:gd name="T41" fmla="*/ 1142 h 1144"/>
                <a:gd name="T42" fmla="*/ 2693 w 6310"/>
                <a:gd name="T43" fmla="*/ 973 h 1144"/>
                <a:gd name="T44" fmla="*/ 4224 w 6310"/>
                <a:gd name="T45" fmla="*/ 1108 h 1144"/>
                <a:gd name="T46" fmla="*/ 4311 w 6310"/>
                <a:gd name="T47" fmla="*/ 996 h 1144"/>
                <a:gd name="T48" fmla="*/ 5836 w 6310"/>
                <a:gd name="T49" fmla="*/ 1106 h 1144"/>
                <a:gd name="T50" fmla="*/ 5715 w 6310"/>
                <a:gd name="T51" fmla="*/ 1024 h 1144"/>
                <a:gd name="T52" fmla="*/ 365 w 6310"/>
                <a:gd name="T53" fmla="*/ 1086 h 1144"/>
                <a:gd name="T54" fmla="*/ 3024 w 6310"/>
                <a:gd name="T55" fmla="*/ 1086 h 1144"/>
                <a:gd name="T56" fmla="*/ 4975 w 6310"/>
                <a:gd name="T57" fmla="*/ 1108 h 1144"/>
                <a:gd name="T58" fmla="*/ 539 w 6310"/>
                <a:gd name="T59" fmla="*/ 1067 h 1144"/>
                <a:gd name="T60" fmla="*/ 648 w 6310"/>
                <a:gd name="T61" fmla="*/ 1107 h 1144"/>
                <a:gd name="T62" fmla="*/ 872 w 6310"/>
                <a:gd name="T63" fmla="*/ 1138 h 1144"/>
                <a:gd name="T64" fmla="*/ 2189 w 6310"/>
                <a:gd name="T65" fmla="*/ 1126 h 1144"/>
                <a:gd name="T66" fmla="*/ 2280 w 6310"/>
                <a:gd name="T67" fmla="*/ 1049 h 1144"/>
                <a:gd name="T68" fmla="*/ 3261 w 6310"/>
                <a:gd name="T69" fmla="*/ 1119 h 1144"/>
                <a:gd name="T70" fmla="*/ 3286 w 6310"/>
                <a:gd name="T71" fmla="*/ 964 h 1144"/>
                <a:gd name="T72" fmla="*/ 4701 w 6310"/>
                <a:gd name="T73" fmla="*/ 989 h 1144"/>
                <a:gd name="T74" fmla="*/ 5947 w 6310"/>
                <a:gd name="T75" fmla="*/ 1084 h 1144"/>
                <a:gd name="T76" fmla="*/ 6078 w 6310"/>
                <a:gd name="T77" fmla="*/ 1047 h 1144"/>
                <a:gd name="T78" fmla="*/ 10 w 6310"/>
                <a:gd name="T79" fmla="*/ 1138 h 1144"/>
                <a:gd name="T80" fmla="*/ 207 w 6310"/>
                <a:gd name="T81" fmla="*/ 1131 h 1144"/>
                <a:gd name="T82" fmla="*/ 978 w 6310"/>
                <a:gd name="T83" fmla="*/ 1101 h 1144"/>
                <a:gd name="T84" fmla="*/ 1074 w 6310"/>
                <a:gd name="T85" fmla="*/ 1052 h 1144"/>
                <a:gd name="T86" fmla="*/ 1189 w 6310"/>
                <a:gd name="T87" fmla="*/ 984 h 1144"/>
                <a:gd name="T88" fmla="*/ 1277 w 6310"/>
                <a:gd name="T89" fmla="*/ 965 h 1144"/>
                <a:gd name="T90" fmla="*/ 1417 w 6310"/>
                <a:gd name="T91" fmla="*/ 1042 h 1144"/>
                <a:gd name="T92" fmla="*/ 1550 w 6310"/>
                <a:gd name="T93" fmla="*/ 1021 h 1144"/>
                <a:gd name="T94" fmla="*/ 1665 w 6310"/>
                <a:gd name="T95" fmla="*/ 1022 h 1144"/>
                <a:gd name="T96" fmla="*/ 2484 w 6310"/>
                <a:gd name="T97" fmla="*/ 1138 h 1144"/>
                <a:gd name="T98" fmla="*/ 2478 w 6310"/>
                <a:gd name="T99" fmla="*/ 985 h 1144"/>
                <a:gd name="T100" fmla="*/ 2858 w 6310"/>
                <a:gd name="T101" fmla="*/ 1138 h 1144"/>
                <a:gd name="T102" fmla="*/ 2849 w 6310"/>
                <a:gd name="T103" fmla="*/ 984 h 1144"/>
                <a:gd name="T104" fmla="*/ 3763 w 6310"/>
                <a:gd name="T105" fmla="*/ 1054 h 1144"/>
                <a:gd name="T106" fmla="*/ 3796 w 6310"/>
                <a:gd name="T107" fmla="*/ 1003 h 1144"/>
                <a:gd name="T108" fmla="*/ 4077 w 6310"/>
                <a:gd name="T109" fmla="*/ 1139 h 1144"/>
                <a:gd name="T110" fmla="*/ 4819 w 6310"/>
                <a:gd name="T111" fmla="*/ 1127 h 1144"/>
                <a:gd name="T112" fmla="*/ 5220 w 6310"/>
                <a:gd name="T113" fmla="*/ 1138 h 1144"/>
                <a:gd name="T114" fmla="*/ 6208 w 6310"/>
                <a:gd name="T115" fmla="*/ 1038 h 1144"/>
                <a:gd name="T116" fmla="*/ 6264 w 6310"/>
                <a:gd name="T117" fmla="*/ 1056 h 1144"/>
                <a:gd name="T118" fmla="*/ 5538 w 6310"/>
                <a:gd name="T119" fmla="*/ 1016 h 1144"/>
                <a:gd name="T120" fmla="*/ 612 w 6310"/>
                <a:gd name="T121" fmla="*/ 1028 h 1144"/>
                <a:gd name="T122" fmla="*/ 3299 w 6310"/>
                <a:gd name="T123" fmla="*/ 998 h 1144"/>
                <a:gd name="T124" fmla="*/ 4598 w 6310"/>
                <a:gd name="T125" fmla="*/ 1124 h 1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310" h="1144">
                  <a:moveTo>
                    <a:pt x="2600" y="0"/>
                  </a:moveTo>
                  <a:lnTo>
                    <a:pt x="2600" y="769"/>
                  </a:lnTo>
                  <a:lnTo>
                    <a:pt x="3368" y="769"/>
                  </a:lnTo>
                  <a:lnTo>
                    <a:pt x="3368" y="0"/>
                  </a:lnTo>
                  <a:lnTo>
                    <a:pt x="2600" y="0"/>
                  </a:lnTo>
                  <a:close/>
                  <a:moveTo>
                    <a:pt x="2669" y="69"/>
                  </a:moveTo>
                  <a:lnTo>
                    <a:pt x="3208" y="69"/>
                  </a:lnTo>
                  <a:lnTo>
                    <a:pt x="3188" y="79"/>
                  </a:lnTo>
                  <a:lnTo>
                    <a:pt x="3167" y="90"/>
                  </a:lnTo>
                  <a:lnTo>
                    <a:pt x="3157" y="96"/>
                  </a:lnTo>
                  <a:lnTo>
                    <a:pt x="3146" y="102"/>
                  </a:lnTo>
                  <a:lnTo>
                    <a:pt x="3135" y="109"/>
                  </a:lnTo>
                  <a:lnTo>
                    <a:pt x="3124" y="115"/>
                  </a:lnTo>
                  <a:lnTo>
                    <a:pt x="3113" y="123"/>
                  </a:lnTo>
                  <a:lnTo>
                    <a:pt x="3103" y="130"/>
                  </a:lnTo>
                  <a:lnTo>
                    <a:pt x="3092" y="139"/>
                  </a:lnTo>
                  <a:lnTo>
                    <a:pt x="3081" y="147"/>
                  </a:lnTo>
                  <a:lnTo>
                    <a:pt x="3070" y="155"/>
                  </a:lnTo>
                  <a:lnTo>
                    <a:pt x="3060" y="165"/>
                  </a:lnTo>
                  <a:lnTo>
                    <a:pt x="3050" y="174"/>
                  </a:lnTo>
                  <a:lnTo>
                    <a:pt x="3039" y="184"/>
                  </a:lnTo>
                  <a:lnTo>
                    <a:pt x="3030" y="194"/>
                  </a:lnTo>
                  <a:lnTo>
                    <a:pt x="3022" y="204"/>
                  </a:lnTo>
                  <a:lnTo>
                    <a:pt x="3014" y="214"/>
                  </a:lnTo>
                  <a:lnTo>
                    <a:pt x="3007" y="225"/>
                  </a:lnTo>
                  <a:lnTo>
                    <a:pt x="3000" y="236"/>
                  </a:lnTo>
                  <a:lnTo>
                    <a:pt x="2993" y="248"/>
                  </a:lnTo>
                  <a:lnTo>
                    <a:pt x="2987" y="260"/>
                  </a:lnTo>
                  <a:lnTo>
                    <a:pt x="2981" y="272"/>
                  </a:lnTo>
                  <a:lnTo>
                    <a:pt x="2975" y="285"/>
                  </a:lnTo>
                  <a:lnTo>
                    <a:pt x="2970" y="297"/>
                  </a:lnTo>
                  <a:lnTo>
                    <a:pt x="2965" y="310"/>
                  </a:lnTo>
                  <a:lnTo>
                    <a:pt x="2960" y="323"/>
                  </a:lnTo>
                  <a:lnTo>
                    <a:pt x="2951" y="349"/>
                  </a:lnTo>
                  <a:lnTo>
                    <a:pt x="2941" y="375"/>
                  </a:lnTo>
                  <a:lnTo>
                    <a:pt x="2934" y="395"/>
                  </a:lnTo>
                  <a:lnTo>
                    <a:pt x="2927" y="415"/>
                  </a:lnTo>
                  <a:lnTo>
                    <a:pt x="2920" y="434"/>
                  </a:lnTo>
                  <a:lnTo>
                    <a:pt x="2913" y="452"/>
                  </a:lnTo>
                  <a:lnTo>
                    <a:pt x="2909" y="461"/>
                  </a:lnTo>
                  <a:lnTo>
                    <a:pt x="2905" y="469"/>
                  </a:lnTo>
                  <a:lnTo>
                    <a:pt x="2901" y="477"/>
                  </a:lnTo>
                  <a:lnTo>
                    <a:pt x="2897" y="485"/>
                  </a:lnTo>
                  <a:lnTo>
                    <a:pt x="2893" y="493"/>
                  </a:lnTo>
                  <a:lnTo>
                    <a:pt x="2889" y="500"/>
                  </a:lnTo>
                  <a:lnTo>
                    <a:pt x="2884" y="507"/>
                  </a:lnTo>
                  <a:lnTo>
                    <a:pt x="2879" y="514"/>
                  </a:lnTo>
                  <a:lnTo>
                    <a:pt x="2874" y="520"/>
                  </a:lnTo>
                  <a:lnTo>
                    <a:pt x="2870" y="526"/>
                  </a:lnTo>
                  <a:lnTo>
                    <a:pt x="2865" y="532"/>
                  </a:lnTo>
                  <a:lnTo>
                    <a:pt x="2859" y="537"/>
                  </a:lnTo>
                  <a:lnTo>
                    <a:pt x="2854" y="543"/>
                  </a:lnTo>
                  <a:lnTo>
                    <a:pt x="2848" y="548"/>
                  </a:lnTo>
                  <a:lnTo>
                    <a:pt x="2842" y="554"/>
                  </a:lnTo>
                  <a:lnTo>
                    <a:pt x="2836" y="558"/>
                  </a:lnTo>
                  <a:lnTo>
                    <a:pt x="2824" y="568"/>
                  </a:lnTo>
                  <a:lnTo>
                    <a:pt x="2811" y="578"/>
                  </a:lnTo>
                  <a:lnTo>
                    <a:pt x="2797" y="586"/>
                  </a:lnTo>
                  <a:lnTo>
                    <a:pt x="2783" y="595"/>
                  </a:lnTo>
                  <a:lnTo>
                    <a:pt x="2769" y="603"/>
                  </a:lnTo>
                  <a:lnTo>
                    <a:pt x="2755" y="610"/>
                  </a:lnTo>
                  <a:lnTo>
                    <a:pt x="2740" y="617"/>
                  </a:lnTo>
                  <a:lnTo>
                    <a:pt x="2725" y="623"/>
                  </a:lnTo>
                  <a:lnTo>
                    <a:pt x="2711" y="629"/>
                  </a:lnTo>
                  <a:lnTo>
                    <a:pt x="2697" y="634"/>
                  </a:lnTo>
                  <a:lnTo>
                    <a:pt x="2683" y="639"/>
                  </a:lnTo>
                  <a:lnTo>
                    <a:pt x="2669" y="642"/>
                  </a:lnTo>
                  <a:lnTo>
                    <a:pt x="2669" y="69"/>
                  </a:lnTo>
                  <a:close/>
                  <a:moveTo>
                    <a:pt x="4721" y="81"/>
                  </a:moveTo>
                  <a:lnTo>
                    <a:pt x="4425" y="743"/>
                  </a:lnTo>
                  <a:lnTo>
                    <a:pt x="4429" y="743"/>
                  </a:lnTo>
                  <a:lnTo>
                    <a:pt x="4434" y="742"/>
                  </a:lnTo>
                  <a:lnTo>
                    <a:pt x="4438" y="741"/>
                  </a:lnTo>
                  <a:lnTo>
                    <a:pt x="4442" y="741"/>
                  </a:lnTo>
                  <a:lnTo>
                    <a:pt x="4447" y="741"/>
                  </a:lnTo>
                  <a:lnTo>
                    <a:pt x="4451" y="741"/>
                  </a:lnTo>
                  <a:lnTo>
                    <a:pt x="4455" y="741"/>
                  </a:lnTo>
                  <a:lnTo>
                    <a:pt x="4460" y="740"/>
                  </a:lnTo>
                  <a:lnTo>
                    <a:pt x="4464" y="740"/>
                  </a:lnTo>
                  <a:lnTo>
                    <a:pt x="4468" y="741"/>
                  </a:lnTo>
                  <a:lnTo>
                    <a:pt x="4473" y="741"/>
                  </a:lnTo>
                  <a:lnTo>
                    <a:pt x="4477" y="741"/>
                  </a:lnTo>
                  <a:lnTo>
                    <a:pt x="4481" y="741"/>
                  </a:lnTo>
                  <a:lnTo>
                    <a:pt x="4485" y="741"/>
                  </a:lnTo>
                  <a:lnTo>
                    <a:pt x="4489" y="742"/>
                  </a:lnTo>
                  <a:lnTo>
                    <a:pt x="4493" y="743"/>
                  </a:lnTo>
                  <a:lnTo>
                    <a:pt x="4503" y="711"/>
                  </a:lnTo>
                  <a:lnTo>
                    <a:pt x="4514" y="679"/>
                  </a:lnTo>
                  <a:lnTo>
                    <a:pt x="4525" y="647"/>
                  </a:lnTo>
                  <a:lnTo>
                    <a:pt x="4537" y="615"/>
                  </a:lnTo>
                  <a:lnTo>
                    <a:pt x="4549" y="584"/>
                  </a:lnTo>
                  <a:lnTo>
                    <a:pt x="4561" y="552"/>
                  </a:lnTo>
                  <a:lnTo>
                    <a:pt x="4574" y="521"/>
                  </a:lnTo>
                  <a:lnTo>
                    <a:pt x="4586" y="490"/>
                  </a:lnTo>
                  <a:lnTo>
                    <a:pt x="4713" y="487"/>
                  </a:lnTo>
                  <a:lnTo>
                    <a:pt x="4827" y="490"/>
                  </a:lnTo>
                  <a:lnTo>
                    <a:pt x="4874" y="602"/>
                  </a:lnTo>
                  <a:lnTo>
                    <a:pt x="4916" y="716"/>
                  </a:lnTo>
                  <a:lnTo>
                    <a:pt x="4925" y="743"/>
                  </a:lnTo>
                  <a:lnTo>
                    <a:pt x="4931" y="742"/>
                  </a:lnTo>
                  <a:lnTo>
                    <a:pt x="4938" y="741"/>
                  </a:lnTo>
                  <a:lnTo>
                    <a:pt x="4944" y="741"/>
                  </a:lnTo>
                  <a:lnTo>
                    <a:pt x="4951" y="741"/>
                  </a:lnTo>
                  <a:lnTo>
                    <a:pt x="4958" y="741"/>
                  </a:lnTo>
                  <a:lnTo>
                    <a:pt x="4964" y="741"/>
                  </a:lnTo>
                  <a:lnTo>
                    <a:pt x="4971" y="740"/>
                  </a:lnTo>
                  <a:lnTo>
                    <a:pt x="4977" y="740"/>
                  </a:lnTo>
                  <a:lnTo>
                    <a:pt x="4983" y="741"/>
                  </a:lnTo>
                  <a:lnTo>
                    <a:pt x="4989" y="741"/>
                  </a:lnTo>
                  <a:lnTo>
                    <a:pt x="4995" y="741"/>
                  </a:lnTo>
                  <a:lnTo>
                    <a:pt x="5002" y="741"/>
                  </a:lnTo>
                  <a:lnTo>
                    <a:pt x="5007" y="741"/>
                  </a:lnTo>
                  <a:lnTo>
                    <a:pt x="5013" y="742"/>
                  </a:lnTo>
                  <a:lnTo>
                    <a:pt x="5020" y="743"/>
                  </a:lnTo>
                  <a:lnTo>
                    <a:pt x="5026" y="743"/>
                  </a:lnTo>
                  <a:lnTo>
                    <a:pt x="5009" y="709"/>
                  </a:lnTo>
                  <a:lnTo>
                    <a:pt x="4740" y="81"/>
                  </a:lnTo>
                  <a:lnTo>
                    <a:pt x="4721" y="81"/>
                  </a:lnTo>
                  <a:close/>
                  <a:moveTo>
                    <a:pt x="229" y="82"/>
                  </a:moveTo>
                  <a:lnTo>
                    <a:pt x="218" y="82"/>
                  </a:lnTo>
                  <a:lnTo>
                    <a:pt x="208" y="83"/>
                  </a:lnTo>
                  <a:lnTo>
                    <a:pt x="198" y="84"/>
                  </a:lnTo>
                  <a:lnTo>
                    <a:pt x="187" y="85"/>
                  </a:lnTo>
                  <a:lnTo>
                    <a:pt x="177" y="86"/>
                  </a:lnTo>
                  <a:lnTo>
                    <a:pt x="167" y="88"/>
                  </a:lnTo>
                  <a:lnTo>
                    <a:pt x="158" y="91"/>
                  </a:lnTo>
                  <a:lnTo>
                    <a:pt x="148" y="94"/>
                  </a:lnTo>
                  <a:lnTo>
                    <a:pt x="139" y="96"/>
                  </a:lnTo>
                  <a:lnTo>
                    <a:pt x="130" y="100"/>
                  </a:lnTo>
                  <a:lnTo>
                    <a:pt x="121" y="103"/>
                  </a:lnTo>
                  <a:lnTo>
                    <a:pt x="112" y="107"/>
                  </a:lnTo>
                  <a:lnTo>
                    <a:pt x="104" y="112"/>
                  </a:lnTo>
                  <a:lnTo>
                    <a:pt x="96" y="117"/>
                  </a:lnTo>
                  <a:lnTo>
                    <a:pt x="88" y="122"/>
                  </a:lnTo>
                  <a:lnTo>
                    <a:pt x="81" y="127"/>
                  </a:lnTo>
                  <a:lnTo>
                    <a:pt x="74" y="133"/>
                  </a:lnTo>
                  <a:lnTo>
                    <a:pt x="67" y="139"/>
                  </a:lnTo>
                  <a:lnTo>
                    <a:pt x="61" y="146"/>
                  </a:lnTo>
                  <a:lnTo>
                    <a:pt x="55" y="153"/>
                  </a:lnTo>
                  <a:lnTo>
                    <a:pt x="49" y="160"/>
                  </a:lnTo>
                  <a:lnTo>
                    <a:pt x="44" y="168"/>
                  </a:lnTo>
                  <a:lnTo>
                    <a:pt x="39" y="176"/>
                  </a:lnTo>
                  <a:lnTo>
                    <a:pt x="35" y="184"/>
                  </a:lnTo>
                  <a:lnTo>
                    <a:pt x="32" y="193"/>
                  </a:lnTo>
                  <a:lnTo>
                    <a:pt x="28" y="202"/>
                  </a:lnTo>
                  <a:lnTo>
                    <a:pt x="25" y="212"/>
                  </a:lnTo>
                  <a:lnTo>
                    <a:pt x="23" y="221"/>
                  </a:lnTo>
                  <a:lnTo>
                    <a:pt x="21" y="232"/>
                  </a:lnTo>
                  <a:lnTo>
                    <a:pt x="19" y="242"/>
                  </a:lnTo>
                  <a:lnTo>
                    <a:pt x="19" y="253"/>
                  </a:lnTo>
                  <a:lnTo>
                    <a:pt x="18" y="264"/>
                  </a:lnTo>
                  <a:lnTo>
                    <a:pt x="19" y="274"/>
                  </a:lnTo>
                  <a:lnTo>
                    <a:pt x="19" y="284"/>
                  </a:lnTo>
                  <a:lnTo>
                    <a:pt x="21" y="293"/>
                  </a:lnTo>
                  <a:lnTo>
                    <a:pt x="23" y="302"/>
                  </a:lnTo>
                  <a:lnTo>
                    <a:pt x="25" y="312"/>
                  </a:lnTo>
                  <a:lnTo>
                    <a:pt x="28" y="321"/>
                  </a:lnTo>
                  <a:lnTo>
                    <a:pt x="32" y="330"/>
                  </a:lnTo>
                  <a:lnTo>
                    <a:pt x="36" y="338"/>
                  </a:lnTo>
                  <a:lnTo>
                    <a:pt x="41" y="346"/>
                  </a:lnTo>
                  <a:lnTo>
                    <a:pt x="46" y="354"/>
                  </a:lnTo>
                  <a:lnTo>
                    <a:pt x="51" y="362"/>
                  </a:lnTo>
                  <a:lnTo>
                    <a:pt x="57" y="369"/>
                  </a:lnTo>
                  <a:lnTo>
                    <a:pt x="64" y="376"/>
                  </a:lnTo>
                  <a:lnTo>
                    <a:pt x="71" y="383"/>
                  </a:lnTo>
                  <a:lnTo>
                    <a:pt x="78" y="389"/>
                  </a:lnTo>
                  <a:lnTo>
                    <a:pt x="86" y="395"/>
                  </a:lnTo>
                  <a:lnTo>
                    <a:pt x="93" y="400"/>
                  </a:lnTo>
                  <a:lnTo>
                    <a:pt x="101" y="404"/>
                  </a:lnTo>
                  <a:lnTo>
                    <a:pt x="109" y="409"/>
                  </a:lnTo>
                  <a:lnTo>
                    <a:pt x="118" y="413"/>
                  </a:lnTo>
                  <a:lnTo>
                    <a:pt x="134" y="421"/>
                  </a:lnTo>
                  <a:lnTo>
                    <a:pt x="151" y="429"/>
                  </a:lnTo>
                  <a:lnTo>
                    <a:pt x="168" y="436"/>
                  </a:lnTo>
                  <a:lnTo>
                    <a:pt x="186" y="444"/>
                  </a:lnTo>
                  <a:lnTo>
                    <a:pt x="203" y="451"/>
                  </a:lnTo>
                  <a:lnTo>
                    <a:pt x="220" y="458"/>
                  </a:lnTo>
                  <a:lnTo>
                    <a:pt x="230" y="463"/>
                  </a:lnTo>
                  <a:lnTo>
                    <a:pt x="239" y="468"/>
                  </a:lnTo>
                  <a:lnTo>
                    <a:pt x="248" y="473"/>
                  </a:lnTo>
                  <a:lnTo>
                    <a:pt x="257" y="478"/>
                  </a:lnTo>
                  <a:lnTo>
                    <a:pt x="265" y="484"/>
                  </a:lnTo>
                  <a:lnTo>
                    <a:pt x="273" y="490"/>
                  </a:lnTo>
                  <a:lnTo>
                    <a:pt x="281" y="496"/>
                  </a:lnTo>
                  <a:lnTo>
                    <a:pt x="287" y="503"/>
                  </a:lnTo>
                  <a:lnTo>
                    <a:pt x="291" y="507"/>
                  </a:lnTo>
                  <a:lnTo>
                    <a:pt x="293" y="511"/>
                  </a:lnTo>
                  <a:lnTo>
                    <a:pt x="297" y="515"/>
                  </a:lnTo>
                  <a:lnTo>
                    <a:pt x="299" y="519"/>
                  </a:lnTo>
                  <a:lnTo>
                    <a:pt x="302" y="522"/>
                  </a:lnTo>
                  <a:lnTo>
                    <a:pt x="304" y="527"/>
                  </a:lnTo>
                  <a:lnTo>
                    <a:pt x="306" y="531"/>
                  </a:lnTo>
                  <a:lnTo>
                    <a:pt x="308" y="536"/>
                  </a:lnTo>
                  <a:lnTo>
                    <a:pt x="310" y="541"/>
                  </a:lnTo>
                  <a:lnTo>
                    <a:pt x="311" y="545"/>
                  </a:lnTo>
                  <a:lnTo>
                    <a:pt x="312" y="550"/>
                  </a:lnTo>
                  <a:lnTo>
                    <a:pt x="314" y="556"/>
                  </a:lnTo>
                  <a:lnTo>
                    <a:pt x="314" y="561"/>
                  </a:lnTo>
                  <a:lnTo>
                    <a:pt x="315" y="566"/>
                  </a:lnTo>
                  <a:lnTo>
                    <a:pt x="315" y="572"/>
                  </a:lnTo>
                  <a:lnTo>
                    <a:pt x="315" y="578"/>
                  </a:lnTo>
                  <a:lnTo>
                    <a:pt x="315" y="585"/>
                  </a:lnTo>
                  <a:lnTo>
                    <a:pt x="315" y="592"/>
                  </a:lnTo>
                  <a:lnTo>
                    <a:pt x="314" y="599"/>
                  </a:lnTo>
                  <a:lnTo>
                    <a:pt x="313" y="605"/>
                  </a:lnTo>
                  <a:lnTo>
                    <a:pt x="312" y="612"/>
                  </a:lnTo>
                  <a:lnTo>
                    <a:pt x="310" y="618"/>
                  </a:lnTo>
                  <a:lnTo>
                    <a:pt x="308" y="625"/>
                  </a:lnTo>
                  <a:lnTo>
                    <a:pt x="306" y="631"/>
                  </a:lnTo>
                  <a:lnTo>
                    <a:pt x="303" y="637"/>
                  </a:lnTo>
                  <a:lnTo>
                    <a:pt x="300" y="643"/>
                  </a:lnTo>
                  <a:lnTo>
                    <a:pt x="297" y="649"/>
                  </a:lnTo>
                  <a:lnTo>
                    <a:pt x="294" y="654"/>
                  </a:lnTo>
                  <a:lnTo>
                    <a:pt x="290" y="660"/>
                  </a:lnTo>
                  <a:lnTo>
                    <a:pt x="287" y="665"/>
                  </a:lnTo>
                  <a:lnTo>
                    <a:pt x="282" y="670"/>
                  </a:lnTo>
                  <a:lnTo>
                    <a:pt x="278" y="674"/>
                  </a:lnTo>
                  <a:lnTo>
                    <a:pt x="274" y="679"/>
                  </a:lnTo>
                  <a:lnTo>
                    <a:pt x="269" y="683"/>
                  </a:lnTo>
                  <a:lnTo>
                    <a:pt x="264" y="687"/>
                  </a:lnTo>
                  <a:lnTo>
                    <a:pt x="259" y="691"/>
                  </a:lnTo>
                  <a:lnTo>
                    <a:pt x="254" y="695"/>
                  </a:lnTo>
                  <a:lnTo>
                    <a:pt x="248" y="698"/>
                  </a:lnTo>
                  <a:lnTo>
                    <a:pt x="243" y="701"/>
                  </a:lnTo>
                  <a:lnTo>
                    <a:pt x="237" y="704"/>
                  </a:lnTo>
                  <a:lnTo>
                    <a:pt x="230" y="706"/>
                  </a:lnTo>
                  <a:lnTo>
                    <a:pt x="224" y="709"/>
                  </a:lnTo>
                  <a:lnTo>
                    <a:pt x="218" y="710"/>
                  </a:lnTo>
                  <a:lnTo>
                    <a:pt x="211" y="712"/>
                  </a:lnTo>
                  <a:lnTo>
                    <a:pt x="204" y="713"/>
                  </a:lnTo>
                  <a:lnTo>
                    <a:pt x="198" y="714"/>
                  </a:lnTo>
                  <a:lnTo>
                    <a:pt x="190" y="715"/>
                  </a:lnTo>
                  <a:lnTo>
                    <a:pt x="183" y="715"/>
                  </a:lnTo>
                  <a:lnTo>
                    <a:pt x="177" y="715"/>
                  </a:lnTo>
                  <a:lnTo>
                    <a:pt x="170" y="714"/>
                  </a:lnTo>
                  <a:lnTo>
                    <a:pt x="163" y="714"/>
                  </a:lnTo>
                  <a:lnTo>
                    <a:pt x="157" y="713"/>
                  </a:lnTo>
                  <a:lnTo>
                    <a:pt x="151" y="712"/>
                  </a:lnTo>
                  <a:lnTo>
                    <a:pt x="145" y="711"/>
                  </a:lnTo>
                  <a:lnTo>
                    <a:pt x="139" y="710"/>
                  </a:lnTo>
                  <a:lnTo>
                    <a:pt x="133" y="708"/>
                  </a:lnTo>
                  <a:lnTo>
                    <a:pt x="128" y="706"/>
                  </a:lnTo>
                  <a:lnTo>
                    <a:pt x="122" y="704"/>
                  </a:lnTo>
                  <a:lnTo>
                    <a:pt x="117" y="702"/>
                  </a:lnTo>
                  <a:lnTo>
                    <a:pt x="112" y="700"/>
                  </a:lnTo>
                  <a:lnTo>
                    <a:pt x="107" y="698"/>
                  </a:lnTo>
                  <a:lnTo>
                    <a:pt x="102" y="695"/>
                  </a:lnTo>
                  <a:lnTo>
                    <a:pt x="97" y="692"/>
                  </a:lnTo>
                  <a:lnTo>
                    <a:pt x="93" y="689"/>
                  </a:lnTo>
                  <a:lnTo>
                    <a:pt x="88" y="686"/>
                  </a:lnTo>
                  <a:lnTo>
                    <a:pt x="84" y="683"/>
                  </a:lnTo>
                  <a:lnTo>
                    <a:pt x="79" y="679"/>
                  </a:lnTo>
                  <a:lnTo>
                    <a:pt x="75" y="675"/>
                  </a:lnTo>
                  <a:lnTo>
                    <a:pt x="67" y="667"/>
                  </a:lnTo>
                  <a:lnTo>
                    <a:pt x="59" y="659"/>
                  </a:lnTo>
                  <a:lnTo>
                    <a:pt x="51" y="650"/>
                  </a:lnTo>
                  <a:lnTo>
                    <a:pt x="44" y="640"/>
                  </a:lnTo>
                  <a:lnTo>
                    <a:pt x="37" y="629"/>
                  </a:lnTo>
                  <a:lnTo>
                    <a:pt x="30" y="618"/>
                  </a:lnTo>
                  <a:lnTo>
                    <a:pt x="20" y="618"/>
                  </a:lnTo>
                  <a:lnTo>
                    <a:pt x="19" y="629"/>
                  </a:lnTo>
                  <a:lnTo>
                    <a:pt x="17" y="639"/>
                  </a:lnTo>
                  <a:lnTo>
                    <a:pt x="15" y="650"/>
                  </a:lnTo>
                  <a:lnTo>
                    <a:pt x="13" y="661"/>
                  </a:lnTo>
                  <a:lnTo>
                    <a:pt x="11" y="671"/>
                  </a:lnTo>
                  <a:lnTo>
                    <a:pt x="8" y="681"/>
                  </a:lnTo>
                  <a:lnTo>
                    <a:pt x="6" y="692"/>
                  </a:lnTo>
                  <a:lnTo>
                    <a:pt x="2" y="702"/>
                  </a:lnTo>
                  <a:lnTo>
                    <a:pt x="5" y="706"/>
                  </a:lnTo>
                  <a:lnTo>
                    <a:pt x="9" y="709"/>
                  </a:lnTo>
                  <a:lnTo>
                    <a:pt x="12" y="712"/>
                  </a:lnTo>
                  <a:lnTo>
                    <a:pt x="16" y="715"/>
                  </a:lnTo>
                  <a:lnTo>
                    <a:pt x="24" y="721"/>
                  </a:lnTo>
                  <a:lnTo>
                    <a:pt x="34" y="726"/>
                  </a:lnTo>
                  <a:lnTo>
                    <a:pt x="43" y="730"/>
                  </a:lnTo>
                  <a:lnTo>
                    <a:pt x="53" y="735"/>
                  </a:lnTo>
                  <a:lnTo>
                    <a:pt x="64" y="739"/>
                  </a:lnTo>
                  <a:lnTo>
                    <a:pt x="74" y="742"/>
                  </a:lnTo>
                  <a:lnTo>
                    <a:pt x="85" y="745"/>
                  </a:lnTo>
                  <a:lnTo>
                    <a:pt x="96" y="748"/>
                  </a:lnTo>
                  <a:lnTo>
                    <a:pt x="107" y="751"/>
                  </a:lnTo>
                  <a:lnTo>
                    <a:pt x="118" y="752"/>
                  </a:lnTo>
                  <a:lnTo>
                    <a:pt x="128" y="754"/>
                  </a:lnTo>
                  <a:lnTo>
                    <a:pt x="138" y="755"/>
                  </a:lnTo>
                  <a:lnTo>
                    <a:pt x="148" y="755"/>
                  </a:lnTo>
                  <a:lnTo>
                    <a:pt x="157" y="756"/>
                  </a:lnTo>
                  <a:lnTo>
                    <a:pt x="169" y="755"/>
                  </a:lnTo>
                  <a:lnTo>
                    <a:pt x="181" y="755"/>
                  </a:lnTo>
                  <a:lnTo>
                    <a:pt x="192" y="754"/>
                  </a:lnTo>
                  <a:lnTo>
                    <a:pt x="204" y="752"/>
                  </a:lnTo>
                  <a:lnTo>
                    <a:pt x="215" y="750"/>
                  </a:lnTo>
                  <a:lnTo>
                    <a:pt x="226" y="747"/>
                  </a:lnTo>
                  <a:lnTo>
                    <a:pt x="237" y="745"/>
                  </a:lnTo>
                  <a:lnTo>
                    <a:pt x="248" y="741"/>
                  </a:lnTo>
                  <a:lnTo>
                    <a:pt x="258" y="738"/>
                  </a:lnTo>
                  <a:lnTo>
                    <a:pt x="269" y="733"/>
                  </a:lnTo>
                  <a:lnTo>
                    <a:pt x="278" y="728"/>
                  </a:lnTo>
                  <a:lnTo>
                    <a:pt x="288" y="723"/>
                  </a:lnTo>
                  <a:lnTo>
                    <a:pt x="297" y="718"/>
                  </a:lnTo>
                  <a:lnTo>
                    <a:pt x="306" y="712"/>
                  </a:lnTo>
                  <a:lnTo>
                    <a:pt x="314" y="706"/>
                  </a:lnTo>
                  <a:lnTo>
                    <a:pt x="323" y="699"/>
                  </a:lnTo>
                  <a:lnTo>
                    <a:pt x="330" y="692"/>
                  </a:lnTo>
                  <a:lnTo>
                    <a:pt x="338" y="685"/>
                  </a:lnTo>
                  <a:lnTo>
                    <a:pt x="345" y="677"/>
                  </a:lnTo>
                  <a:lnTo>
                    <a:pt x="351" y="668"/>
                  </a:lnTo>
                  <a:lnTo>
                    <a:pt x="357" y="660"/>
                  </a:lnTo>
                  <a:lnTo>
                    <a:pt x="363" y="651"/>
                  </a:lnTo>
                  <a:lnTo>
                    <a:pt x="368" y="642"/>
                  </a:lnTo>
                  <a:lnTo>
                    <a:pt x="373" y="632"/>
                  </a:lnTo>
                  <a:lnTo>
                    <a:pt x="377" y="622"/>
                  </a:lnTo>
                  <a:lnTo>
                    <a:pt x="381" y="611"/>
                  </a:lnTo>
                  <a:lnTo>
                    <a:pt x="384" y="600"/>
                  </a:lnTo>
                  <a:lnTo>
                    <a:pt x="386" y="589"/>
                  </a:lnTo>
                  <a:lnTo>
                    <a:pt x="388" y="578"/>
                  </a:lnTo>
                  <a:lnTo>
                    <a:pt x="390" y="566"/>
                  </a:lnTo>
                  <a:lnTo>
                    <a:pt x="391" y="554"/>
                  </a:lnTo>
                  <a:lnTo>
                    <a:pt x="391" y="541"/>
                  </a:lnTo>
                  <a:lnTo>
                    <a:pt x="391" y="534"/>
                  </a:lnTo>
                  <a:lnTo>
                    <a:pt x="390" y="526"/>
                  </a:lnTo>
                  <a:lnTo>
                    <a:pt x="390" y="520"/>
                  </a:lnTo>
                  <a:lnTo>
                    <a:pt x="388" y="513"/>
                  </a:lnTo>
                  <a:lnTo>
                    <a:pt x="387" y="506"/>
                  </a:lnTo>
                  <a:lnTo>
                    <a:pt x="385" y="500"/>
                  </a:lnTo>
                  <a:lnTo>
                    <a:pt x="383" y="493"/>
                  </a:lnTo>
                  <a:lnTo>
                    <a:pt x="381" y="487"/>
                  </a:lnTo>
                  <a:lnTo>
                    <a:pt x="378" y="481"/>
                  </a:lnTo>
                  <a:lnTo>
                    <a:pt x="375" y="475"/>
                  </a:lnTo>
                  <a:lnTo>
                    <a:pt x="372" y="469"/>
                  </a:lnTo>
                  <a:lnTo>
                    <a:pt x="368" y="463"/>
                  </a:lnTo>
                  <a:lnTo>
                    <a:pt x="365" y="457"/>
                  </a:lnTo>
                  <a:lnTo>
                    <a:pt x="361" y="451"/>
                  </a:lnTo>
                  <a:lnTo>
                    <a:pt x="357" y="446"/>
                  </a:lnTo>
                  <a:lnTo>
                    <a:pt x="353" y="440"/>
                  </a:lnTo>
                  <a:lnTo>
                    <a:pt x="349" y="437"/>
                  </a:lnTo>
                  <a:lnTo>
                    <a:pt x="346" y="434"/>
                  </a:lnTo>
                  <a:lnTo>
                    <a:pt x="343" y="431"/>
                  </a:lnTo>
                  <a:lnTo>
                    <a:pt x="340" y="428"/>
                  </a:lnTo>
                  <a:lnTo>
                    <a:pt x="332" y="422"/>
                  </a:lnTo>
                  <a:lnTo>
                    <a:pt x="325" y="417"/>
                  </a:lnTo>
                  <a:lnTo>
                    <a:pt x="317" y="412"/>
                  </a:lnTo>
                  <a:lnTo>
                    <a:pt x="309" y="408"/>
                  </a:lnTo>
                  <a:lnTo>
                    <a:pt x="300" y="404"/>
                  </a:lnTo>
                  <a:lnTo>
                    <a:pt x="293" y="399"/>
                  </a:lnTo>
                  <a:lnTo>
                    <a:pt x="287" y="397"/>
                  </a:lnTo>
                  <a:lnTo>
                    <a:pt x="282" y="394"/>
                  </a:lnTo>
                  <a:lnTo>
                    <a:pt x="277" y="391"/>
                  </a:lnTo>
                  <a:lnTo>
                    <a:pt x="271" y="389"/>
                  </a:lnTo>
                  <a:lnTo>
                    <a:pt x="265" y="387"/>
                  </a:lnTo>
                  <a:lnTo>
                    <a:pt x="260" y="384"/>
                  </a:lnTo>
                  <a:lnTo>
                    <a:pt x="254" y="382"/>
                  </a:lnTo>
                  <a:lnTo>
                    <a:pt x="249" y="380"/>
                  </a:lnTo>
                  <a:lnTo>
                    <a:pt x="244" y="377"/>
                  </a:lnTo>
                  <a:lnTo>
                    <a:pt x="238" y="374"/>
                  </a:lnTo>
                  <a:lnTo>
                    <a:pt x="233" y="373"/>
                  </a:lnTo>
                  <a:lnTo>
                    <a:pt x="228" y="370"/>
                  </a:lnTo>
                  <a:lnTo>
                    <a:pt x="222" y="368"/>
                  </a:lnTo>
                  <a:lnTo>
                    <a:pt x="217" y="366"/>
                  </a:lnTo>
                  <a:lnTo>
                    <a:pt x="211" y="363"/>
                  </a:lnTo>
                  <a:lnTo>
                    <a:pt x="206" y="361"/>
                  </a:lnTo>
                  <a:lnTo>
                    <a:pt x="202" y="359"/>
                  </a:lnTo>
                  <a:lnTo>
                    <a:pt x="197" y="358"/>
                  </a:lnTo>
                  <a:lnTo>
                    <a:pt x="192" y="356"/>
                  </a:lnTo>
                  <a:lnTo>
                    <a:pt x="188" y="354"/>
                  </a:lnTo>
                  <a:lnTo>
                    <a:pt x="183" y="352"/>
                  </a:lnTo>
                  <a:lnTo>
                    <a:pt x="179" y="350"/>
                  </a:lnTo>
                  <a:lnTo>
                    <a:pt x="175" y="347"/>
                  </a:lnTo>
                  <a:lnTo>
                    <a:pt x="170" y="345"/>
                  </a:lnTo>
                  <a:lnTo>
                    <a:pt x="164" y="343"/>
                  </a:lnTo>
                  <a:lnTo>
                    <a:pt x="159" y="340"/>
                  </a:lnTo>
                  <a:lnTo>
                    <a:pt x="155" y="338"/>
                  </a:lnTo>
                  <a:lnTo>
                    <a:pt x="151" y="336"/>
                  </a:lnTo>
                  <a:lnTo>
                    <a:pt x="147" y="333"/>
                  </a:lnTo>
                  <a:lnTo>
                    <a:pt x="143" y="330"/>
                  </a:lnTo>
                  <a:lnTo>
                    <a:pt x="138" y="327"/>
                  </a:lnTo>
                  <a:lnTo>
                    <a:pt x="133" y="322"/>
                  </a:lnTo>
                  <a:lnTo>
                    <a:pt x="128" y="318"/>
                  </a:lnTo>
                  <a:lnTo>
                    <a:pt x="123" y="314"/>
                  </a:lnTo>
                  <a:lnTo>
                    <a:pt x="119" y="309"/>
                  </a:lnTo>
                  <a:lnTo>
                    <a:pt x="115" y="304"/>
                  </a:lnTo>
                  <a:lnTo>
                    <a:pt x="112" y="299"/>
                  </a:lnTo>
                  <a:lnTo>
                    <a:pt x="108" y="294"/>
                  </a:lnTo>
                  <a:lnTo>
                    <a:pt x="105" y="289"/>
                  </a:lnTo>
                  <a:lnTo>
                    <a:pt x="103" y="283"/>
                  </a:lnTo>
                  <a:lnTo>
                    <a:pt x="100" y="278"/>
                  </a:lnTo>
                  <a:lnTo>
                    <a:pt x="98" y="272"/>
                  </a:lnTo>
                  <a:lnTo>
                    <a:pt x="96" y="266"/>
                  </a:lnTo>
                  <a:lnTo>
                    <a:pt x="95" y="260"/>
                  </a:lnTo>
                  <a:lnTo>
                    <a:pt x="94" y="254"/>
                  </a:lnTo>
                  <a:lnTo>
                    <a:pt x="93" y="247"/>
                  </a:lnTo>
                  <a:lnTo>
                    <a:pt x="92" y="241"/>
                  </a:lnTo>
                  <a:lnTo>
                    <a:pt x="92" y="234"/>
                  </a:lnTo>
                  <a:lnTo>
                    <a:pt x="92" y="228"/>
                  </a:lnTo>
                  <a:lnTo>
                    <a:pt x="93" y="222"/>
                  </a:lnTo>
                  <a:lnTo>
                    <a:pt x="94" y="216"/>
                  </a:lnTo>
                  <a:lnTo>
                    <a:pt x="95" y="210"/>
                  </a:lnTo>
                  <a:lnTo>
                    <a:pt x="96" y="204"/>
                  </a:lnTo>
                  <a:lnTo>
                    <a:pt x="98" y="198"/>
                  </a:lnTo>
                  <a:lnTo>
                    <a:pt x="100" y="193"/>
                  </a:lnTo>
                  <a:lnTo>
                    <a:pt x="102" y="188"/>
                  </a:lnTo>
                  <a:lnTo>
                    <a:pt x="104" y="183"/>
                  </a:lnTo>
                  <a:lnTo>
                    <a:pt x="107" y="178"/>
                  </a:lnTo>
                  <a:lnTo>
                    <a:pt x="110" y="173"/>
                  </a:lnTo>
                  <a:lnTo>
                    <a:pt x="113" y="169"/>
                  </a:lnTo>
                  <a:lnTo>
                    <a:pt x="116" y="164"/>
                  </a:lnTo>
                  <a:lnTo>
                    <a:pt x="120" y="160"/>
                  </a:lnTo>
                  <a:lnTo>
                    <a:pt x="123" y="156"/>
                  </a:lnTo>
                  <a:lnTo>
                    <a:pt x="128" y="152"/>
                  </a:lnTo>
                  <a:lnTo>
                    <a:pt x="132" y="148"/>
                  </a:lnTo>
                  <a:lnTo>
                    <a:pt x="136" y="145"/>
                  </a:lnTo>
                  <a:lnTo>
                    <a:pt x="141" y="142"/>
                  </a:lnTo>
                  <a:lnTo>
                    <a:pt x="146" y="139"/>
                  </a:lnTo>
                  <a:lnTo>
                    <a:pt x="150" y="136"/>
                  </a:lnTo>
                  <a:lnTo>
                    <a:pt x="155" y="133"/>
                  </a:lnTo>
                  <a:lnTo>
                    <a:pt x="160" y="131"/>
                  </a:lnTo>
                  <a:lnTo>
                    <a:pt x="166" y="129"/>
                  </a:lnTo>
                  <a:lnTo>
                    <a:pt x="171" y="127"/>
                  </a:lnTo>
                  <a:lnTo>
                    <a:pt x="177" y="125"/>
                  </a:lnTo>
                  <a:lnTo>
                    <a:pt x="182" y="124"/>
                  </a:lnTo>
                  <a:lnTo>
                    <a:pt x="188" y="122"/>
                  </a:lnTo>
                  <a:lnTo>
                    <a:pt x="194" y="122"/>
                  </a:lnTo>
                  <a:lnTo>
                    <a:pt x="200" y="121"/>
                  </a:lnTo>
                  <a:lnTo>
                    <a:pt x="206" y="120"/>
                  </a:lnTo>
                  <a:lnTo>
                    <a:pt x="212" y="120"/>
                  </a:lnTo>
                  <a:lnTo>
                    <a:pt x="217" y="120"/>
                  </a:lnTo>
                  <a:lnTo>
                    <a:pt x="222" y="121"/>
                  </a:lnTo>
                  <a:lnTo>
                    <a:pt x="227" y="121"/>
                  </a:lnTo>
                  <a:lnTo>
                    <a:pt x="232" y="122"/>
                  </a:lnTo>
                  <a:lnTo>
                    <a:pt x="242" y="124"/>
                  </a:lnTo>
                  <a:lnTo>
                    <a:pt x="251" y="126"/>
                  </a:lnTo>
                  <a:lnTo>
                    <a:pt x="260" y="130"/>
                  </a:lnTo>
                  <a:lnTo>
                    <a:pt x="269" y="134"/>
                  </a:lnTo>
                  <a:lnTo>
                    <a:pt x="276" y="139"/>
                  </a:lnTo>
                  <a:lnTo>
                    <a:pt x="284" y="144"/>
                  </a:lnTo>
                  <a:lnTo>
                    <a:pt x="291" y="150"/>
                  </a:lnTo>
                  <a:lnTo>
                    <a:pt x="299" y="156"/>
                  </a:lnTo>
                  <a:lnTo>
                    <a:pt x="305" y="163"/>
                  </a:lnTo>
                  <a:lnTo>
                    <a:pt x="311" y="170"/>
                  </a:lnTo>
                  <a:lnTo>
                    <a:pt x="316" y="179"/>
                  </a:lnTo>
                  <a:lnTo>
                    <a:pt x="321" y="187"/>
                  </a:lnTo>
                  <a:lnTo>
                    <a:pt x="326" y="196"/>
                  </a:lnTo>
                  <a:lnTo>
                    <a:pt x="330" y="206"/>
                  </a:lnTo>
                  <a:lnTo>
                    <a:pt x="339" y="206"/>
                  </a:lnTo>
                  <a:lnTo>
                    <a:pt x="342" y="196"/>
                  </a:lnTo>
                  <a:lnTo>
                    <a:pt x="345" y="186"/>
                  </a:lnTo>
                  <a:lnTo>
                    <a:pt x="347" y="176"/>
                  </a:lnTo>
                  <a:lnTo>
                    <a:pt x="351" y="166"/>
                  </a:lnTo>
                  <a:lnTo>
                    <a:pt x="354" y="156"/>
                  </a:lnTo>
                  <a:lnTo>
                    <a:pt x="357" y="146"/>
                  </a:lnTo>
                  <a:lnTo>
                    <a:pt x="361" y="137"/>
                  </a:lnTo>
                  <a:lnTo>
                    <a:pt x="365" y="128"/>
                  </a:lnTo>
                  <a:lnTo>
                    <a:pt x="358" y="122"/>
                  </a:lnTo>
                  <a:lnTo>
                    <a:pt x="351" y="117"/>
                  </a:lnTo>
                  <a:lnTo>
                    <a:pt x="343" y="112"/>
                  </a:lnTo>
                  <a:lnTo>
                    <a:pt x="335" y="107"/>
                  </a:lnTo>
                  <a:lnTo>
                    <a:pt x="327" y="103"/>
                  </a:lnTo>
                  <a:lnTo>
                    <a:pt x="318" y="99"/>
                  </a:lnTo>
                  <a:lnTo>
                    <a:pt x="310" y="96"/>
                  </a:lnTo>
                  <a:lnTo>
                    <a:pt x="301" y="93"/>
                  </a:lnTo>
                  <a:lnTo>
                    <a:pt x="292" y="90"/>
                  </a:lnTo>
                  <a:lnTo>
                    <a:pt x="283" y="88"/>
                  </a:lnTo>
                  <a:lnTo>
                    <a:pt x="274" y="86"/>
                  </a:lnTo>
                  <a:lnTo>
                    <a:pt x="265" y="85"/>
                  </a:lnTo>
                  <a:lnTo>
                    <a:pt x="256" y="84"/>
                  </a:lnTo>
                  <a:lnTo>
                    <a:pt x="246" y="83"/>
                  </a:lnTo>
                  <a:lnTo>
                    <a:pt x="238" y="82"/>
                  </a:lnTo>
                  <a:lnTo>
                    <a:pt x="229" y="82"/>
                  </a:lnTo>
                  <a:close/>
                  <a:moveTo>
                    <a:pt x="1757" y="85"/>
                  </a:moveTo>
                  <a:lnTo>
                    <a:pt x="1756" y="99"/>
                  </a:lnTo>
                  <a:lnTo>
                    <a:pt x="1754" y="112"/>
                  </a:lnTo>
                  <a:lnTo>
                    <a:pt x="1752" y="126"/>
                  </a:lnTo>
                  <a:lnTo>
                    <a:pt x="1751" y="140"/>
                  </a:lnTo>
                  <a:lnTo>
                    <a:pt x="1749" y="154"/>
                  </a:lnTo>
                  <a:lnTo>
                    <a:pt x="1748" y="167"/>
                  </a:lnTo>
                  <a:lnTo>
                    <a:pt x="1746" y="181"/>
                  </a:lnTo>
                  <a:lnTo>
                    <a:pt x="1744" y="194"/>
                  </a:lnTo>
                  <a:lnTo>
                    <a:pt x="1697" y="539"/>
                  </a:lnTo>
                  <a:lnTo>
                    <a:pt x="1666" y="735"/>
                  </a:lnTo>
                  <a:lnTo>
                    <a:pt x="1665" y="743"/>
                  </a:lnTo>
                  <a:lnTo>
                    <a:pt x="1673" y="742"/>
                  </a:lnTo>
                  <a:lnTo>
                    <a:pt x="1682" y="741"/>
                  </a:lnTo>
                  <a:lnTo>
                    <a:pt x="1690" y="741"/>
                  </a:lnTo>
                  <a:lnTo>
                    <a:pt x="1698" y="741"/>
                  </a:lnTo>
                  <a:lnTo>
                    <a:pt x="1706" y="741"/>
                  </a:lnTo>
                  <a:lnTo>
                    <a:pt x="1715" y="741"/>
                  </a:lnTo>
                  <a:lnTo>
                    <a:pt x="1723" y="742"/>
                  </a:lnTo>
                  <a:lnTo>
                    <a:pt x="1732" y="743"/>
                  </a:lnTo>
                  <a:lnTo>
                    <a:pt x="1732" y="741"/>
                  </a:lnTo>
                  <a:lnTo>
                    <a:pt x="1732" y="738"/>
                  </a:lnTo>
                  <a:lnTo>
                    <a:pt x="1732" y="736"/>
                  </a:lnTo>
                  <a:lnTo>
                    <a:pt x="1732" y="733"/>
                  </a:lnTo>
                  <a:lnTo>
                    <a:pt x="1732" y="730"/>
                  </a:lnTo>
                  <a:lnTo>
                    <a:pt x="1732" y="728"/>
                  </a:lnTo>
                  <a:lnTo>
                    <a:pt x="1732" y="725"/>
                  </a:lnTo>
                  <a:lnTo>
                    <a:pt x="1732" y="723"/>
                  </a:lnTo>
                  <a:lnTo>
                    <a:pt x="1737" y="627"/>
                  </a:lnTo>
                  <a:lnTo>
                    <a:pt x="1778" y="256"/>
                  </a:lnTo>
                  <a:lnTo>
                    <a:pt x="1802" y="302"/>
                  </a:lnTo>
                  <a:lnTo>
                    <a:pt x="1827" y="349"/>
                  </a:lnTo>
                  <a:lnTo>
                    <a:pt x="1851" y="395"/>
                  </a:lnTo>
                  <a:lnTo>
                    <a:pt x="1875" y="442"/>
                  </a:lnTo>
                  <a:lnTo>
                    <a:pt x="1899" y="488"/>
                  </a:lnTo>
                  <a:lnTo>
                    <a:pt x="1923" y="535"/>
                  </a:lnTo>
                  <a:lnTo>
                    <a:pt x="1947" y="581"/>
                  </a:lnTo>
                  <a:lnTo>
                    <a:pt x="1970" y="628"/>
                  </a:lnTo>
                  <a:lnTo>
                    <a:pt x="2022" y="736"/>
                  </a:lnTo>
                  <a:lnTo>
                    <a:pt x="2032" y="736"/>
                  </a:lnTo>
                  <a:lnTo>
                    <a:pt x="2040" y="719"/>
                  </a:lnTo>
                  <a:lnTo>
                    <a:pt x="2048" y="702"/>
                  </a:lnTo>
                  <a:lnTo>
                    <a:pt x="2056" y="684"/>
                  </a:lnTo>
                  <a:lnTo>
                    <a:pt x="2064" y="667"/>
                  </a:lnTo>
                  <a:lnTo>
                    <a:pt x="2072" y="650"/>
                  </a:lnTo>
                  <a:lnTo>
                    <a:pt x="2080" y="633"/>
                  </a:lnTo>
                  <a:lnTo>
                    <a:pt x="2088" y="617"/>
                  </a:lnTo>
                  <a:lnTo>
                    <a:pt x="2097" y="600"/>
                  </a:lnTo>
                  <a:lnTo>
                    <a:pt x="2147" y="501"/>
                  </a:lnTo>
                  <a:lnTo>
                    <a:pt x="2281" y="256"/>
                  </a:lnTo>
                  <a:lnTo>
                    <a:pt x="2283" y="274"/>
                  </a:lnTo>
                  <a:lnTo>
                    <a:pt x="2285" y="292"/>
                  </a:lnTo>
                  <a:lnTo>
                    <a:pt x="2288" y="309"/>
                  </a:lnTo>
                  <a:lnTo>
                    <a:pt x="2290" y="327"/>
                  </a:lnTo>
                  <a:lnTo>
                    <a:pt x="2292" y="345"/>
                  </a:lnTo>
                  <a:lnTo>
                    <a:pt x="2294" y="362"/>
                  </a:lnTo>
                  <a:lnTo>
                    <a:pt x="2296" y="380"/>
                  </a:lnTo>
                  <a:lnTo>
                    <a:pt x="2298" y="397"/>
                  </a:lnTo>
                  <a:lnTo>
                    <a:pt x="2328" y="743"/>
                  </a:lnTo>
                  <a:lnTo>
                    <a:pt x="2334" y="742"/>
                  </a:lnTo>
                  <a:lnTo>
                    <a:pt x="2340" y="741"/>
                  </a:lnTo>
                  <a:lnTo>
                    <a:pt x="2346" y="741"/>
                  </a:lnTo>
                  <a:lnTo>
                    <a:pt x="2352" y="741"/>
                  </a:lnTo>
                  <a:lnTo>
                    <a:pt x="2357" y="741"/>
                  </a:lnTo>
                  <a:lnTo>
                    <a:pt x="2363" y="741"/>
                  </a:lnTo>
                  <a:lnTo>
                    <a:pt x="2369" y="740"/>
                  </a:lnTo>
                  <a:lnTo>
                    <a:pt x="2375" y="740"/>
                  </a:lnTo>
                  <a:lnTo>
                    <a:pt x="2380" y="741"/>
                  </a:lnTo>
                  <a:lnTo>
                    <a:pt x="2385" y="741"/>
                  </a:lnTo>
                  <a:lnTo>
                    <a:pt x="2391" y="741"/>
                  </a:lnTo>
                  <a:lnTo>
                    <a:pt x="2396" y="741"/>
                  </a:lnTo>
                  <a:lnTo>
                    <a:pt x="2402" y="741"/>
                  </a:lnTo>
                  <a:lnTo>
                    <a:pt x="2407" y="742"/>
                  </a:lnTo>
                  <a:lnTo>
                    <a:pt x="2412" y="743"/>
                  </a:lnTo>
                  <a:lnTo>
                    <a:pt x="2418" y="743"/>
                  </a:lnTo>
                  <a:lnTo>
                    <a:pt x="2413" y="712"/>
                  </a:lnTo>
                  <a:lnTo>
                    <a:pt x="2409" y="681"/>
                  </a:lnTo>
                  <a:lnTo>
                    <a:pt x="2405" y="651"/>
                  </a:lnTo>
                  <a:lnTo>
                    <a:pt x="2401" y="620"/>
                  </a:lnTo>
                  <a:lnTo>
                    <a:pt x="2397" y="589"/>
                  </a:lnTo>
                  <a:lnTo>
                    <a:pt x="2393" y="558"/>
                  </a:lnTo>
                  <a:lnTo>
                    <a:pt x="2390" y="527"/>
                  </a:lnTo>
                  <a:lnTo>
                    <a:pt x="2386" y="496"/>
                  </a:lnTo>
                  <a:lnTo>
                    <a:pt x="2340" y="85"/>
                  </a:lnTo>
                  <a:lnTo>
                    <a:pt x="2327" y="85"/>
                  </a:lnTo>
                  <a:lnTo>
                    <a:pt x="2318" y="103"/>
                  </a:lnTo>
                  <a:lnTo>
                    <a:pt x="2307" y="121"/>
                  </a:lnTo>
                  <a:lnTo>
                    <a:pt x="2297" y="139"/>
                  </a:lnTo>
                  <a:lnTo>
                    <a:pt x="2287" y="157"/>
                  </a:lnTo>
                  <a:lnTo>
                    <a:pt x="2277" y="175"/>
                  </a:lnTo>
                  <a:lnTo>
                    <a:pt x="2267" y="193"/>
                  </a:lnTo>
                  <a:lnTo>
                    <a:pt x="2257" y="211"/>
                  </a:lnTo>
                  <a:lnTo>
                    <a:pt x="2247" y="229"/>
                  </a:lnTo>
                  <a:lnTo>
                    <a:pt x="2122" y="459"/>
                  </a:lnTo>
                  <a:lnTo>
                    <a:pt x="2113" y="476"/>
                  </a:lnTo>
                  <a:lnTo>
                    <a:pt x="2104" y="493"/>
                  </a:lnTo>
                  <a:lnTo>
                    <a:pt x="2095" y="510"/>
                  </a:lnTo>
                  <a:lnTo>
                    <a:pt x="2085" y="527"/>
                  </a:lnTo>
                  <a:lnTo>
                    <a:pt x="2076" y="544"/>
                  </a:lnTo>
                  <a:lnTo>
                    <a:pt x="2067" y="561"/>
                  </a:lnTo>
                  <a:lnTo>
                    <a:pt x="2058" y="577"/>
                  </a:lnTo>
                  <a:lnTo>
                    <a:pt x="2048" y="594"/>
                  </a:lnTo>
                  <a:lnTo>
                    <a:pt x="2029" y="562"/>
                  </a:lnTo>
                  <a:lnTo>
                    <a:pt x="2010" y="530"/>
                  </a:lnTo>
                  <a:lnTo>
                    <a:pt x="1991" y="498"/>
                  </a:lnTo>
                  <a:lnTo>
                    <a:pt x="1973" y="465"/>
                  </a:lnTo>
                  <a:lnTo>
                    <a:pt x="1955" y="433"/>
                  </a:lnTo>
                  <a:lnTo>
                    <a:pt x="1937" y="401"/>
                  </a:lnTo>
                  <a:lnTo>
                    <a:pt x="1919" y="369"/>
                  </a:lnTo>
                  <a:lnTo>
                    <a:pt x="1902" y="336"/>
                  </a:lnTo>
                  <a:lnTo>
                    <a:pt x="1773" y="85"/>
                  </a:lnTo>
                  <a:lnTo>
                    <a:pt x="1757" y="85"/>
                  </a:lnTo>
                  <a:close/>
                  <a:moveTo>
                    <a:pt x="3639" y="85"/>
                  </a:moveTo>
                  <a:lnTo>
                    <a:pt x="3637" y="99"/>
                  </a:lnTo>
                  <a:lnTo>
                    <a:pt x="3636" y="112"/>
                  </a:lnTo>
                  <a:lnTo>
                    <a:pt x="3635" y="126"/>
                  </a:lnTo>
                  <a:lnTo>
                    <a:pt x="3633" y="140"/>
                  </a:lnTo>
                  <a:lnTo>
                    <a:pt x="3632" y="154"/>
                  </a:lnTo>
                  <a:lnTo>
                    <a:pt x="3630" y="167"/>
                  </a:lnTo>
                  <a:lnTo>
                    <a:pt x="3628" y="181"/>
                  </a:lnTo>
                  <a:lnTo>
                    <a:pt x="3626" y="194"/>
                  </a:lnTo>
                  <a:lnTo>
                    <a:pt x="3579" y="539"/>
                  </a:lnTo>
                  <a:lnTo>
                    <a:pt x="3548" y="735"/>
                  </a:lnTo>
                  <a:lnTo>
                    <a:pt x="3547" y="743"/>
                  </a:lnTo>
                  <a:lnTo>
                    <a:pt x="3555" y="742"/>
                  </a:lnTo>
                  <a:lnTo>
                    <a:pt x="3563" y="741"/>
                  </a:lnTo>
                  <a:lnTo>
                    <a:pt x="3572" y="741"/>
                  </a:lnTo>
                  <a:lnTo>
                    <a:pt x="3580" y="741"/>
                  </a:lnTo>
                  <a:lnTo>
                    <a:pt x="3589" y="741"/>
                  </a:lnTo>
                  <a:lnTo>
                    <a:pt x="3597" y="741"/>
                  </a:lnTo>
                  <a:lnTo>
                    <a:pt x="3605" y="742"/>
                  </a:lnTo>
                  <a:lnTo>
                    <a:pt x="3613" y="743"/>
                  </a:lnTo>
                  <a:lnTo>
                    <a:pt x="3613" y="741"/>
                  </a:lnTo>
                  <a:lnTo>
                    <a:pt x="3613" y="738"/>
                  </a:lnTo>
                  <a:lnTo>
                    <a:pt x="3613" y="736"/>
                  </a:lnTo>
                  <a:lnTo>
                    <a:pt x="3613" y="733"/>
                  </a:lnTo>
                  <a:lnTo>
                    <a:pt x="3613" y="730"/>
                  </a:lnTo>
                  <a:lnTo>
                    <a:pt x="3614" y="728"/>
                  </a:lnTo>
                  <a:lnTo>
                    <a:pt x="3614" y="725"/>
                  </a:lnTo>
                  <a:lnTo>
                    <a:pt x="3614" y="723"/>
                  </a:lnTo>
                  <a:lnTo>
                    <a:pt x="3619" y="627"/>
                  </a:lnTo>
                  <a:lnTo>
                    <a:pt x="3660" y="256"/>
                  </a:lnTo>
                  <a:lnTo>
                    <a:pt x="3684" y="302"/>
                  </a:lnTo>
                  <a:lnTo>
                    <a:pt x="3708" y="349"/>
                  </a:lnTo>
                  <a:lnTo>
                    <a:pt x="3733" y="395"/>
                  </a:lnTo>
                  <a:lnTo>
                    <a:pt x="3757" y="442"/>
                  </a:lnTo>
                  <a:lnTo>
                    <a:pt x="3781" y="488"/>
                  </a:lnTo>
                  <a:lnTo>
                    <a:pt x="3805" y="535"/>
                  </a:lnTo>
                  <a:lnTo>
                    <a:pt x="3829" y="581"/>
                  </a:lnTo>
                  <a:lnTo>
                    <a:pt x="3852" y="628"/>
                  </a:lnTo>
                  <a:lnTo>
                    <a:pt x="3904" y="736"/>
                  </a:lnTo>
                  <a:lnTo>
                    <a:pt x="3914" y="736"/>
                  </a:lnTo>
                  <a:lnTo>
                    <a:pt x="3922" y="719"/>
                  </a:lnTo>
                  <a:lnTo>
                    <a:pt x="3930" y="702"/>
                  </a:lnTo>
                  <a:lnTo>
                    <a:pt x="3938" y="684"/>
                  </a:lnTo>
                  <a:lnTo>
                    <a:pt x="3946" y="667"/>
                  </a:lnTo>
                  <a:lnTo>
                    <a:pt x="3954" y="650"/>
                  </a:lnTo>
                  <a:lnTo>
                    <a:pt x="3962" y="633"/>
                  </a:lnTo>
                  <a:lnTo>
                    <a:pt x="3970" y="617"/>
                  </a:lnTo>
                  <a:lnTo>
                    <a:pt x="3979" y="600"/>
                  </a:lnTo>
                  <a:lnTo>
                    <a:pt x="4029" y="501"/>
                  </a:lnTo>
                  <a:lnTo>
                    <a:pt x="4163" y="256"/>
                  </a:lnTo>
                  <a:lnTo>
                    <a:pt x="4165" y="274"/>
                  </a:lnTo>
                  <a:lnTo>
                    <a:pt x="4167" y="292"/>
                  </a:lnTo>
                  <a:lnTo>
                    <a:pt x="4169" y="309"/>
                  </a:lnTo>
                  <a:lnTo>
                    <a:pt x="4172" y="327"/>
                  </a:lnTo>
                  <a:lnTo>
                    <a:pt x="4174" y="345"/>
                  </a:lnTo>
                  <a:lnTo>
                    <a:pt x="4176" y="362"/>
                  </a:lnTo>
                  <a:lnTo>
                    <a:pt x="4178" y="380"/>
                  </a:lnTo>
                  <a:lnTo>
                    <a:pt x="4180" y="397"/>
                  </a:lnTo>
                  <a:lnTo>
                    <a:pt x="4210" y="743"/>
                  </a:lnTo>
                  <a:lnTo>
                    <a:pt x="4216" y="742"/>
                  </a:lnTo>
                  <a:lnTo>
                    <a:pt x="4222" y="741"/>
                  </a:lnTo>
                  <a:lnTo>
                    <a:pt x="4228" y="741"/>
                  </a:lnTo>
                  <a:lnTo>
                    <a:pt x="4234" y="741"/>
                  </a:lnTo>
                  <a:lnTo>
                    <a:pt x="4239" y="741"/>
                  </a:lnTo>
                  <a:lnTo>
                    <a:pt x="4245" y="741"/>
                  </a:lnTo>
                  <a:lnTo>
                    <a:pt x="4251" y="740"/>
                  </a:lnTo>
                  <a:lnTo>
                    <a:pt x="4257" y="740"/>
                  </a:lnTo>
                  <a:lnTo>
                    <a:pt x="4262" y="741"/>
                  </a:lnTo>
                  <a:lnTo>
                    <a:pt x="4268" y="741"/>
                  </a:lnTo>
                  <a:lnTo>
                    <a:pt x="4273" y="741"/>
                  </a:lnTo>
                  <a:lnTo>
                    <a:pt x="4278" y="741"/>
                  </a:lnTo>
                  <a:lnTo>
                    <a:pt x="4283" y="741"/>
                  </a:lnTo>
                  <a:lnTo>
                    <a:pt x="4289" y="742"/>
                  </a:lnTo>
                  <a:lnTo>
                    <a:pt x="4294" y="743"/>
                  </a:lnTo>
                  <a:lnTo>
                    <a:pt x="4300" y="743"/>
                  </a:lnTo>
                  <a:lnTo>
                    <a:pt x="4296" y="712"/>
                  </a:lnTo>
                  <a:lnTo>
                    <a:pt x="4291" y="681"/>
                  </a:lnTo>
                  <a:lnTo>
                    <a:pt x="4287" y="651"/>
                  </a:lnTo>
                  <a:lnTo>
                    <a:pt x="4283" y="620"/>
                  </a:lnTo>
                  <a:lnTo>
                    <a:pt x="4279" y="589"/>
                  </a:lnTo>
                  <a:lnTo>
                    <a:pt x="4275" y="558"/>
                  </a:lnTo>
                  <a:lnTo>
                    <a:pt x="4272" y="527"/>
                  </a:lnTo>
                  <a:lnTo>
                    <a:pt x="4268" y="496"/>
                  </a:lnTo>
                  <a:lnTo>
                    <a:pt x="4222" y="85"/>
                  </a:lnTo>
                  <a:lnTo>
                    <a:pt x="4209" y="85"/>
                  </a:lnTo>
                  <a:lnTo>
                    <a:pt x="4199" y="103"/>
                  </a:lnTo>
                  <a:lnTo>
                    <a:pt x="4189" y="121"/>
                  </a:lnTo>
                  <a:lnTo>
                    <a:pt x="4179" y="139"/>
                  </a:lnTo>
                  <a:lnTo>
                    <a:pt x="4169" y="157"/>
                  </a:lnTo>
                  <a:lnTo>
                    <a:pt x="4159" y="175"/>
                  </a:lnTo>
                  <a:lnTo>
                    <a:pt x="4149" y="193"/>
                  </a:lnTo>
                  <a:lnTo>
                    <a:pt x="4139" y="211"/>
                  </a:lnTo>
                  <a:lnTo>
                    <a:pt x="4129" y="229"/>
                  </a:lnTo>
                  <a:lnTo>
                    <a:pt x="4004" y="459"/>
                  </a:lnTo>
                  <a:lnTo>
                    <a:pt x="3995" y="476"/>
                  </a:lnTo>
                  <a:lnTo>
                    <a:pt x="3986" y="493"/>
                  </a:lnTo>
                  <a:lnTo>
                    <a:pt x="3977" y="510"/>
                  </a:lnTo>
                  <a:lnTo>
                    <a:pt x="3967" y="527"/>
                  </a:lnTo>
                  <a:lnTo>
                    <a:pt x="3958" y="544"/>
                  </a:lnTo>
                  <a:lnTo>
                    <a:pt x="3949" y="561"/>
                  </a:lnTo>
                  <a:lnTo>
                    <a:pt x="3940" y="577"/>
                  </a:lnTo>
                  <a:lnTo>
                    <a:pt x="3930" y="594"/>
                  </a:lnTo>
                  <a:lnTo>
                    <a:pt x="3911" y="562"/>
                  </a:lnTo>
                  <a:lnTo>
                    <a:pt x="3892" y="530"/>
                  </a:lnTo>
                  <a:lnTo>
                    <a:pt x="3873" y="498"/>
                  </a:lnTo>
                  <a:lnTo>
                    <a:pt x="3855" y="465"/>
                  </a:lnTo>
                  <a:lnTo>
                    <a:pt x="3837" y="433"/>
                  </a:lnTo>
                  <a:lnTo>
                    <a:pt x="3819" y="401"/>
                  </a:lnTo>
                  <a:lnTo>
                    <a:pt x="3802" y="369"/>
                  </a:lnTo>
                  <a:lnTo>
                    <a:pt x="3784" y="336"/>
                  </a:lnTo>
                  <a:lnTo>
                    <a:pt x="3655" y="85"/>
                  </a:lnTo>
                  <a:lnTo>
                    <a:pt x="3639" y="85"/>
                  </a:lnTo>
                  <a:close/>
                  <a:moveTo>
                    <a:pt x="1157" y="93"/>
                  </a:moveTo>
                  <a:lnTo>
                    <a:pt x="1157" y="108"/>
                  </a:lnTo>
                  <a:lnTo>
                    <a:pt x="1158" y="123"/>
                  </a:lnTo>
                  <a:lnTo>
                    <a:pt x="1159" y="139"/>
                  </a:lnTo>
                  <a:lnTo>
                    <a:pt x="1159" y="154"/>
                  </a:lnTo>
                  <a:lnTo>
                    <a:pt x="1160" y="169"/>
                  </a:lnTo>
                  <a:lnTo>
                    <a:pt x="1161" y="184"/>
                  </a:lnTo>
                  <a:lnTo>
                    <a:pt x="1161" y="199"/>
                  </a:lnTo>
                  <a:lnTo>
                    <a:pt x="1161" y="214"/>
                  </a:lnTo>
                  <a:lnTo>
                    <a:pt x="1163" y="298"/>
                  </a:lnTo>
                  <a:lnTo>
                    <a:pt x="1161" y="623"/>
                  </a:lnTo>
                  <a:lnTo>
                    <a:pt x="1155" y="742"/>
                  </a:lnTo>
                  <a:lnTo>
                    <a:pt x="1165" y="742"/>
                  </a:lnTo>
                  <a:lnTo>
                    <a:pt x="1175" y="741"/>
                  </a:lnTo>
                  <a:lnTo>
                    <a:pt x="1185" y="741"/>
                  </a:lnTo>
                  <a:lnTo>
                    <a:pt x="1194" y="741"/>
                  </a:lnTo>
                  <a:lnTo>
                    <a:pt x="1204" y="741"/>
                  </a:lnTo>
                  <a:lnTo>
                    <a:pt x="1215" y="741"/>
                  </a:lnTo>
                  <a:lnTo>
                    <a:pt x="1224" y="741"/>
                  </a:lnTo>
                  <a:lnTo>
                    <a:pt x="1234" y="740"/>
                  </a:lnTo>
                  <a:lnTo>
                    <a:pt x="1245" y="740"/>
                  </a:lnTo>
                  <a:lnTo>
                    <a:pt x="1255" y="740"/>
                  </a:lnTo>
                  <a:lnTo>
                    <a:pt x="1265" y="740"/>
                  </a:lnTo>
                  <a:lnTo>
                    <a:pt x="1276" y="740"/>
                  </a:lnTo>
                  <a:lnTo>
                    <a:pt x="1286" y="740"/>
                  </a:lnTo>
                  <a:lnTo>
                    <a:pt x="1296" y="740"/>
                  </a:lnTo>
                  <a:lnTo>
                    <a:pt x="1306" y="740"/>
                  </a:lnTo>
                  <a:lnTo>
                    <a:pt x="1317" y="740"/>
                  </a:lnTo>
                  <a:lnTo>
                    <a:pt x="1332" y="740"/>
                  </a:lnTo>
                  <a:lnTo>
                    <a:pt x="1346" y="740"/>
                  </a:lnTo>
                  <a:lnTo>
                    <a:pt x="1361" y="740"/>
                  </a:lnTo>
                  <a:lnTo>
                    <a:pt x="1375" y="740"/>
                  </a:lnTo>
                  <a:lnTo>
                    <a:pt x="1390" y="740"/>
                  </a:lnTo>
                  <a:lnTo>
                    <a:pt x="1405" y="741"/>
                  </a:lnTo>
                  <a:lnTo>
                    <a:pt x="1419" y="741"/>
                  </a:lnTo>
                  <a:lnTo>
                    <a:pt x="1434" y="741"/>
                  </a:lnTo>
                  <a:lnTo>
                    <a:pt x="1499" y="743"/>
                  </a:lnTo>
                  <a:lnTo>
                    <a:pt x="1498" y="736"/>
                  </a:lnTo>
                  <a:lnTo>
                    <a:pt x="1497" y="729"/>
                  </a:lnTo>
                  <a:lnTo>
                    <a:pt x="1496" y="722"/>
                  </a:lnTo>
                  <a:lnTo>
                    <a:pt x="1495" y="715"/>
                  </a:lnTo>
                  <a:lnTo>
                    <a:pt x="1496" y="708"/>
                  </a:lnTo>
                  <a:lnTo>
                    <a:pt x="1496" y="700"/>
                  </a:lnTo>
                  <a:lnTo>
                    <a:pt x="1497" y="693"/>
                  </a:lnTo>
                  <a:lnTo>
                    <a:pt x="1498" y="686"/>
                  </a:lnTo>
                  <a:lnTo>
                    <a:pt x="1488" y="688"/>
                  </a:lnTo>
                  <a:lnTo>
                    <a:pt x="1477" y="689"/>
                  </a:lnTo>
                  <a:lnTo>
                    <a:pt x="1466" y="691"/>
                  </a:lnTo>
                  <a:lnTo>
                    <a:pt x="1456" y="692"/>
                  </a:lnTo>
                  <a:lnTo>
                    <a:pt x="1445" y="693"/>
                  </a:lnTo>
                  <a:lnTo>
                    <a:pt x="1434" y="694"/>
                  </a:lnTo>
                  <a:lnTo>
                    <a:pt x="1423" y="695"/>
                  </a:lnTo>
                  <a:lnTo>
                    <a:pt x="1412" y="695"/>
                  </a:lnTo>
                  <a:lnTo>
                    <a:pt x="1390" y="696"/>
                  </a:lnTo>
                  <a:lnTo>
                    <a:pt x="1369" y="697"/>
                  </a:lnTo>
                  <a:lnTo>
                    <a:pt x="1348" y="697"/>
                  </a:lnTo>
                  <a:lnTo>
                    <a:pt x="1327" y="698"/>
                  </a:lnTo>
                  <a:lnTo>
                    <a:pt x="1305" y="699"/>
                  </a:lnTo>
                  <a:lnTo>
                    <a:pt x="1284" y="699"/>
                  </a:lnTo>
                  <a:lnTo>
                    <a:pt x="1262" y="699"/>
                  </a:lnTo>
                  <a:lnTo>
                    <a:pt x="1241" y="698"/>
                  </a:lnTo>
                  <a:lnTo>
                    <a:pt x="1241" y="688"/>
                  </a:lnTo>
                  <a:lnTo>
                    <a:pt x="1240" y="678"/>
                  </a:lnTo>
                  <a:lnTo>
                    <a:pt x="1240" y="668"/>
                  </a:lnTo>
                  <a:lnTo>
                    <a:pt x="1240" y="657"/>
                  </a:lnTo>
                  <a:lnTo>
                    <a:pt x="1239" y="647"/>
                  </a:lnTo>
                  <a:lnTo>
                    <a:pt x="1239" y="637"/>
                  </a:lnTo>
                  <a:lnTo>
                    <a:pt x="1239" y="626"/>
                  </a:lnTo>
                  <a:lnTo>
                    <a:pt x="1239" y="616"/>
                  </a:lnTo>
                  <a:lnTo>
                    <a:pt x="1239" y="497"/>
                  </a:lnTo>
                  <a:lnTo>
                    <a:pt x="1239" y="488"/>
                  </a:lnTo>
                  <a:lnTo>
                    <a:pt x="1239" y="479"/>
                  </a:lnTo>
                  <a:lnTo>
                    <a:pt x="1239" y="469"/>
                  </a:lnTo>
                  <a:lnTo>
                    <a:pt x="1239" y="460"/>
                  </a:lnTo>
                  <a:lnTo>
                    <a:pt x="1240" y="450"/>
                  </a:lnTo>
                  <a:lnTo>
                    <a:pt x="1240" y="440"/>
                  </a:lnTo>
                  <a:lnTo>
                    <a:pt x="1240" y="431"/>
                  </a:lnTo>
                  <a:lnTo>
                    <a:pt x="1240" y="421"/>
                  </a:lnTo>
                  <a:lnTo>
                    <a:pt x="1293" y="421"/>
                  </a:lnTo>
                  <a:lnTo>
                    <a:pt x="1299" y="421"/>
                  </a:lnTo>
                  <a:lnTo>
                    <a:pt x="1304" y="421"/>
                  </a:lnTo>
                  <a:lnTo>
                    <a:pt x="1309" y="421"/>
                  </a:lnTo>
                  <a:lnTo>
                    <a:pt x="1314" y="421"/>
                  </a:lnTo>
                  <a:lnTo>
                    <a:pt x="1319" y="421"/>
                  </a:lnTo>
                  <a:lnTo>
                    <a:pt x="1324" y="421"/>
                  </a:lnTo>
                  <a:lnTo>
                    <a:pt x="1329" y="421"/>
                  </a:lnTo>
                  <a:lnTo>
                    <a:pt x="1334" y="421"/>
                  </a:lnTo>
                  <a:lnTo>
                    <a:pt x="1387" y="423"/>
                  </a:lnTo>
                  <a:lnTo>
                    <a:pt x="1398" y="423"/>
                  </a:lnTo>
                  <a:lnTo>
                    <a:pt x="1408" y="424"/>
                  </a:lnTo>
                  <a:lnTo>
                    <a:pt x="1418" y="424"/>
                  </a:lnTo>
                  <a:lnTo>
                    <a:pt x="1429" y="425"/>
                  </a:lnTo>
                  <a:lnTo>
                    <a:pt x="1439" y="426"/>
                  </a:lnTo>
                  <a:lnTo>
                    <a:pt x="1450" y="427"/>
                  </a:lnTo>
                  <a:lnTo>
                    <a:pt x="1460" y="428"/>
                  </a:lnTo>
                  <a:lnTo>
                    <a:pt x="1471" y="429"/>
                  </a:lnTo>
                  <a:lnTo>
                    <a:pt x="1470" y="425"/>
                  </a:lnTo>
                  <a:lnTo>
                    <a:pt x="1469" y="422"/>
                  </a:lnTo>
                  <a:lnTo>
                    <a:pt x="1469" y="418"/>
                  </a:lnTo>
                  <a:lnTo>
                    <a:pt x="1468" y="415"/>
                  </a:lnTo>
                  <a:lnTo>
                    <a:pt x="1468" y="411"/>
                  </a:lnTo>
                  <a:lnTo>
                    <a:pt x="1467" y="408"/>
                  </a:lnTo>
                  <a:lnTo>
                    <a:pt x="1467" y="404"/>
                  </a:lnTo>
                  <a:lnTo>
                    <a:pt x="1467" y="401"/>
                  </a:lnTo>
                  <a:lnTo>
                    <a:pt x="1467" y="397"/>
                  </a:lnTo>
                  <a:lnTo>
                    <a:pt x="1467" y="393"/>
                  </a:lnTo>
                  <a:lnTo>
                    <a:pt x="1468" y="390"/>
                  </a:lnTo>
                  <a:lnTo>
                    <a:pt x="1468" y="386"/>
                  </a:lnTo>
                  <a:lnTo>
                    <a:pt x="1469" y="382"/>
                  </a:lnTo>
                  <a:lnTo>
                    <a:pt x="1470" y="379"/>
                  </a:lnTo>
                  <a:lnTo>
                    <a:pt x="1471" y="375"/>
                  </a:lnTo>
                  <a:lnTo>
                    <a:pt x="1472" y="372"/>
                  </a:lnTo>
                  <a:lnTo>
                    <a:pt x="1461" y="373"/>
                  </a:lnTo>
                  <a:lnTo>
                    <a:pt x="1450" y="373"/>
                  </a:lnTo>
                  <a:lnTo>
                    <a:pt x="1440" y="374"/>
                  </a:lnTo>
                  <a:lnTo>
                    <a:pt x="1430" y="374"/>
                  </a:lnTo>
                  <a:lnTo>
                    <a:pt x="1419" y="375"/>
                  </a:lnTo>
                  <a:lnTo>
                    <a:pt x="1408" y="375"/>
                  </a:lnTo>
                  <a:lnTo>
                    <a:pt x="1398" y="376"/>
                  </a:lnTo>
                  <a:lnTo>
                    <a:pt x="1387" y="377"/>
                  </a:lnTo>
                  <a:lnTo>
                    <a:pt x="1336" y="380"/>
                  </a:lnTo>
                  <a:lnTo>
                    <a:pt x="1240" y="380"/>
                  </a:lnTo>
                  <a:lnTo>
                    <a:pt x="1240" y="373"/>
                  </a:lnTo>
                  <a:lnTo>
                    <a:pt x="1240" y="366"/>
                  </a:lnTo>
                  <a:lnTo>
                    <a:pt x="1240" y="359"/>
                  </a:lnTo>
                  <a:lnTo>
                    <a:pt x="1239" y="352"/>
                  </a:lnTo>
                  <a:lnTo>
                    <a:pt x="1239" y="346"/>
                  </a:lnTo>
                  <a:lnTo>
                    <a:pt x="1239" y="339"/>
                  </a:lnTo>
                  <a:lnTo>
                    <a:pt x="1239" y="332"/>
                  </a:lnTo>
                  <a:lnTo>
                    <a:pt x="1239" y="325"/>
                  </a:lnTo>
                  <a:lnTo>
                    <a:pt x="1239" y="320"/>
                  </a:lnTo>
                  <a:lnTo>
                    <a:pt x="1239" y="315"/>
                  </a:lnTo>
                  <a:lnTo>
                    <a:pt x="1239" y="309"/>
                  </a:lnTo>
                  <a:lnTo>
                    <a:pt x="1239" y="304"/>
                  </a:lnTo>
                  <a:lnTo>
                    <a:pt x="1239" y="299"/>
                  </a:lnTo>
                  <a:lnTo>
                    <a:pt x="1239" y="293"/>
                  </a:lnTo>
                  <a:lnTo>
                    <a:pt x="1239" y="288"/>
                  </a:lnTo>
                  <a:lnTo>
                    <a:pt x="1239" y="283"/>
                  </a:lnTo>
                  <a:lnTo>
                    <a:pt x="1244" y="140"/>
                  </a:lnTo>
                  <a:lnTo>
                    <a:pt x="1313" y="140"/>
                  </a:lnTo>
                  <a:lnTo>
                    <a:pt x="1408" y="143"/>
                  </a:lnTo>
                  <a:lnTo>
                    <a:pt x="1419" y="144"/>
                  </a:lnTo>
                  <a:lnTo>
                    <a:pt x="1430" y="144"/>
                  </a:lnTo>
                  <a:lnTo>
                    <a:pt x="1440" y="145"/>
                  </a:lnTo>
                  <a:lnTo>
                    <a:pt x="1451" y="146"/>
                  </a:lnTo>
                  <a:lnTo>
                    <a:pt x="1461" y="147"/>
                  </a:lnTo>
                  <a:lnTo>
                    <a:pt x="1472" y="148"/>
                  </a:lnTo>
                  <a:lnTo>
                    <a:pt x="1483" y="149"/>
                  </a:lnTo>
                  <a:lnTo>
                    <a:pt x="1493" y="150"/>
                  </a:lnTo>
                  <a:lnTo>
                    <a:pt x="1493" y="146"/>
                  </a:lnTo>
                  <a:lnTo>
                    <a:pt x="1492" y="142"/>
                  </a:lnTo>
                  <a:lnTo>
                    <a:pt x="1491" y="139"/>
                  </a:lnTo>
                  <a:lnTo>
                    <a:pt x="1491" y="135"/>
                  </a:lnTo>
                  <a:lnTo>
                    <a:pt x="1491" y="132"/>
                  </a:lnTo>
                  <a:lnTo>
                    <a:pt x="1491" y="128"/>
                  </a:lnTo>
                  <a:lnTo>
                    <a:pt x="1491" y="125"/>
                  </a:lnTo>
                  <a:lnTo>
                    <a:pt x="1491" y="121"/>
                  </a:lnTo>
                  <a:lnTo>
                    <a:pt x="1491" y="118"/>
                  </a:lnTo>
                  <a:lnTo>
                    <a:pt x="1491" y="114"/>
                  </a:lnTo>
                  <a:lnTo>
                    <a:pt x="1491" y="110"/>
                  </a:lnTo>
                  <a:lnTo>
                    <a:pt x="1492" y="107"/>
                  </a:lnTo>
                  <a:lnTo>
                    <a:pt x="1492" y="103"/>
                  </a:lnTo>
                  <a:lnTo>
                    <a:pt x="1493" y="100"/>
                  </a:lnTo>
                  <a:lnTo>
                    <a:pt x="1493" y="96"/>
                  </a:lnTo>
                  <a:lnTo>
                    <a:pt x="1493" y="93"/>
                  </a:lnTo>
                  <a:lnTo>
                    <a:pt x="1481" y="93"/>
                  </a:lnTo>
                  <a:lnTo>
                    <a:pt x="1469" y="94"/>
                  </a:lnTo>
                  <a:lnTo>
                    <a:pt x="1457" y="95"/>
                  </a:lnTo>
                  <a:lnTo>
                    <a:pt x="1445" y="95"/>
                  </a:lnTo>
                  <a:lnTo>
                    <a:pt x="1432" y="96"/>
                  </a:lnTo>
                  <a:lnTo>
                    <a:pt x="1420" y="96"/>
                  </a:lnTo>
                  <a:lnTo>
                    <a:pt x="1408" y="96"/>
                  </a:lnTo>
                  <a:lnTo>
                    <a:pt x="1396" y="96"/>
                  </a:lnTo>
                  <a:lnTo>
                    <a:pt x="1259" y="96"/>
                  </a:lnTo>
                  <a:lnTo>
                    <a:pt x="1157" y="93"/>
                  </a:lnTo>
                  <a:close/>
                  <a:moveTo>
                    <a:pt x="5194" y="94"/>
                  </a:moveTo>
                  <a:lnTo>
                    <a:pt x="5194" y="116"/>
                  </a:lnTo>
                  <a:lnTo>
                    <a:pt x="5199" y="301"/>
                  </a:lnTo>
                  <a:lnTo>
                    <a:pt x="5194" y="633"/>
                  </a:lnTo>
                  <a:lnTo>
                    <a:pt x="5194" y="647"/>
                  </a:lnTo>
                  <a:lnTo>
                    <a:pt x="5194" y="661"/>
                  </a:lnTo>
                  <a:lnTo>
                    <a:pt x="5193" y="674"/>
                  </a:lnTo>
                  <a:lnTo>
                    <a:pt x="5192" y="688"/>
                  </a:lnTo>
                  <a:lnTo>
                    <a:pt x="5192" y="702"/>
                  </a:lnTo>
                  <a:lnTo>
                    <a:pt x="5191" y="715"/>
                  </a:lnTo>
                  <a:lnTo>
                    <a:pt x="5190" y="729"/>
                  </a:lnTo>
                  <a:lnTo>
                    <a:pt x="5190" y="743"/>
                  </a:lnTo>
                  <a:lnTo>
                    <a:pt x="5196" y="743"/>
                  </a:lnTo>
                  <a:lnTo>
                    <a:pt x="5201" y="742"/>
                  </a:lnTo>
                  <a:lnTo>
                    <a:pt x="5207" y="742"/>
                  </a:lnTo>
                  <a:lnTo>
                    <a:pt x="5213" y="741"/>
                  </a:lnTo>
                  <a:lnTo>
                    <a:pt x="5219" y="741"/>
                  </a:lnTo>
                  <a:lnTo>
                    <a:pt x="5225" y="741"/>
                  </a:lnTo>
                  <a:lnTo>
                    <a:pt x="5231" y="741"/>
                  </a:lnTo>
                  <a:lnTo>
                    <a:pt x="5236" y="740"/>
                  </a:lnTo>
                  <a:lnTo>
                    <a:pt x="5242" y="741"/>
                  </a:lnTo>
                  <a:lnTo>
                    <a:pt x="5247" y="741"/>
                  </a:lnTo>
                  <a:lnTo>
                    <a:pt x="5253" y="741"/>
                  </a:lnTo>
                  <a:lnTo>
                    <a:pt x="5258" y="741"/>
                  </a:lnTo>
                  <a:lnTo>
                    <a:pt x="5264" y="742"/>
                  </a:lnTo>
                  <a:lnTo>
                    <a:pt x="5269" y="742"/>
                  </a:lnTo>
                  <a:lnTo>
                    <a:pt x="5274" y="743"/>
                  </a:lnTo>
                  <a:lnTo>
                    <a:pt x="5280" y="743"/>
                  </a:lnTo>
                  <a:lnTo>
                    <a:pt x="5276" y="546"/>
                  </a:lnTo>
                  <a:lnTo>
                    <a:pt x="5276" y="540"/>
                  </a:lnTo>
                  <a:lnTo>
                    <a:pt x="5276" y="535"/>
                  </a:lnTo>
                  <a:lnTo>
                    <a:pt x="5276" y="530"/>
                  </a:lnTo>
                  <a:lnTo>
                    <a:pt x="5276" y="525"/>
                  </a:lnTo>
                  <a:lnTo>
                    <a:pt x="5276" y="520"/>
                  </a:lnTo>
                  <a:lnTo>
                    <a:pt x="5276" y="515"/>
                  </a:lnTo>
                  <a:lnTo>
                    <a:pt x="5276" y="510"/>
                  </a:lnTo>
                  <a:lnTo>
                    <a:pt x="5276" y="505"/>
                  </a:lnTo>
                  <a:lnTo>
                    <a:pt x="5276" y="429"/>
                  </a:lnTo>
                  <a:lnTo>
                    <a:pt x="5312" y="429"/>
                  </a:lnTo>
                  <a:lnTo>
                    <a:pt x="5388" y="518"/>
                  </a:lnTo>
                  <a:lnTo>
                    <a:pt x="5500" y="663"/>
                  </a:lnTo>
                  <a:lnTo>
                    <a:pt x="5507" y="674"/>
                  </a:lnTo>
                  <a:lnTo>
                    <a:pt x="5515" y="683"/>
                  </a:lnTo>
                  <a:lnTo>
                    <a:pt x="5522" y="693"/>
                  </a:lnTo>
                  <a:lnTo>
                    <a:pt x="5530" y="703"/>
                  </a:lnTo>
                  <a:lnTo>
                    <a:pt x="5537" y="713"/>
                  </a:lnTo>
                  <a:lnTo>
                    <a:pt x="5544" y="723"/>
                  </a:lnTo>
                  <a:lnTo>
                    <a:pt x="5551" y="733"/>
                  </a:lnTo>
                  <a:lnTo>
                    <a:pt x="5558" y="743"/>
                  </a:lnTo>
                  <a:lnTo>
                    <a:pt x="5565" y="743"/>
                  </a:lnTo>
                  <a:lnTo>
                    <a:pt x="5571" y="742"/>
                  </a:lnTo>
                  <a:lnTo>
                    <a:pt x="5578" y="741"/>
                  </a:lnTo>
                  <a:lnTo>
                    <a:pt x="5585" y="740"/>
                  </a:lnTo>
                  <a:lnTo>
                    <a:pt x="5591" y="740"/>
                  </a:lnTo>
                  <a:lnTo>
                    <a:pt x="5598" y="739"/>
                  </a:lnTo>
                  <a:lnTo>
                    <a:pt x="5604" y="739"/>
                  </a:lnTo>
                  <a:lnTo>
                    <a:pt x="5611" y="738"/>
                  </a:lnTo>
                  <a:lnTo>
                    <a:pt x="5618" y="739"/>
                  </a:lnTo>
                  <a:lnTo>
                    <a:pt x="5625" y="739"/>
                  </a:lnTo>
                  <a:lnTo>
                    <a:pt x="5632" y="740"/>
                  </a:lnTo>
                  <a:lnTo>
                    <a:pt x="5639" y="740"/>
                  </a:lnTo>
                  <a:lnTo>
                    <a:pt x="5646" y="741"/>
                  </a:lnTo>
                  <a:lnTo>
                    <a:pt x="5653" y="742"/>
                  </a:lnTo>
                  <a:lnTo>
                    <a:pt x="5660" y="743"/>
                  </a:lnTo>
                  <a:lnTo>
                    <a:pt x="5667" y="743"/>
                  </a:lnTo>
                  <a:lnTo>
                    <a:pt x="5651" y="723"/>
                  </a:lnTo>
                  <a:lnTo>
                    <a:pt x="5605" y="669"/>
                  </a:lnTo>
                  <a:lnTo>
                    <a:pt x="5410" y="421"/>
                  </a:lnTo>
                  <a:lnTo>
                    <a:pt x="5419" y="419"/>
                  </a:lnTo>
                  <a:lnTo>
                    <a:pt x="5428" y="418"/>
                  </a:lnTo>
                  <a:lnTo>
                    <a:pt x="5437" y="416"/>
                  </a:lnTo>
                  <a:lnTo>
                    <a:pt x="5446" y="413"/>
                  </a:lnTo>
                  <a:lnTo>
                    <a:pt x="5455" y="410"/>
                  </a:lnTo>
                  <a:lnTo>
                    <a:pt x="5464" y="408"/>
                  </a:lnTo>
                  <a:lnTo>
                    <a:pt x="5472" y="404"/>
                  </a:lnTo>
                  <a:lnTo>
                    <a:pt x="5481" y="401"/>
                  </a:lnTo>
                  <a:lnTo>
                    <a:pt x="5489" y="398"/>
                  </a:lnTo>
                  <a:lnTo>
                    <a:pt x="5498" y="394"/>
                  </a:lnTo>
                  <a:lnTo>
                    <a:pt x="5506" y="390"/>
                  </a:lnTo>
                  <a:lnTo>
                    <a:pt x="5514" y="386"/>
                  </a:lnTo>
                  <a:lnTo>
                    <a:pt x="5521" y="381"/>
                  </a:lnTo>
                  <a:lnTo>
                    <a:pt x="5529" y="376"/>
                  </a:lnTo>
                  <a:lnTo>
                    <a:pt x="5536" y="371"/>
                  </a:lnTo>
                  <a:lnTo>
                    <a:pt x="5543" y="366"/>
                  </a:lnTo>
                  <a:lnTo>
                    <a:pt x="5550" y="360"/>
                  </a:lnTo>
                  <a:lnTo>
                    <a:pt x="5556" y="354"/>
                  </a:lnTo>
                  <a:lnTo>
                    <a:pt x="5562" y="348"/>
                  </a:lnTo>
                  <a:lnTo>
                    <a:pt x="5568" y="342"/>
                  </a:lnTo>
                  <a:lnTo>
                    <a:pt x="5574" y="335"/>
                  </a:lnTo>
                  <a:lnTo>
                    <a:pt x="5579" y="328"/>
                  </a:lnTo>
                  <a:lnTo>
                    <a:pt x="5583" y="321"/>
                  </a:lnTo>
                  <a:lnTo>
                    <a:pt x="5588" y="313"/>
                  </a:lnTo>
                  <a:lnTo>
                    <a:pt x="5591" y="305"/>
                  </a:lnTo>
                  <a:lnTo>
                    <a:pt x="5595" y="297"/>
                  </a:lnTo>
                  <a:lnTo>
                    <a:pt x="5598" y="288"/>
                  </a:lnTo>
                  <a:lnTo>
                    <a:pt x="5600" y="279"/>
                  </a:lnTo>
                  <a:lnTo>
                    <a:pt x="5602" y="270"/>
                  </a:lnTo>
                  <a:lnTo>
                    <a:pt x="5603" y="261"/>
                  </a:lnTo>
                  <a:lnTo>
                    <a:pt x="5604" y="251"/>
                  </a:lnTo>
                  <a:lnTo>
                    <a:pt x="5604" y="241"/>
                  </a:lnTo>
                  <a:lnTo>
                    <a:pt x="5604" y="231"/>
                  </a:lnTo>
                  <a:lnTo>
                    <a:pt x="5603" y="222"/>
                  </a:lnTo>
                  <a:lnTo>
                    <a:pt x="5601" y="212"/>
                  </a:lnTo>
                  <a:lnTo>
                    <a:pt x="5599" y="203"/>
                  </a:lnTo>
                  <a:lnTo>
                    <a:pt x="5596" y="193"/>
                  </a:lnTo>
                  <a:lnTo>
                    <a:pt x="5592" y="184"/>
                  </a:lnTo>
                  <a:lnTo>
                    <a:pt x="5589" y="175"/>
                  </a:lnTo>
                  <a:lnTo>
                    <a:pt x="5584" y="167"/>
                  </a:lnTo>
                  <a:lnTo>
                    <a:pt x="5581" y="160"/>
                  </a:lnTo>
                  <a:lnTo>
                    <a:pt x="5577" y="155"/>
                  </a:lnTo>
                  <a:lnTo>
                    <a:pt x="5573" y="149"/>
                  </a:lnTo>
                  <a:lnTo>
                    <a:pt x="5569" y="144"/>
                  </a:lnTo>
                  <a:lnTo>
                    <a:pt x="5564" y="139"/>
                  </a:lnTo>
                  <a:lnTo>
                    <a:pt x="5560" y="135"/>
                  </a:lnTo>
                  <a:lnTo>
                    <a:pt x="5554" y="130"/>
                  </a:lnTo>
                  <a:lnTo>
                    <a:pt x="5549" y="126"/>
                  </a:lnTo>
                  <a:lnTo>
                    <a:pt x="5544" y="123"/>
                  </a:lnTo>
                  <a:lnTo>
                    <a:pt x="5538" y="119"/>
                  </a:lnTo>
                  <a:lnTo>
                    <a:pt x="5532" y="116"/>
                  </a:lnTo>
                  <a:lnTo>
                    <a:pt x="5526" y="113"/>
                  </a:lnTo>
                  <a:lnTo>
                    <a:pt x="5520" y="110"/>
                  </a:lnTo>
                  <a:lnTo>
                    <a:pt x="5514" y="108"/>
                  </a:lnTo>
                  <a:lnTo>
                    <a:pt x="5508" y="106"/>
                  </a:lnTo>
                  <a:lnTo>
                    <a:pt x="5501" y="104"/>
                  </a:lnTo>
                  <a:lnTo>
                    <a:pt x="5488" y="101"/>
                  </a:lnTo>
                  <a:lnTo>
                    <a:pt x="5475" y="98"/>
                  </a:lnTo>
                  <a:lnTo>
                    <a:pt x="5461" y="96"/>
                  </a:lnTo>
                  <a:lnTo>
                    <a:pt x="5448" y="95"/>
                  </a:lnTo>
                  <a:lnTo>
                    <a:pt x="5434" y="94"/>
                  </a:lnTo>
                  <a:lnTo>
                    <a:pt x="5420" y="94"/>
                  </a:lnTo>
                  <a:lnTo>
                    <a:pt x="5407" y="94"/>
                  </a:lnTo>
                  <a:lnTo>
                    <a:pt x="5394" y="94"/>
                  </a:lnTo>
                  <a:lnTo>
                    <a:pt x="5268" y="96"/>
                  </a:lnTo>
                  <a:lnTo>
                    <a:pt x="5194" y="94"/>
                  </a:lnTo>
                  <a:close/>
                  <a:moveTo>
                    <a:pt x="502" y="94"/>
                  </a:moveTo>
                  <a:lnTo>
                    <a:pt x="503" y="101"/>
                  </a:lnTo>
                  <a:lnTo>
                    <a:pt x="503" y="109"/>
                  </a:lnTo>
                  <a:lnTo>
                    <a:pt x="504" y="116"/>
                  </a:lnTo>
                  <a:lnTo>
                    <a:pt x="504" y="123"/>
                  </a:lnTo>
                  <a:lnTo>
                    <a:pt x="503" y="130"/>
                  </a:lnTo>
                  <a:lnTo>
                    <a:pt x="502" y="137"/>
                  </a:lnTo>
                  <a:lnTo>
                    <a:pt x="502" y="144"/>
                  </a:lnTo>
                  <a:lnTo>
                    <a:pt x="501" y="152"/>
                  </a:lnTo>
                  <a:lnTo>
                    <a:pt x="592" y="145"/>
                  </a:lnTo>
                  <a:lnTo>
                    <a:pt x="607" y="144"/>
                  </a:lnTo>
                  <a:lnTo>
                    <a:pt x="621" y="143"/>
                  </a:lnTo>
                  <a:lnTo>
                    <a:pt x="636" y="142"/>
                  </a:lnTo>
                  <a:lnTo>
                    <a:pt x="651" y="142"/>
                  </a:lnTo>
                  <a:lnTo>
                    <a:pt x="666" y="142"/>
                  </a:lnTo>
                  <a:lnTo>
                    <a:pt x="681" y="142"/>
                  </a:lnTo>
                  <a:lnTo>
                    <a:pt x="696" y="141"/>
                  </a:lnTo>
                  <a:lnTo>
                    <a:pt x="711" y="141"/>
                  </a:lnTo>
                  <a:lnTo>
                    <a:pt x="711" y="238"/>
                  </a:lnTo>
                  <a:lnTo>
                    <a:pt x="707" y="620"/>
                  </a:lnTo>
                  <a:lnTo>
                    <a:pt x="703" y="719"/>
                  </a:lnTo>
                  <a:lnTo>
                    <a:pt x="703" y="723"/>
                  </a:lnTo>
                  <a:lnTo>
                    <a:pt x="702" y="725"/>
                  </a:lnTo>
                  <a:lnTo>
                    <a:pt x="702" y="728"/>
                  </a:lnTo>
                  <a:lnTo>
                    <a:pt x="702" y="731"/>
                  </a:lnTo>
                  <a:lnTo>
                    <a:pt x="702" y="734"/>
                  </a:lnTo>
                  <a:lnTo>
                    <a:pt x="701" y="738"/>
                  </a:lnTo>
                  <a:lnTo>
                    <a:pt x="701" y="740"/>
                  </a:lnTo>
                  <a:lnTo>
                    <a:pt x="700" y="743"/>
                  </a:lnTo>
                  <a:lnTo>
                    <a:pt x="706" y="742"/>
                  </a:lnTo>
                  <a:lnTo>
                    <a:pt x="712" y="741"/>
                  </a:lnTo>
                  <a:lnTo>
                    <a:pt x="719" y="741"/>
                  </a:lnTo>
                  <a:lnTo>
                    <a:pt x="725" y="740"/>
                  </a:lnTo>
                  <a:lnTo>
                    <a:pt x="731" y="740"/>
                  </a:lnTo>
                  <a:lnTo>
                    <a:pt x="737" y="740"/>
                  </a:lnTo>
                  <a:lnTo>
                    <a:pt x="744" y="740"/>
                  </a:lnTo>
                  <a:lnTo>
                    <a:pt x="750" y="740"/>
                  </a:lnTo>
                  <a:lnTo>
                    <a:pt x="756" y="740"/>
                  </a:lnTo>
                  <a:lnTo>
                    <a:pt x="761" y="740"/>
                  </a:lnTo>
                  <a:lnTo>
                    <a:pt x="767" y="740"/>
                  </a:lnTo>
                  <a:lnTo>
                    <a:pt x="773" y="741"/>
                  </a:lnTo>
                  <a:lnTo>
                    <a:pt x="778" y="741"/>
                  </a:lnTo>
                  <a:lnTo>
                    <a:pt x="783" y="742"/>
                  </a:lnTo>
                  <a:lnTo>
                    <a:pt x="789" y="743"/>
                  </a:lnTo>
                  <a:lnTo>
                    <a:pt x="794" y="743"/>
                  </a:lnTo>
                  <a:lnTo>
                    <a:pt x="793" y="737"/>
                  </a:lnTo>
                  <a:lnTo>
                    <a:pt x="788" y="642"/>
                  </a:lnTo>
                  <a:lnTo>
                    <a:pt x="788" y="264"/>
                  </a:lnTo>
                  <a:lnTo>
                    <a:pt x="790" y="164"/>
                  </a:lnTo>
                  <a:lnTo>
                    <a:pt x="790" y="161"/>
                  </a:lnTo>
                  <a:lnTo>
                    <a:pt x="790" y="159"/>
                  </a:lnTo>
                  <a:lnTo>
                    <a:pt x="790" y="156"/>
                  </a:lnTo>
                  <a:lnTo>
                    <a:pt x="790" y="153"/>
                  </a:lnTo>
                  <a:lnTo>
                    <a:pt x="791" y="150"/>
                  </a:lnTo>
                  <a:lnTo>
                    <a:pt x="791" y="148"/>
                  </a:lnTo>
                  <a:lnTo>
                    <a:pt x="791" y="145"/>
                  </a:lnTo>
                  <a:lnTo>
                    <a:pt x="791" y="142"/>
                  </a:lnTo>
                  <a:lnTo>
                    <a:pt x="815" y="142"/>
                  </a:lnTo>
                  <a:lnTo>
                    <a:pt x="863" y="142"/>
                  </a:lnTo>
                  <a:lnTo>
                    <a:pt x="965" y="150"/>
                  </a:lnTo>
                  <a:lnTo>
                    <a:pt x="969" y="151"/>
                  </a:lnTo>
                  <a:lnTo>
                    <a:pt x="972" y="151"/>
                  </a:lnTo>
                  <a:lnTo>
                    <a:pt x="975" y="152"/>
                  </a:lnTo>
                  <a:lnTo>
                    <a:pt x="978" y="152"/>
                  </a:lnTo>
                  <a:lnTo>
                    <a:pt x="982" y="153"/>
                  </a:lnTo>
                  <a:lnTo>
                    <a:pt x="985" y="153"/>
                  </a:lnTo>
                  <a:lnTo>
                    <a:pt x="988" y="154"/>
                  </a:lnTo>
                  <a:lnTo>
                    <a:pt x="991" y="154"/>
                  </a:lnTo>
                  <a:lnTo>
                    <a:pt x="990" y="147"/>
                  </a:lnTo>
                  <a:lnTo>
                    <a:pt x="989" y="139"/>
                  </a:lnTo>
                  <a:lnTo>
                    <a:pt x="988" y="132"/>
                  </a:lnTo>
                  <a:lnTo>
                    <a:pt x="988" y="124"/>
                  </a:lnTo>
                  <a:lnTo>
                    <a:pt x="989" y="117"/>
                  </a:lnTo>
                  <a:lnTo>
                    <a:pt x="989" y="109"/>
                  </a:lnTo>
                  <a:lnTo>
                    <a:pt x="990" y="102"/>
                  </a:lnTo>
                  <a:lnTo>
                    <a:pt x="991" y="94"/>
                  </a:lnTo>
                  <a:lnTo>
                    <a:pt x="874" y="99"/>
                  </a:lnTo>
                  <a:lnTo>
                    <a:pt x="756" y="102"/>
                  </a:lnTo>
                  <a:lnTo>
                    <a:pt x="632" y="100"/>
                  </a:lnTo>
                  <a:lnTo>
                    <a:pt x="616" y="100"/>
                  </a:lnTo>
                  <a:lnTo>
                    <a:pt x="599" y="99"/>
                  </a:lnTo>
                  <a:lnTo>
                    <a:pt x="583" y="98"/>
                  </a:lnTo>
                  <a:lnTo>
                    <a:pt x="567" y="97"/>
                  </a:lnTo>
                  <a:lnTo>
                    <a:pt x="551" y="96"/>
                  </a:lnTo>
                  <a:lnTo>
                    <a:pt x="534" y="96"/>
                  </a:lnTo>
                  <a:lnTo>
                    <a:pt x="518" y="95"/>
                  </a:lnTo>
                  <a:lnTo>
                    <a:pt x="502" y="94"/>
                  </a:lnTo>
                  <a:close/>
                  <a:moveTo>
                    <a:pt x="5832" y="94"/>
                  </a:moveTo>
                  <a:lnTo>
                    <a:pt x="5834" y="116"/>
                  </a:lnTo>
                  <a:lnTo>
                    <a:pt x="5836" y="203"/>
                  </a:lnTo>
                  <a:lnTo>
                    <a:pt x="5839" y="292"/>
                  </a:lnTo>
                  <a:lnTo>
                    <a:pt x="5839" y="308"/>
                  </a:lnTo>
                  <a:lnTo>
                    <a:pt x="5840" y="324"/>
                  </a:lnTo>
                  <a:lnTo>
                    <a:pt x="5840" y="339"/>
                  </a:lnTo>
                  <a:lnTo>
                    <a:pt x="5840" y="355"/>
                  </a:lnTo>
                  <a:lnTo>
                    <a:pt x="5841" y="371"/>
                  </a:lnTo>
                  <a:lnTo>
                    <a:pt x="5841" y="386"/>
                  </a:lnTo>
                  <a:lnTo>
                    <a:pt x="5841" y="403"/>
                  </a:lnTo>
                  <a:lnTo>
                    <a:pt x="5841" y="418"/>
                  </a:lnTo>
                  <a:lnTo>
                    <a:pt x="5841" y="435"/>
                  </a:lnTo>
                  <a:lnTo>
                    <a:pt x="5841" y="451"/>
                  </a:lnTo>
                  <a:lnTo>
                    <a:pt x="5841" y="468"/>
                  </a:lnTo>
                  <a:lnTo>
                    <a:pt x="5840" y="484"/>
                  </a:lnTo>
                  <a:lnTo>
                    <a:pt x="5840" y="501"/>
                  </a:lnTo>
                  <a:lnTo>
                    <a:pt x="5840" y="517"/>
                  </a:lnTo>
                  <a:lnTo>
                    <a:pt x="5839" y="534"/>
                  </a:lnTo>
                  <a:lnTo>
                    <a:pt x="5839" y="550"/>
                  </a:lnTo>
                  <a:lnTo>
                    <a:pt x="5833" y="719"/>
                  </a:lnTo>
                  <a:lnTo>
                    <a:pt x="5833" y="722"/>
                  </a:lnTo>
                  <a:lnTo>
                    <a:pt x="5833" y="725"/>
                  </a:lnTo>
                  <a:lnTo>
                    <a:pt x="5832" y="728"/>
                  </a:lnTo>
                  <a:lnTo>
                    <a:pt x="5832" y="731"/>
                  </a:lnTo>
                  <a:lnTo>
                    <a:pt x="5832" y="734"/>
                  </a:lnTo>
                  <a:lnTo>
                    <a:pt x="5832" y="737"/>
                  </a:lnTo>
                  <a:lnTo>
                    <a:pt x="5832" y="740"/>
                  </a:lnTo>
                  <a:lnTo>
                    <a:pt x="5831" y="743"/>
                  </a:lnTo>
                  <a:lnTo>
                    <a:pt x="5849" y="742"/>
                  </a:lnTo>
                  <a:lnTo>
                    <a:pt x="5858" y="741"/>
                  </a:lnTo>
                  <a:lnTo>
                    <a:pt x="5868" y="741"/>
                  </a:lnTo>
                  <a:lnTo>
                    <a:pt x="5877" y="741"/>
                  </a:lnTo>
                  <a:lnTo>
                    <a:pt x="5885" y="740"/>
                  </a:lnTo>
                  <a:lnTo>
                    <a:pt x="5894" y="740"/>
                  </a:lnTo>
                  <a:lnTo>
                    <a:pt x="5903" y="741"/>
                  </a:lnTo>
                  <a:lnTo>
                    <a:pt x="5913" y="742"/>
                  </a:lnTo>
                  <a:lnTo>
                    <a:pt x="5922" y="743"/>
                  </a:lnTo>
                  <a:lnTo>
                    <a:pt x="5920" y="719"/>
                  </a:lnTo>
                  <a:lnTo>
                    <a:pt x="5916" y="625"/>
                  </a:lnTo>
                  <a:lnTo>
                    <a:pt x="5916" y="529"/>
                  </a:lnTo>
                  <a:lnTo>
                    <a:pt x="5916" y="516"/>
                  </a:lnTo>
                  <a:lnTo>
                    <a:pt x="5916" y="504"/>
                  </a:lnTo>
                  <a:lnTo>
                    <a:pt x="5915" y="491"/>
                  </a:lnTo>
                  <a:lnTo>
                    <a:pt x="5915" y="478"/>
                  </a:lnTo>
                  <a:lnTo>
                    <a:pt x="5915" y="466"/>
                  </a:lnTo>
                  <a:lnTo>
                    <a:pt x="5915" y="453"/>
                  </a:lnTo>
                  <a:lnTo>
                    <a:pt x="5915" y="440"/>
                  </a:lnTo>
                  <a:lnTo>
                    <a:pt x="5915" y="428"/>
                  </a:lnTo>
                  <a:lnTo>
                    <a:pt x="5915" y="426"/>
                  </a:lnTo>
                  <a:lnTo>
                    <a:pt x="5915" y="424"/>
                  </a:lnTo>
                  <a:lnTo>
                    <a:pt x="5915" y="423"/>
                  </a:lnTo>
                  <a:lnTo>
                    <a:pt x="5915" y="421"/>
                  </a:lnTo>
                  <a:lnTo>
                    <a:pt x="5915" y="419"/>
                  </a:lnTo>
                  <a:lnTo>
                    <a:pt x="5915" y="418"/>
                  </a:lnTo>
                  <a:lnTo>
                    <a:pt x="5915" y="416"/>
                  </a:lnTo>
                  <a:lnTo>
                    <a:pt x="5916" y="415"/>
                  </a:lnTo>
                  <a:lnTo>
                    <a:pt x="5918" y="414"/>
                  </a:lnTo>
                  <a:lnTo>
                    <a:pt x="5920" y="413"/>
                  </a:lnTo>
                  <a:lnTo>
                    <a:pt x="5922" y="413"/>
                  </a:lnTo>
                  <a:lnTo>
                    <a:pt x="5924" y="413"/>
                  </a:lnTo>
                  <a:lnTo>
                    <a:pt x="5926" y="414"/>
                  </a:lnTo>
                  <a:lnTo>
                    <a:pt x="5928" y="415"/>
                  </a:lnTo>
                  <a:lnTo>
                    <a:pt x="5930" y="416"/>
                  </a:lnTo>
                  <a:lnTo>
                    <a:pt x="5932" y="418"/>
                  </a:lnTo>
                  <a:lnTo>
                    <a:pt x="6011" y="507"/>
                  </a:lnTo>
                  <a:lnTo>
                    <a:pt x="6139" y="660"/>
                  </a:lnTo>
                  <a:lnTo>
                    <a:pt x="6148" y="670"/>
                  </a:lnTo>
                  <a:lnTo>
                    <a:pt x="6156" y="680"/>
                  </a:lnTo>
                  <a:lnTo>
                    <a:pt x="6164" y="691"/>
                  </a:lnTo>
                  <a:lnTo>
                    <a:pt x="6173" y="702"/>
                  </a:lnTo>
                  <a:lnTo>
                    <a:pt x="6181" y="712"/>
                  </a:lnTo>
                  <a:lnTo>
                    <a:pt x="6189" y="723"/>
                  </a:lnTo>
                  <a:lnTo>
                    <a:pt x="6198" y="733"/>
                  </a:lnTo>
                  <a:lnTo>
                    <a:pt x="6206" y="743"/>
                  </a:lnTo>
                  <a:lnTo>
                    <a:pt x="6213" y="743"/>
                  </a:lnTo>
                  <a:lnTo>
                    <a:pt x="6220" y="742"/>
                  </a:lnTo>
                  <a:lnTo>
                    <a:pt x="6226" y="741"/>
                  </a:lnTo>
                  <a:lnTo>
                    <a:pt x="6233" y="740"/>
                  </a:lnTo>
                  <a:lnTo>
                    <a:pt x="6239" y="740"/>
                  </a:lnTo>
                  <a:lnTo>
                    <a:pt x="6246" y="739"/>
                  </a:lnTo>
                  <a:lnTo>
                    <a:pt x="6252" y="739"/>
                  </a:lnTo>
                  <a:lnTo>
                    <a:pt x="6259" y="738"/>
                  </a:lnTo>
                  <a:lnTo>
                    <a:pt x="6265" y="739"/>
                  </a:lnTo>
                  <a:lnTo>
                    <a:pt x="6272" y="739"/>
                  </a:lnTo>
                  <a:lnTo>
                    <a:pt x="6278" y="740"/>
                  </a:lnTo>
                  <a:lnTo>
                    <a:pt x="6284" y="740"/>
                  </a:lnTo>
                  <a:lnTo>
                    <a:pt x="6291" y="741"/>
                  </a:lnTo>
                  <a:lnTo>
                    <a:pt x="6297" y="742"/>
                  </a:lnTo>
                  <a:lnTo>
                    <a:pt x="6303" y="743"/>
                  </a:lnTo>
                  <a:lnTo>
                    <a:pt x="6310" y="743"/>
                  </a:lnTo>
                  <a:lnTo>
                    <a:pt x="6310" y="737"/>
                  </a:lnTo>
                  <a:lnTo>
                    <a:pt x="6233" y="646"/>
                  </a:lnTo>
                  <a:lnTo>
                    <a:pt x="6204" y="613"/>
                  </a:lnTo>
                  <a:lnTo>
                    <a:pt x="6176" y="580"/>
                  </a:lnTo>
                  <a:lnTo>
                    <a:pt x="6146" y="548"/>
                  </a:lnTo>
                  <a:lnTo>
                    <a:pt x="6118" y="515"/>
                  </a:lnTo>
                  <a:lnTo>
                    <a:pt x="6088" y="483"/>
                  </a:lnTo>
                  <a:lnTo>
                    <a:pt x="6060" y="450"/>
                  </a:lnTo>
                  <a:lnTo>
                    <a:pt x="6031" y="418"/>
                  </a:lnTo>
                  <a:lnTo>
                    <a:pt x="6002" y="385"/>
                  </a:lnTo>
                  <a:lnTo>
                    <a:pt x="6083" y="303"/>
                  </a:lnTo>
                  <a:lnTo>
                    <a:pt x="6295" y="94"/>
                  </a:lnTo>
                  <a:lnTo>
                    <a:pt x="6290" y="95"/>
                  </a:lnTo>
                  <a:lnTo>
                    <a:pt x="6285" y="95"/>
                  </a:lnTo>
                  <a:lnTo>
                    <a:pt x="6280" y="95"/>
                  </a:lnTo>
                  <a:lnTo>
                    <a:pt x="6275" y="96"/>
                  </a:lnTo>
                  <a:lnTo>
                    <a:pt x="6270" y="96"/>
                  </a:lnTo>
                  <a:lnTo>
                    <a:pt x="6265" y="96"/>
                  </a:lnTo>
                  <a:lnTo>
                    <a:pt x="6260" y="96"/>
                  </a:lnTo>
                  <a:lnTo>
                    <a:pt x="6255" y="96"/>
                  </a:lnTo>
                  <a:lnTo>
                    <a:pt x="6250" y="96"/>
                  </a:lnTo>
                  <a:lnTo>
                    <a:pt x="6246" y="96"/>
                  </a:lnTo>
                  <a:lnTo>
                    <a:pt x="6242" y="96"/>
                  </a:lnTo>
                  <a:lnTo>
                    <a:pt x="6237" y="96"/>
                  </a:lnTo>
                  <a:lnTo>
                    <a:pt x="6233" y="96"/>
                  </a:lnTo>
                  <a:lnTo>
                    <a:pt x="6229" y="95"/>
                  </a:lnTo>
                  <a:lnTo>
                    <a:pt x="6225" y="95"/>
                  </a:lnTo>
                  <a:lnTo>
                    <a:pt x="6220" y="94"/>
                  </a:lnTo>
                  <a:lnTo>
                    <a:pt x="6036" y="292"/>
                  </a:lnTo>
                  <a:lnTo>
                    <a:pt x="5990" y="338"/>
                  </a:lnTo>
                  <a:lnTo>
                    <a:pt x="5985" y="343"/>
                  </a:lnTo>
                  <a:lnTo>
                    <a:pt x="5980" y="348"/>
                  </a:lnTo>
                  <a:lnTo>
                    <a:pt x="5975" y="352"/>
                  </a:lnTo>
                  <a:lnTo>
                    <a:pt x="5970" y="357"/>
                  </a:lnTo>
                  <a:lnTo>
                    <a:pt x="5965" y="362"/>
                  </a:lnTo>
                  <a:lnTo>
                    <a:pt x="5961" y="366"/>
                  </a:lnTo>
                  <a:lnTo>
                    <a:pt x="5956" y="371"/>
                  </a:lnTo>
                  <a:lnTo>
                    <a:pt x="5951" y="376"/>
                  </a:lnTo>
                  <a:lnTo>
                    <a:pt x="5948" y="378"/>
                  </a:lnTo>
                  <a:lnTo>
                    <a:pt x="5944" y="381"/>
                  </a:lnTo>
                  <a:lnTo>
                    <a:pt x="5939" y="385"/>
                  </a:lnTo>
                  <a:lnTo>
                    <a:pt x="5935" y="388"/>
                  </a:lnTo>
                  <a:lnTo>
                    <a:pt x="5931" y="391"/>
                  </a:lnTo>
                  <a:lnTo>
                    <a:pt x="5927" y="394"/>
                  </a:lnTo>
                  <a:lnTo>
                    <a:pt x="5925" y="395"/>
                  </a:lnTo>
                  <a:lnTo>
                    <a:pt x="5924" y="395"/>
                  </a:lnTo>
                  <a:lnTo>
                    <a:pt x="5923" y="396"/>
                  </a:lnTo>
                  <a:lnTo>
                    <a:pt x="5922" y="395"/>
                  </a:lnTo>
                  <a:lnTo>
                    <a:pt x="5920" y="395"/>
                  </a:lnTo>
                  <a:lnTo>
                    <a:pt x="5919" y="394"/>
                  </a:lnTo>
                  <a:lnTo>
                    <a:pt x="5918" y="393"/>
                  </a:lnTo>
                  <a:lnTo>
                    <a:pt x="5917" y="392"/>
                  </a:lnTo>
                  <a:lnTo>
                    <a:pt x="5916" y="391"/>
                  </a:lnTo>
                  <a:lnTo>
                    <a:pt x="5916" y="390"/>
                  </a:lnTo>
                  <a:lnTo>
                    <a:pt x="5916" y="388"/>
                  </a:lnTo>
                  <a:lnTo>
                    <a:pt x="5916" y="386"/>
                  </a:lnTo>
                  <a:lnTo>
                    <a:pt x="5915" y="384"/>
                  </a:lnTo>
                  <a:lnTo>
                    <a:pt x="5915" y="382"/>
                  </a:lnTo>
                  <a:lnTo>
                    <a:pt x="5915" y="380"/>
                  </a:lnTo>
                  <a:lnTo>
                    <a:pt x="5915" y="378"/>
                  </a:lnTo>
                  <a:lnTo>
                    <a:pt x="5915" y="376"/>
                  </a:lnTo>
                  <a:lnTo>
                    <a:pt x="5915" y="374"/>
                  </a:lnTo>
                  <a:lnTo>
                    <a:pt x="5920" y="122"/>
                  </a:lnTo>
                  <a:lnTo>
                    <a:pt x="5920" y="118"/>
                  </a:lnTo>
                  <a:lnTo>
                    <a:pt x="5920" y="115"/>
                  </a:lnTo>
                  <a:lnTo>
                    <a:pt x="5920" y="111"/>
                  </a:lnTo>
                  <a:lnTo>
                    <a:pt x="5920" y="108"/>
                  </a:lnTo>
                  <a:lnTo>
                    <a:pt x="5920" y="105"/>
                  </a:lnTo>
                  <a:lnTo>
                    <a:pt x="5920" y="101"/>
                  </a:lnTo>
                  <a:lnTo>
                    <a:pt x="5921" y="98"/>
                  </a:lnTo>
                  <a:lnTo>
                    <a:pt x="5922" y="94"/>
                  </a:lnTo>
                  <a:lnTo>
                    <a:pt x="5912" y="96"/>
                  </a:lnTo>
                  <a:lnTo>
                    <a:pt x="5902" y="97"/>
                  </a:lnTo>
                  <a:lnTo>
                    <a:pt x="5892" y="98"/>
                  </a:lnTo>
                  <a:lnTo>
                    <a:pt x="5883" y="99"/>
                  </a:lnTo>
                  <a:lnTo>
                    <a:pt x="5873" y="99"/>
                  </a:lnTo>
                  <a:lnTo>
                    <a:pt x="5863" y="99"/>
                  </a:lnTo>
                  <a:lnTo>
                    <a:pt x="5858" y="99"/>
                  </a:lnTo>
                  <a:lnTo>
                    <a:pt x="5853" y="98"/>
                  </a:lnTo>
                  <a:lnTo>
                    <a:pt x="5849" y="97"/>
                  </a:lnTo>
                  <a:lnTo>
                    <a:pt x="5843" y="96"/>
                  </a:lnTo>
                  <a:lnTo>
                    <a:pt x="5842" y="96"/>
                  </a:lnTo>
                  <a:lnTo>
                    <a:pt x="5841" y="96"/>
                  </a:lnTo>
                  <a:lnTo>
                    <a:pt x="5840" y="96"/>
                  </a:lnTo>
                  <a:lnTo>
                    <a:pt x="5838" y="96"/>
                  </a:lnTo>
                  <a:lnTo>
                    <a:pt x="5836" y="95"/>
                  </a:lnTo>
                  <a:lnTo>
                    <a:pt x="5835" y="95"/>
                  </a:lnTo>
                  <a:lnTo>
                    <a:pt x="5834" y="95"/>
                  </a:lnTo>
                  <a:lnTo>
                    <a:pt x="5832" y="94"/>
                  </a:lnTo>
                  <a:close/>
                  <a:moveTo>
                    <a:pt x="3298" y="113"/>
                  </a:moveTo>
                  <a:lnTo>
                    <a:pt x="3298" y="700"/>
                  </a:lnTo>
                  <a:lnTo>
                    <a:pt x="2732" y="700"/>
                  </a:lnTo>
                  <a:lnTo>
                    <a:pt x="2747" y="694"/>
                  </a:lnTo>
                  <a:lnTo>
                    <a:pt x="2761" y="688"/>
                  </a:lnTo>
                  <a:lnTo>
                    <a:pt x="2775" y="681"/>
                  </a:lnTo>
                  <a:lnTo>
                    <a:pt x="2790" y="675"/>
                  </a:lnTo>
                  <a:lnTo>
                    <a:pt x="2804" y="668"/>
                  </a:lnTo>
                  <a:lnTo>
                    <a:pt x="2818" y="660"/>
                  </a:lnTo>
                  <a:lnTo>
                    <a:pt x="2831" y="652"/>
                  </a:lnTo>
                  <a:lnTo>
                    <a:pt x="2845" y="643"/>
                  </a:lnTo>
                  <a:lnTo>
                    <a:pt x="2859" y="634"/>
                  </a:lnTo>
                  <a:lnTo>
                    <a:pt x="2871" y="625"/>
                  </a:lnTo>
                  <a:lnTo>
                    <a:pt x="2884" y="615"/>
                  </a:lnTo>
                  <a:lnTo>
                    <a:pt x="2896" y="604"/>
                  </a:lnTo>
                  <a:lnTo>
                    <a:pt x="2908" y="594"/>
                  </a:lnTo>
                  <a:lnTo>
                    <a:pt x="2918" y="582"/>
                  </a:lnTo>
                  <a:lnTo>
                    <a:pt x="2924" y="577"/>
                  </a:lnTo>
                  <a:lnTo>
                    <a:pt x="2928" y="571"/>
                  </a:lnTo>
                  <a:lnTo>
                    <a:pt x="2934" y="564"/>
                  </a:lnTo>
                  <a:lnTo>
                    <a:pt x="2938" y="558"/>
                  </a:lnTo>
                  <a:lnTo>
                    <a:pt x="2944" y="550"/>
                  </a:lnTo>
                  <a:lnTo>
                    <a:pt x="2950" y="541"/>
                  </a:lnTo>
                  <a:lnTo>
                    <a:pt x="2955" y="532"/>
                  </a:lnTo>
                  <a:lnTo>
                    <a:pt x="2960" y="523"/>
                  </a:lnTo>
                  <a:lnTo>
                    <a:pt x="2966" y="513"/>
                  </a:lnTo>
                  <a:lnTo>
                    <a:pt x="2970" y="504"/>
                  </a:lnTo>
                  <a:lnTo>
                    <a:pt x="2975" y="494"/>
                  </a:lnTo>
                  <a:lnTo>
                    <a:pt x="2979" y="483"/>
                  </a:lnTo>
                  <a:lnTo>
                    <a:pt x="2988" y="463"/>
                  </a:lnTo>
                  <a:lnTo>
                    <a:pt x="2996" y="442"/>
                  </a:lnTo>
                  <a:lnTo>
                    <a:pt x="3003" y="421"/>
                  </a:lnTo>
                  <a:lnTo>
                    <a:pt x="3011" y="400"/>
                  </a:lnTo>
                  <a:lnTo>
                    <a:pt x="3019" y="376"/>
                  </a:lnTo>
                  <a:lnTo>
                    <a:pt x="3027" y="353"/>
                  </a:lnTo>
                  <a:lnTo>
                    <a:pt x="3032" y="342"/>
                  </a:lnTo>
                  <a:lnTo>
                    <a:pt x="3036" y="330"/>
                  </a:lnTo>
                  <a:lnTo>
                    <a:pt x="3041" y="319"/>
                  </a:lnTo>
                  <a:lnTo>
                    <a:pt x="3046" y="309"/>
                  </a:lnTo>
                  <a:lnTo>
                    <a:pt x="3050" y="298"/>
                  </a:lnTo>
                  <a:lnTo>
                    <a:pt x="3055" y="288"/>
                  </a:lnTo>
                  <a:lnTo>
                    <a:pt x="3061" y="278"/>
                  </a:lnTo>
                  <a:lnTo>
                    <a:pt x="3066" y="269"/>
                  </a:lnTo>
                  <a:lnTo>
                    <a:pt x="3072" y="260"/>
                  </a:lnTo>
                  <a:lnTo>
                    <a:pt x="3078" y="251"/>
                  </a:lnTo>
                  <a:lnTo>
                    <a:pt x="3085" y="243"/>
                  </a:lnTo>
                  <a:lnTo>
                    <a:pt x="3092" y="236"/>
                  </a:lnTo>
                  <a:lnTo>
                    <a:pt x="3098" y="230"/>
                  </a:lnTo>
                  <a:lnTo>
                    <a:pt x="3105" y="223"/>
                  </a:lnTo>
                  <a:lnTo>
                    <a:pt x="3112" y="217"/>
                  </a:lnTo>
                  <a:lnTo>
                    <a:pt x="3119" y="211"/>
                  </a:lnTo>
                  <a:lnTo>
                    <a:pt x="3133" y="200"/>
                  </a:lnTo>
                  <a:lnTo>
                    <a:pt x="3147" y="189"/>
                  </a:lnTo>
                  <a:lnTo>
                    <a:pt x="3162" y="179"/>
                  </a:lnTo>
                  <a:lnTo>
                    <a:pt x="3176" y="170"/>
                  </a:lnTo>
                  <a:lnTo>
                    <a:pt x="3191" y="161"/>
                  </a:lnTo>
                  <a:lnTo>
                    <a:pt x="3205" y="154"/>
                  </a:lnTo>
                  <a:lnTo>
                    <a:pt x="3219" y="146"/>
                  </a:lnTo>
                  <a:lnTo>
                    <a:pt x="3232" y="140"/>
                  </a:lnTo>
                  <a:lnTo>
                    <a:pt x="3245" y="134"/>
                  </a:lnTo>
                  <a:lnTo>
                    <a:pt x="3257" y="129"/>
                  </a:lnTo>
                  <a:lnTo>
                    <a:pt x="3280" y="120"/>
                  </a:lnTo>
                  <a:lnTo>
                    <a:pt x="3298" y="113"/>
                  </a:lnTo>
                  <a:close/>
                  <a:moveTo>
                    <a:pt x="5326" y="130"/>
                  </a:moveTo>
                  <a:lnTo>
                    <a:pt x="5336" y="130"/>
                  </a:lnTo>
                  <a:lnTo>
                    <a:pt x="5346" y="130"/>
                  </a:lnTo>
                  <a:lnTo>
                    <a:pt x="5356" y="130"/>
                  </a:lnTo>
                  <a:lnTo>
                    <a:pt x="5363" y="130"/>
                  </a:lnTo>
                  <a:lnTo>
                    <a:pt x="5370" y="130"/>
                  </a:lnTo>
                  <a:lnTo>
                    <a:pt x="5378" y="130"/>
                  </a:lnTo>
                  <a:lnTo>
                    <a:pt x="5386" y="130"/>
                  </a:lnTo>
                  <a:lnTo>
                    <a:pt x="5394" y="130"/>
                  </a:lnTo>
                  <a:lnTo>
                    <a:pt x="5401" y="131"/>
                  </a:lnTo>
                  <a:lnTo>
                    <a:pt x="5409" y="131"/>
                  </a:lnTo>
                  <a:lnTo>
                    <a:pt x="5416" y="133"/>
                  </a:lnTo>
                  <a:lnTo>
                    <a:pt x="5427" y="135"/>
                  </a:lnTo>
                  <a:lnTo>
                    <a:pt x="5438" y="137"/>
                  </a:lnTo>
                  <a:lnTo>
                    <a:pt x="5443" y="138"/>
                  </a:lnTo>
                  <a:lnTo>
                    <a:pt x="5447" y="139"/>
                  </a:lnTo>
                  <a:lnTo>
                    <a:pt x="5451" y="141"/>
                  </a:lnTo>
                  <a:lnTo>
                    <a:pt x="5456" y="142"/>
                  </a:lnTo>
                  <a:lnTo>
                    <a:pt x="5460" y="144"/>
                  </a:lnTo>
                  <a:lnTo>
                    <a:pt x="5464" y="147"/>
                  </a:lnTo>
                  <a:lnTo>
                    <a:pt x="5468" y="149"/>
                  </a:lnTo>
                  <a:lnTo>
                    <a:pt x="5472" y="152"/>
                  </a:lnTo>
                  <a:lnTo>
                    <a:pt x="5476" y="155"/>
                  </a:lnTo>
                  <a:lnTo>
                    <a:pt x="5480" y="159"/>
                  </a:lnTo>
                  <a:lnTo>
                    <a:pt x="5484" y="163"/>
                  </a:lnTo>
                  <a:lnTo>
                    <a:pt x="5489" y="168"/>
                  </a:lnTo>
                  <a:lnTo>
                    <a:pt x="5493" y="172"/>
                  </a:lnTo>
                  <a:lnTo>
                    <a:pt x="5496" y="176"/>
                  </a:lnTo>
                  <a:lnTo>
                    <a:pt x="5500" y="181"/>
                  </a:lnTo>
                  <a:lnTo>
                    <a:pt x="5503" y="186"/>
                  </a:lnTo>
                  <a:lnTo>
                    <a:pt x="5506" y="191"/>
                  </a:lnTo>
                  <a:lnTo>
                    <a:pt x="5509" y="196"/>
                  </a:lnTo>
                  <a:lnTo>
                    <a:pt x="5511" y="201"/>
                  </a:lnTo>
                  <a:lnTo>
                    <a:pt x="5513" y="207"/>
                  </a:lnTo>
                  <a:lnTo>
                    <a:pt x="5515" y="212"/>
                  </a:lnTo>
                  <a:lnTo>
                    <a:pt x="5516" y="218"/>
                  </a:lnTo>
                  <a:lnTo>
                    <a:pt x="5517" y="223"/>
                  </a:lnTo>
                  <a:lnTo>
                    <a:pt x="5518" y="229"/>
                  </a:lnTo>
                  <a:lnTo>
                    <a:pt x="5519" y="235"/>
                  </a:lnTo>
                  <a:lnTo>
                    <a:pt x="5520" y="240"/>
                  </a:lnTo>
                  <a:lnTo>
                    <a:pt x="5520" y="246"/>
                  </a:lnTo>
                  <a:lnTo>
                    <a:pt x="5520" y="252"/>
                  </a:lnTo>
                  <a:lnTo>
                    <a:pt x="5520" y="259"/>
                  </a:lnTo>
                  <a:lnTo>
                    <a:pt x="5519" y="266"/>
                  </a:lnTo>
                  <a:lnTo>
                    <a:pt x="5519" y="272"/>
                  </a:lnTo>
                  <a:lnTo>
                    <a:pt x="5518" y="279"/>
                  </a:lnTo>
                  <a:lnTo>
                    <a:pt x="5516" y="285"/>
                  </a:lnTo>
                  <a:lnTo>
                    <a:pt x="5515" y="291"/>
                  </a:lnTo>
                  <a:lnTo>
                    <a:pt x="5513" y="297"/>
                  </a:lnTo>
                  <a:lnTo>
                    <a:pt x="5511" y="303"/>
                  </a:lnTo>
                  <a:lnTo>
                    <a:pt x="5508" y="308"/>
                  </a:lnTo>
                  <a:lnTo>
                    <a:pt x="5506" y="314"/>
                  </a:lnTo>
                  <a:lnTo>
                    <a:pt x="5503" y="319"/>
                  </a:lnTo>
                  <a:lnTo>
                    <a:pt x="5500" y="324"/>
                  </a:lnTo>
                  <a:lnTo>
                    <a:pt x="5496" y="329"/>
                  </a:lnTo>
                  <a:lnTo>
                    <a:pt x="5493" y="333"/>
                  </a:lnTo>
                  <a:lnTo>
                    <a:pt x="5489" y="338"/>
                  </a:lnTo>
                  <a:lnTo>
                    <a:pt x="5485" y="343"/>
                  </a:lnTo>
                  <a:lnTo>
                    <a:pt x="5481" y="347"/>
                  </a:lnTo>
                  <a:lnTo>
                    <a:pt x="5477" y="351"/>
                  </a:lnTo>
                  <a:lnTo>
                    <a:pt x="5472" y="355"/>
                  </a:lnTo>
                  <a:lnTo>
                    <a:pt x="5467" y="358"/>
                  </a:lnTo>
                  <a:lnTo>
                    <a:pt x="5463" y="362"/>
                  </a:lnTo>
                  <a:lnTo>
                    <a:pt x="5457" y="365"/>
                  </a:lnTo>
                  <a:lnTo>
                    <a:pt x="5452" y="368"/>
                  </a:lnTo>
                  <a:lnTo>
                    <a:pt x="5447" y="371"/>
                  </a:lnTo>
                  <a:lnTo>
                    <a:pt x="5441" y="374"/>
                  </a:lnTo>
                  <a:lnTo>
                    <a:pt x="5436" y="376"/>
                  </a:lnTo>
                  <a:lnTo>
                    <a:pt x="5430" y="379"/>
                  </a:lnTo>
                  <a:lnTo>
                    <a:pt x="5424" y="381"/>
                  </a:lnTo>
                  <a:lnTo>
                    <a:pt x="5418" y="383"/>
                  </a:lnTo>
                  <a:lnTo>
                    <a:pt x="5411" y="385"/>
                  </a:lnTo>
                  <a:lnTo>
                    <a:pt x="5405" y="386"/>
                  </a:lnTo>
                  <a:lnTo>
                    <a:pt x="5399" y="388"/>
                  </a:lnTo>
                  <a:lnTo>
                    <a:pt x="5388" y="390"/>
                  </a:lnTo>
                  <a:lnTo>
                    <a:pt x="5378" y="391"/>
                  </a:lnTo>
                  <a:lnTo>
                    <a:pt x="5369" y="393"/>
                  </a:lnTo>
                  <a:lnTo>
                    <a:pt x="5360" y="393"/>
                  </a:lnTo>
                  <a:lnTo>
                    <a:pt x="5350" y="394"/>
                  </a:lnTo>
                  <a:lnTo>
                    <a:pt x="5341" y="394"/>
                  </a:lnTo>
                  <a:lnTo>
                    <a:pt x="5331" y="395"/>
                  </a:lnTo>
                  <a:lnTo>
                    <a:pt x="5320" y="395"/>
                  </a:lnTo>
                  <a:lnTo>
                    <a:pt x="5314" y="395"/>
                  </a:lnTo>
                  <a:lnTo>
                    <a:pt x="5308" y="395"/>
                  </a:lnTo>
                  <a:lnTo>
                    <a:pt x="5303" y="394"/>
                  </a:lnTo>
                  <a:lnTo>
                    <a:pt x="5297" y="394"/>
                  </a:lnTo>
                  <a:lnTo>
                    <a:pt x="5291" y="394"/>
                  </a:lnTo>
                  <a:lnTo>
                    <a:pt x="5285" y="393"/>
                  </a:lnTo>
                  <a:lnTo>
                    <a:pt x="5280" y="393"/>
                  </a:lnTo>
                  <a:lnTo>
                    <a:pt x="5274" y="393"/>
                  </a:lnTo>
                  <a:lnTo>
                    <a:pt x="5278" y="131"/>
                  </a:lnTo>
                  <a:lnTo>
                    <a:pt x="5288" y="131"/>
                  </a:lnTo>
                  <a:lnTo>
                    <a:pt x="5297" y="131"/>
                  </a:lnTo>
                  <a:lnTo>
                    <a:pt x="5307" y="131"/>
                  </a:lnTo>
                  <a:lnTo>
                    <a:pt x="5317" y="130"/>
                  </a:lnTo>
                  <a:lnTo>
                    <a:pt x="5326" y="130"/>
                  </a:lnTo>
                  <a:close/>
                  <a:moveTo>
                    <a:pt x="4708" y="207"/>
                  </a:moveTo>
                  <a:lnTo>
                    <a:pt x="4813" y="450"/>
                  </a:lnTo>
                  <a:lnTo>
                    <a:pt x="4718" y="450"/>
                  </a:lnTo>
                  <a:lnTo>
                    <a:pt x="4704" y="450"/>
                  </a:lnTo>
                  <a:lnTo>
                    <a:pt x="4690" y="449"/>
                  </a:lnTo>
                  <a:lnTo>
                    <a:pt x="4675" y="449"/>
                  </a:lnTo>
                  <a:lnTo>
                    <a:pt x="4661" y="449"/>
                  </a:lnTo>
                  <a:lnTo>
                    <a:pt x="4647" y="449"/>
                  </a:lnTo>
                  <a:lnTo>
                    <a:pt x="4633" y="449"/>
                  </a:lnTo>
                  <a:lnTo>
                    <a:pt x="4618" y="449"/>
                  </a:lnTo>
                  <a:lnTo>
                    <a:pt x="4604" y="449"/>
                  </a:lnTo>
                  <a:lnTo>
                    <a:pt x="4708" y="207"/>
                  </a:lnTo>
                  <a:close/>
                  <a:moveTo>
                    <a:pt x="5491" y="961"/>
                  </a:moveTo>
                  <a:lnTo>
                    <a:pt x="5481" y="962"/>
                  </a:lnTo>
                  <a:lnTo>
                    <a:pt x="5472" y="962"/>
                  </a:lnTo>
                  <a:lnTo>
                    <a:pt x="5463" y="964"/>
                  </a:lnTo>
                  <a:lnTo>
                    <a:pt x="5454" y="966"/>
                  </a:lnTo>
                  <a:lnTo>
                    <a:pt x="5450" y="968"/>
                  </a:lnTo>
                  <a:lnTo>
                    <a:pt x="5445" y="970"/>
                  </a:lnTo>
                  <a:lnTo>
                    <a:pt x="5441" y="972"/>
                  </a:lnTo>
                  <a:lnTo>
                    <a:pt x="5436" y="974"/>
                  </a:lnTo>
                  <a:lnTo>
                    <a:pt x="5433" y="976"/>
                  </a:lnTo>
                  <a:lnTo>
                    <a:pt x="5429" y="979"/>
                  </a:lnTo>
                  <a:lnTo>
                    <a:pt x="5425" y="981"/>
                  </a:lnTo>
                  <a:lnTo>
                    <a:pt x="5421" y="985"/>
                  </a:lnTo>
                  <a:lnTo>
                    <a:pt x="5417" y="988"/>
                  </a:lnTo>
                  <a:lnTo>
                    <a:pt x="5414" y="991"/>
                  </a:lnTo>
                  <a:lnTo>
                    <a:pt x="5410" y="995"/>
                  </a:lnTo>
                  <a:lnTo>
                    <a:pt x="5408" y="999"/>
                  </a:lnTo>
                  <a:lnTo>
                    <a:pt x="5405" y="1003"/>
                  </a:lnTo>
                  <a:lnTo>
                    <a:pt x="5403" y="1007"/>
                  </a:lnTo>
                  <a:lnTo>
                    <a:pt x="5400" y="1011"/>
                  </a:lnTo>
                  <a:lnTo>
                    <a:pt x="5398" y="1015"/>
                  </a:lnTo>
                  <a:lnTo>
                    <a:pt x="5396" y="1020"/>
                  </a:lnTo>
                  <a:lnTo>
                    <a:pt x="5395" y="1024"/>
                  </a:lnTo>
                  <a:lnTo>
                    <a:pt x="5394" y="1029"/>
                  </a:lnTo>
                  <a:lnTo>
                    <a:pt x="5392" y="1033"/>
                  </a:lnTo>
                  <a:lnTo>
                    <a:pt x="5392" y="1038"/>
                  </a:lnTo>
                  <a:lnTo>
                    <a:pt x="5391" y="1043"/>
                  </a:lnTo>
                  <a:lnTo>
                    <a:pt x="5391" y="1048"/>
                  </a:lnTo>
                  <a:lnTo>
                    <a:pt x="5391" y="1053"/>
                  </a:lnTo>
                  <a:lnTo>
                    <a:pt x="5391" y="1062"/>
                  </a:lnTo>
                  <a:lnTo>
                    <a:pt x="5392" y="1071"/>
                  </a:lnTo>
                  <a:lnTo>
                    <a:pt x="5393" y="1076"/>
                  </a:lnTo>
                  <a:lnTo>
                    <a:pt x="5394" y="1080"/>
                  </a:lnTo>
                  <a:lnTo>
                    <a:pt x="5395" y="1084"/>
                  </a:lnTo>
                  <a:lnTo>
                    <a:pt x="5396" y="1088"/>
                  </a:lnTo>
                  <a:lnTo>
                    <a:pt x="5398" y="1092"/>
                  </a:lnTo>
                  <a:lnTo>
                    <a:pt x="5399" y="1096"/>
                  </a:lnTo>
                  <a:lnTo>
                    <a:pt x="5401" y="1100"/>
                  </a:lnTo>
                  <a:lnTo>
                    <a:pt x="5404" y="1104"/>
                  </a:lnTo>
                  <a:lnTo>
                    <a:pt x="5407" y="1108"/>
                  </a:lnTo>
                  <a:lnTo>
                    <a:pt x="5409" y="1111"/>
                  </a:lnTo>
                  <a:lnTo>
                    <a:pt x="5412" y="1115"/>
                  </a:lnTo>
                  <a:lnTo>
                    <a:pt x="5416" y="1118"/>
                  </a:lnTo>
                  <a:lnTo>
                    <a:pt x="5419" y="1122"/>
                  </a:lnTo>
                  <a:lnTo>
                    <a:pt x="5423" y="1125"/>
                  </a:lnTo>
                  <a:lnTo>
                    <a:pt x="5426" y="1127"/>
                  </a:lnTo>
                  <a:lnTo>
                    <a:pt x="5431" y="1130"/>
                  </a:lnTo>
                  <a:lnTo>
                    <a:pt x="5435" y="1132"/>
                  </a:lnTo>
                  <a:lnTo>
                    <a:pt x="5439" y="1134"/>
                  </a:lnTo>
                  <a:lnTo>
                    <a:pt x="5443" y="1136"/>
                  </a:lnTo>
                  <a:lnTo>
                    <a:pt x="5448" y="1138"/>
                  </a:lnTo>
                  <a:lnTo>
                    <a:pt x="5452" y="1139"/>
                  </a:lnTo>
                  <a:lnTo>
                    <a:pt x="5457" y="1140"/>
                  </a:lnTo>
                  <a:lnTo>
                    <a:pt x="5461" y="1141"/>
                  </a:lnTo>
                  <a:lnTo>
                    <a:pt x="5466" y="1142"/>
                  </a:lnTo>
                  <a:lnTo>
                    <a:pt x="5476" y="1143"/>
                  </a:lnTo>
                  <a:lnTo>
                    <a:pt x="5485" y="1144"/>
                  </a:lnTo>
                  <a:lnTo>
                    <a:pt x="5494" y="1143"/>
                  </a:lnTo>
                  <a:lnTo>
                    <a:pt x="5504" y="1142"/>
                  </a:lnTo>
                  <a:lnTo>
                    <a:pt x="5509" y="1142"/>
                  </a:lnTo>
                  <a:lnTo>
                    <a:pt x="5513" y="1141"/>
                  </a:lnTo>
                  <a:lnTo>
                    <a:pt x="5518" y="1140"/>
                  </a:lnTo>
                  <a:lnTo>
                    <a:pt x="5522" y="1138"/>
                  </a:lnTo>
                  <a:lnTo>
                    <a:pt x="5526" y="1136"/>
                  </a:lnTo>
                  <a:lnTo>
                    <a:pt x="5531" y="1135"/>
                  </a:lnTo>
                  <a:lnTo>
                    <a:pt x="5535" y="1133"/>
                  </a:lnTo>
                  <a:lnTo>
                    <a:pt x="5539" y="1131"/>
                  </a:lnTo>
                  <a:lnTo>
                    <a:pt x="5543" y="1128"/>
                  </a:lnTo>
                  <a:lnTo>
                    <a:pt x="5547" y="1126"/>
                  </a:lnTo>
                  <a:lnTo>
                    <a:pt x="5551" y="1123"/>
                  </a:lnTo>
                  <a:lnTo>
                    <a:pt x="5555" y="1120"/>
                  </a:lnTo>
                  <a:lnTo>
                    <a:pt x="5559" y="1116"/>
                  </a:lnTo>
                  <a:lnTo>
                    <a:pt x="5562" y="1113"/>
                  </a:lnTo>
                  <a:lnTo>
                    <a:pt x="5565" y="1109"/>
                  </a:lnTo>
                  <a:lnTo>
                    <a:pt x="5568" y="1105"/>
                  </a:lnTo>
                  <a:lnTo>
                    <a:pt x="5571" y="1101"/>
                  </a:lnTo>
                  <a:lnTo>
                    <a:pt x="5573" y="1097"/>
                  </a:lnTo>
                  <a:lnTo>
                    <a:pt x="5575" y="1093"/>
                  </a:lnTo>
                  <a:lnTo>
                    <a:pt x="5577" y="1089"/>
                  </a:lnTo>
                  <a:lnTo>
                    <a:pt x="5579" y="1084"/>
                  </a:lnTo>
                  <a:lnTo>
                    <a:pt x="5581" y="1080"/>
                  </a:lnTo>
                  <a:lnTo>
                    <a:pt x="5582" y="1075"/>
                  </a:lnTo>
                  <a:lnTo>
                    <a:pt x="5583" y="1071"/>
                  </a:lnTo>
                  <a:lnTo>
                    <a:pt x="5584" y="1066"/>
                  </a:lnTo>
                  <a:lnTo>
                    <a:pt x="5584" y="1061"/>
                  </a:lnTo>
                  <a:lnTo>
                    <a:pt x="5585" y="1056"/>
                  </a:lnTo>
                  <a:lnTo>
                    <a:pt x="5585" y="1052"/>
                  </a:lnTo>
                  <a:lnTo>
                    <a:pt x="5585" y="1047"/>
                  </a:lnTo>
                  <a:lnTo>
                    <a:pt x="5585" y="1041"/>
                  </a:lnTo>
                  <a:lnTo>
                    <a:pt x="5584" y="1036"/>
                  </a:lnTo>
                  <a:lnTo>
                    <a:pt x="5583" y="1031"/>
                  </a:lnTo>
                  <a:lnTo>
                    <a:pt x="5582" y="1026"/>
                  </a:lnTo>
                  <a:lnTo>
                    <a:pt x="5581" y="1021"/>
                  </a:lnTo>
                  <a:lnTo>
                    <a:pt x="5579" y="1016"/>
                  </a:lnTo>
                  <a:lnTo>
                    <a:pt x="5577" y="1011"/>
                  </a:lnTo>
                  <a:lnTo>
                    <a:pt x="5575" y="1006"/>
                  </a:lnTo>
                  <a:lnTo>
                    <a:pt x="5573" y="1002"/>
                  </a:lnTo>
                  <a:lnTo>
                    <a:pt x="5569" y="997"/>
                  </a:lnTo>
                  <a:lnTo>
                    <a:pt x="5566" y="993"/>
                  </a:lnTo>
                  <a:lnTo>
                    <a:pt x="5563" y="989"/>
                  </a:lnTo>
                  <a:lnTo>
                    <a:pt x="5559" y="985"/>
                  </a:lnTo>
                  <a:lnTo>
                    <a:pt x="5554" y="982"/>
                  </a:lnTo>
                  <a:lnTo>
                    <a:pt x="5550" y="978"/>
                  </a:lnTo>
                  <a:lnTo>
                    <a:pt x="5543" y="974"/>
                  </a:lnTo>
                  <a:lnTo>
                    <a:pt x="5537" y="971"/>
                  </a:lnTo>
                  <a:lnTo>
                    <a:pt x="5529" y="968"/>
                  </a:lnTo>
                  <a:lnTo>
                    <a:pt x="5522" y="965"/>
                  </a:lnTo>
                  <a:lnTo>
                    <a:pt x="5514" y="964"/>
                  </a:lnTo>
                  <a:lnTo>
                    <a:pt x="5506" y="962"/>
                  </a:lnTo>
                  <a:lnTo>
                    <a:pt x="5499" y="961"/>
                  </a:lnTo>
                  <a:lnTo>
                    <a:pt x="5491" y="961"/>
                  </a:lnTo>
                  <a:close/>
                  <a:moveTo>
                    <a:pt x="3531" y="962"/>
                  </a:moveTo>
                  <a:lnTo>
                    <a:pt x="3522" y="962"/>
                  </a:lnTo>
                  <a:lnTo>
                    <a:pt x="3512" y="963"/>
                  </a:lnTo>
                  <a:lnTo>
                    <a:pt x="3503" y="965"/>
                  </a:lnTo>
                  <a:lnTo>
                    <a:pt x="3493" y="967"/>
                  </a:lnTo>
                  <a:lnTo>
                    <a:pt x="3489" y="968"/>
                  </a:lnTo>
                  <a:lnTo>
                    <a:pt x="3484" y="970"/>
                  </a:lnTo>
                  <a:lnTo>
                    <a:pt x="3480" y="972"/>
                  </a:lnTo>
                  <a:lnTo>
                    <a:pt x="3475" y="974"/>
                  </a:lnTo>
                  <a:lnTo>
                    <a:pt x="3471" y="977"/>
                  </a:lnTo>
                  <a:lnTo>
                    <a:pt x="3467" y="979"/>
                  </a:lnTo>
                  <a:lnTo>
                    <a:pt x="3463" y="982"/>
                  </a:lnTo>
                  <a:lnTo>
                    <a:pt x="3460" y="985"/>
                  </a:lnTo>
                  <a:lnTo>
                    <a:pt x="3456" y="989"/>
                  </a:lnTo>
                  <a:lnTo>
                    <a:pt x="3452" y="993"/>
                  </a:lnTo>
                  <a:lnTo>
                    <a:pt x="3449" y="997"/>
                  </a:lnTo>
                  <a:lnTo>
                    <a:pt x="3445" y="1001"/>
                  </a:lnTo>
                  <a:lnTo>
                    <a:pt x="3443" y="1005"/>
                  </a:lnTo>
                  <a:lnTo>
                    <a:pt x="3440" y="1009"/>
                  </a:lnTo>
                  <a:lnTo>
                    <a:pt x="3438" y="1013"/>
                  </a:lnTo>
                  <a:lnTo>
                    <a:pt x="3436" y="1018"/>
                  </a:lnTo>
                  <a:lnTo>
                    <a:pt x="3435" y="1022"/>
                  </a:lnTo>
                  <a:lnTo>
                    <a:pt x="3434" y="1027"/>
                  </a:lnTo>
                  <a:lnTo>
                    <a:pt x="3432" y="1032"/>
                  </a:lnTo>
                  <a:lnTo>
                    <a:pt x="3432" y="1037"/>
                  </a:lnTo>
                  <a:lnTo>
                    <a:pt x="3431" y="1042"/>
                  </a:lnTo>
                  <a:lnTo>
                    <a:pt x="3430" y="1047"/>
                  </a:lnTo>
                  <a:lnTo>
                    <a:pt x="3430" y="1052"/>
                  </a:lnTo>
                  <a:lnTo>
                    <a:pt x="3430" y="1058"/>
                  </a:lnTo>
                  <a:lnTo>
                    <a:pt x="3430" y="1064"/>
                  </a:lnTo>
                  <a:lnTo>
                    <a:pt x="3431" y="1071"/>
                  </a:lnTo>
                  <a:lnTo>
                    <a:pt x="3432" y="1078"/>
                  </a:lnTo>
                  <a:lnTo>
                    <a:pt x="3434" y="1084"/>
                  </a:lnTo>
                  <a:lnTo>
                    <a:pt x="3436" y="1090"/>
                  </a:lnTo>
                  <a:lnTo>
                    <a:pt x="3439" y="1096"/>
                  </a:lnTo>
                  <a:lnTo>
                    <a:pt x="3442" y="1102"/>
                  </a:lnTo>
                  <a:lnTo>
                    <a:pt x="3446" y="1108"/>
                  </a:lnTo>
                  <a:lnTo>
                    <a:pt x="3448" y="1110"/>
                  </a:lnTo>
                  <a:lnTo>
                    <a:pt x="3450" y="1113"/>
                  </a:lnTo>
                  <a:lnTo>
                    <a:pt x="3453" y="1115"/>
                  </a:lnTo>
                  <a:lnTo>
                    <a:pt x="3455" y="1118"/>
                  </a:lnTo>
                  <a:lnTo>
                    <a:pt x="3457" y="1120"/>
                  </a:lnTo>
                  <a:lnTo>
                    <a:pt x="3460" y="1122"/>
                  </a:lnTo>
                  <a:lnTo>
                    <a:pt x="3462" y="1124"/>
                  </a:lnTo>
                  <a:lnTo>
                    <a:pt x="3464" y="1126"/>
                  </a:lnTo>
                  <a:lnTo>
                    <a:pt x="3467" y="1128"/>
                  </a:lnTo>
                  <a:lnTo>
                    <a:pt x="3471" y="1129"/>
                  </a:lnTo>
                  <a:lnTo>
                    <a:pt x="3474" y="1131"/>
                  </a:lnTo>
                  <a:lnTo>
                    <a:pt x="3478" y="1133"/>
                  </a:lnTo>
                  <a:lnTo>
                    <a:pt x="3482" y="1135"/>
                  </a:lnTo>
                  <a:lnTo>
                    <a:pt x="3486" y="1136"/>
                  </a:lnTo>
                  <a:lnTo>
                    <a:pt x="3490" y="1138"/>
                  </a:lnTo>
                  <a:lnTo>
                    <a:pt x="3492" y="1138"/>
                  </a:lnTo>
                  <a:lnTo>
                    <a:pt x="3497" y="1139"/>
                  </a:lnTo>
                  <a:lnTo>
                    <a:pt x="3501" y="1140"/>
                  </a:lnTo>
                  <a:lnTo>
                    <a:pt x="3505" y="1141"/>
                  </a:lnTo>
                  <a:lnTo>
                    <a:pt x="3509" y="1141"/>
                  </a:lnTo>
                  <a:lnTo>
                    <a:pt x="3513" y="1142"/>
                  </a:lnTo>
                  <a:lnTo>
                    <a:pt x="3517" y="1142"/>
                  </a:lnTo>
                  <a:lnTo>
                    <a:pt x="3521" y="1142"/>
                  </a:lnTo>
                  <a:lnTo>
                    <a:pt x="3526" y="1142"/>
                  </a:lnTo>
                  <a:lnTo>
                    <a:pt x="3532" y="1142"/>
                  </a:lnTo>
                  <a:lnTo>
                    <a:pt x="3539" y="1142"/>
                  </a:lnTo>
                  <a:lnTo>
                    <a:pt x="3545" y="1141"/>
                  </a:lnTo>
                  <a:lnTo>
                    <a:pt x="3552" y="1140"/>
                  </a:lnTo>
                  <a:lnTo>
                    <a:pt x="3558" y="1138"/>
                  </a:lnTo>
                  <a:lnTo>
                    <a:pt x="3565" y="1136"/>
                  </a:lnTo>
                  <a:lnTo>
                    <a:pt x="3570" y="1134"/>
                  </a:lnTo>
                  <a:lnTo>
                    <a:pt x="3576" y="1131"/>
                  </a:lnTo>
                  <a:lnTo>
                    <a:pt x="3582" y="1110"/>
                  </a:lnTo>
                  <a:lnTo>
                    <a:pt x="3579" y="1108"/>
                  </a:lnTo>
                  <a:lnTo>
                    <a:pt x="3574" y="1112"/>
                  </a:lnTo>
                  <a:lnTo>
                    <a:pt x="3569" y="1116"/>
                  </a:lnTo>
                  <a:lnTo>
                    <a:pt x="3563" y="1119"/>
                  </a:lnTo>
                  <a:lnTo>
                    <a:pt x="3557" y="1122"/>
                  </a:lnTo>
                  <a:lnTo>
                    <a:pt x="3552" y="1124"/>
                  </a:lnTo>
                  <a:lnTo>
                    <a:pt x="3545" y="1126"/>
                  </a:lnTo>
                  <a:lnTo>
                    <a:pt x="3539" y="1127"/>
                  </a:lnTo>
                  <a:lnTo>
                    <a:pt x="3533" y="1127"/>
                  </a:lnTo>
                  <a:lnTo>
                    <a:pt x="3526" y="1127"/>
                  </a:lnTo>
                  <a:lnTo>
                    <a:pt x="3520" y="1126"/>
                  </a:lnTo>
                  <a:lnTo>
                    <a:pt x="3514" y="1124"/>
                  </a:lnTo>
                  <a:lnTo>
                    <a:pt x="3507" y="1122"/>
                  </a:lnTo>
                  <a:lnTo>
                    <a:pt x="3502" y="1119"/>
                  </a:lnTo>
                  <a:lnTo>
                    <a:pt x="3496" y="1115"/>
                  </a:lnTo>
                  <a:lnTo>
                    <a:pt x="3494" y="1113"/>
                  </a:lnTo>
                  <a:lnTo>
                    <a:pt x="3492" y="1110"/>
                  </a:lnTo>
                  <a:lnTo>
                    <a:pt x="3489" y="1108"/>
                  </a:lnTo>
                  <a:lnTo>
                    <a:pt x="3487" y="1106"/>
                  </a:lnTo>
                  <a:lnTo>
                    <a:pt x="3483" y="1100"/>
                  </a:lnTo>
                  <a:lnTo>
                    <a:pt x="3480" y="1094"/>
                  </a:lnTo>
                  <a:lnTo>
                    <a:pt x="3477" y="1088"/>
                  </a:lnTo>
                  <a:lnTo>
                    <a:pt x="3475" y="1081"/>
                  </a:lnTo>
                  <a:lnTo>
                    <a:pt x="3474" y="1074"/>
                  </a:lnTo>
                  <a:lnTo>
                    <a:pt x="3473" y="1067"/>
                  </a:lnTo>
                  <a:lnTo>
                    <a:pt x="3472" y="1061"/>
                  </a:lnTo>
                  <a:lnTo>
                    <a:pt x="3472" y="1054"/>
                  </a:lnTo>
                  <a:lnTo>
                    <a:pt x="3472" y="1047"/>
                  </a:lnTo>
                  <a:lnTo>
                    <a:pt x="3473" y="1040"/>
                  </a:lnTo>
                  <a:lnTo>
                    <a:pt x="3474" y="1033"/>
                  </a:lnTo>
                  <a:lnTo>
                    <a:pt x="3475" y="1026"/>
                  </a:lnTo>
                  <a:lnTo>
                    <a:pt x="3477" y="1020"/>
                  </a:lnTo>
                  <a:lnTo>
                    <a:pt x="3480" y="1013"/>
                  </a:lnTo>
                  <a:lnTo>
                    <a:pt x="3483" y="1007"/>
                  </a:lnTo>
                  <a:lnTo>
                    <a:pt x="3486" y="1002"/>
                  </a:lnTo>
                  <a:lnTo>
                    <a:pt x="3490" y="997"/>
                  </a:lnTo>
                  <a:lnTo>
                    <a:pt x="3494" y="992"/>
                  </a:lnTo>
                  <a:lnTo>
                    <a:pt x="3497" y="990"/>
                  </a:lnTo>
                  <a:lnTo>
                    <a:pt x="3499" y="988"/>
                  </a:lnTo>
                  <a:lnTo>
                    <a:pt x="3502" y="986"/>
                  </a:lnTo>
                  <a:lnTo>
                    <a:pt x="3505" y="984"/>
                  </a:lnTo>
                  <a:lnTo>
                    <a:pt x="3507" y="983"/>
                  </a:lnTo>
                  <a:lnTo>
                    <a:pt x="3510" y="981"/>
                  </a:lnTo>
                  <a:lnTo>
                    <a:pt x="3514" y="980"/>
                  </a:lnTo>
                  <a:lnTo>
                    <a:pt x="3517" y="979"/>
                  </a:lnTo>
                  <a:lnTo>
                    <a:pt x="3520" y="979"/>
                  </a:lnTo>
                  <a:lnTo>
                    <a:pt x="3524" y="978"/>
                  </a:lnTo>
                  <a:lnTo>
                    <a:pt x="3528" y="977"/>
                  </a:lnTo>
                  <a:lnTo>
                    <a:pt x="3532" y="977"/>
                  </a:lnTo>
                  <a:lnTo>
                    <a:pt x="3535" y="977"/>
                  </a:lnTo>
                  <a:lnTo>
                    <a:pt x="3538" y="978"/>
                  </a:lnTo>
                  <a:lnTo>
                    <a:pt x="3541" y="978"/>
                  </a:lnTo>
                  <a:lnTo>
                    <a:pt x="3544" y="979"/>
                  </a:lnTo>
                  <a:lnTo>
                    <a:pt x="3550" y="981"/>
                  </a:lnTo>
                  <a:lnTo>
                    <a:pt x="3555" y="984"/>
                  </a:lnTo>
                  <a:lnTo>
                    <a:pt x="3561" y="987"/>
                  </a:lnTo>
                  <a:lnTo>
                    <a:pt x="3566" y="991"/>
                  </a:lnTo>
                  <a:lnTo>
                    <a:pt x="3570" y="995"/>
                  </a:lnTo>
                  <a:lnTo>
                    <a:pt x="3574" y="1000"/>
                  </a:lnTo>
                  <a:lnTo>
                    <a:pt x="3578" y="1000"/>
                  </a:lnTo>
                  <a:lnTo>
                    <a:pt x="3578" y="997"/>
                  </a:lnTo>
                  <a:lnTo>
                    <a:pt x="3579" y="993"/>
                  </a:lnTo>
                  <a:lnTo>
                    <a:pt x="3580" y="990"/>
                  </a:lnTo>
                  <a:lnTo>
                    <a:pt x="3580" y="987"/>
                  </a:lnTo>
                  <a:lnTo>
                    <a:pt x="3581" y="984"/>
                  </a:lnTo>
                  <a:lnTo>
                    <a:pt x="3582" y="981"/>
                  </a:lnTo>
                  <a:lnTo>
                    <a:pt x="3583" y="977"/>
                  </a:lnTo>
                  <a:lnTo>
                    <a:pt x="3583" y="974"/>
                  </a:lnTo>
                  <a:lnTo>
                    <a:pt x="3578" y="971"/>
                  </a:lnTo>
                  <a:lnTo>
                    <a:pt x="3571" y="969"/>
                  </a:lnTo>
                  <a:lnTo>
                    <a:pt x="3565" y="967"/>
                  </a:lnTo>
                  <a:lnTo>
                    <a:pt x="3558" y="965"/>
                  </a:lnTo>
                  <a:lnTo>
                    <a:pt x="3552" y="964"/>
                  </a:lnTo>
                  <a:lnTo>
                    <a:pt x="3544" y="962"/>
                  </a:lnTo>
                  <a:lnTo>
                    <a:pt x="3538" y="962"/>
                  </a:lnTo>
                  <a:lnTo>
                    <a:pt x="3531" y="962"/>
                  </a:lnTo>
                  <a:close/>
                  <a:moveTo>
                    <a:pt x="1887" y="962"/>
                  </a:moveTo>
                  <a:lnTo>
                    <a:pt x="1876" y="962"/>
                  </a:lnTo>
                  <a:lnTo>
                    <a:pt x="1866" y="964"/>
                  </a:lnTo>
                  <a:lnTo>
                    <a:pt x="1861" y="964"/>
                  </a:lnTo>
                  <a:lnTo>
                    <a:pt x="1855" y="966"/>
                  </a:lnTo>
                  <a:lnTo>
                    <a:pt x="1850" y="967"/>
                  </a:lnTo>
                  <a:lnTo>
                    <a:pt x="1846" y="968"/>
                  </a:lnTo>
                  <a:lnTo>
                    <a:pt x="1841" y="970"/>
                  </a:lnTo>
                  <a:lnTo>
                    <a:pt x="1836" y="972"/>
                  </a:lnTo>
                  <a:lnTo>
                    <a:pt x="1832" y="974"/>
                  </a:lnTo>
                  <a:lnTo>
                    <a:pt x="1828" y="975"/>
                  </a:lnTo>
                  <a:lnTo>
                    <a:pt x="1824" y="978"/>
                  </a:lnTo>
                  <a:lnTo>
                    <a:pt x="1820" y="981"/>
                  </a:lnTo>
                  <a:lnTo>
                    <a:pt x="1816" y="983"/>
                  </a:lnTo>
                  <a:lnTo>
                    <a:pt x="1812" y="986"/>
                  </a:lnTo>
                  <a:lnTo>
                    <a:pt x="1809" y="989"/>
                  </a:lnTo>
                  <a:lnTo>
                    <a:pt x="1806" y="992"/>
                  </a:lnTo>
                  <a:lnTo>
                    <a:pt x="1803" y="996"/>
                  </a:lnTo>
                  <a:lnTo>
                    <a:pt x="1799" y="999"/>
                  </a:lnTo>
                  <a:lnTo>
                    <a:pt x="1797" y="1003"/>
                  </a:lnTo>
                  <a:lnTo>
                    <a:pt x="1794" y="1007"/>
                  </a:lnTo>
                  <a:lnTo>
                    <a:pt x="1792" y="1011"/>
                  </a:lnTo>
                  <a:lnTo>
                    <a:pt x="1790" y="1016"/>
                  </a:lnTo>
                  <a:lnTo>
                    <a:pt x="1788" y="1020"/>
                  </a:lnTo>
                  <a:lnTo>
                    <a:pt x="1786" y="1025"/>
                  </a:lnTo>
                  <a:lnTo>
                    <a:pt x="1785" y="1030"/>
                  </a:lnTo>
                  <a:lnTo>
                    <a:pt x="1784" y="1035"/>
                  </a:lnTo>
                  <a:lnTo>
                    <a:pt x="1783" y="1040"/>
                  </a:lnTo>
                  <a:lnTo>
                    <a:pt x="1782" y="1045"/>
                  </a:lnTo>
                  <a:lnTo>
                    <a:pt x="1782" y="1051"/>
                  </a:lnTo>
                  <a:lnTo>
                    <a:pt x="1782" y="1057"/>
                  </a:lnTo>
                  <a:lnTo>
                    <a:pt x="1782" y="1062"/>
                  </a:lnTo>
                  <a:lnTo>
                    <a:pt x="1782" y="1067"/>
                  </a:lnTo>
                  <a:lnTo>
                    <a:pt x="1783" y="1073"/>
                  </a:lnTo>
                  <a:lnTo>
                    <a:pt x="1784" y="1077"/>
                  </a:lnTo>
                  <a:lnTo>
                    <a:pt x="1785" y="1082"/>
                  </a:lnTo>
                  <a:lnTo>
                    <a:pt x="1786" y="1087"/>
                  </a:lnTo>
                  <a:lnTo>
                    <a:pt x="1788" y="1091"/>
                  </a:lnTo>
                  <a:lnTo>
                    <a:pt x="1790" y="1095"/>
                  </a:lnTo>
                  <a:lnTo>
                    <a:pt x="1792" y="1099"/>
                  </a:lnTo>
                  <a:lnTo>
                    <a:pt x="1795" y="1103"/>
                  </a:lnTo>
                  <a:lnTo>
                    <a:pt x="1797" y="1106"/>
                  </a:lnTo>
                  <a:lnTo>
                    <a:pt x="1800" y="1110"/>
                  </a:lnTo>
                  <a:lnTo>
                    <a:pt x="1803" y="1113"/>
                  </a:lnTo>
                  <a:lnTo>
                    <a:pt x="1806" y="1116"/>
                  </a:lnTo>
                  <a:lnTo>
                    <a:pt x="1809" y="1119"/>
                  </a:lnTo>
                  <a:lnTo>
                    <a:pt x="1812" y="1122"/>
                  </a:lnTo>
                  <a:lnTo>
                    <a:pt x="1816" y="1124"/>
                  </a:lnTo>
                  <a:lnTo>
                    <a:pt x="1820" y="1127"/>
                  </a:lnTo>
                  <a:lnTo>
                    <a:pt x="1823" y="1129"/>
                  </a:lnTo>
                  <a:lnTo>
                    <a:pt x="1827" y="1131"/>
                  </a:lnTo>
                  <a:lnTo>
                    <a:pt x="1832" y="1133"/>
                  </a:lnTo>
                  <a:lnTo>
                    <a:pt x="1836" y="1135"/>
                  </a:lnTo>
                  <a:lnTo>
                    <a:pt x="1840" y="1136"/>
                  </a:lnTo>
                  <a:lnTo>
                    <a:pt x="1845" y="1137"/>
                  </a:lnTo>
                  <a:lnTo>
                    <a:pt x="1854" y="1140"/>
                  </a:lnTo>
                  <a:lnTo>
                    <a:pt x="1864" y="1141"/>
                  </a:lnTo>
                  <a:lnTo>
                    <a:pt x="1873" y="1142"/>
                  </a:lnTo>
                  <a:lnTo>
                    <a:pt x="1883" y="1142"/>
                  </a:lnTo>
                  <a:lnTo>
                    <a:pt x="1892" y="1142"/>
                  </a:lnTo>
                  <a:lnTo>
                    <a:pt x="1900" y="1142"/>
                  </a:lnTo>
                  <a:lnTo>
                    <a:pt x="1909" y="1141"/>
                  </a:lnTo>
                  <a:lnTo>
                    <a:pt x="1917" y="1139"/>
                  </a:lnTo>
                  <a:lnTo>
                    <a:pt x="1925" y="1138"/>
                  </a:lnTo>
                  <a:lnTo>
                    <a:pt x="1933" y="1136"/>
                  </a:lnTo>
                  <a:lnTo>
                    <a:pt x="1942" y="1134"/>
                  </a:lnTo>
                  <a:lnTo>
                    <a:pt x="1950" y="1132"/>
                  </a:lnTo>
                  <a:lnTo>
                    <a:pt x="1950" y="1128"/>
                  </a:lnTo>
                  <a:lnTo>
                    <a:pt x="1950" y="1125"/>
                  </a:lnTo>
                  <a:lnTo>
                    <a:pt x="1950" y="1121"/>
                  </a:lnTo>
                  <a:lnTo>
                    <a:pt x="1949" y="1118"/>
                  </a:lnTo>
                  <a:lnTo>
                    <a:pt x="1949" y="1114"/>
                  </a:lnTo>
                  <a:lnTo>
                    <a:pt x="1949" y="1110"/>
                  </a:lnTo>
                  <a:lnTo>
                    <a:pt x="1949" y="1106"/>
                  </a:lnTo>
                  <a:lnTo>
                    <a:pt x="1949" y="1103"/>
                  </a:lnTo>
                  <a:lnTo>
                    <a:pt x="1949" y="1098"/>
                  </a:lnTo>
                  <a:lnTo>
                    <a:pt x="1949" y="1093"/>
                  </a:lnTo>
                  <a:lnTo>
                    <a:pt x="1950" y="1088"/>
                  </a:lnTo>
                  <a:lnTo>
                    <a:pt x="1950" y="1082"/>
                  </a:lnTo>
                  <a:lnTo>
                    <a:pt x="1950" y="1077"/>
                  </a:lnTo>
                  <a:lnTo>
                    <a:pt x="1950" y="1072"/>
                  </a:lnTo>
                  <a:lnTo>
                    <a:pt x="1951" y="1067"/>
                  </a:lnTo>
                  <a:lnTo>
                    <a:pt x="1951" y="1062"/>
                  </a:lnTo>
                  <a:lnTo>
                    <a:pt x="1949" y="1062"/>
                  </a:lnTo>
                  <a:lnTo>
                    <a:pt x="1946" y="1062"/>
                  </a:lnTo>
                  <a:lnTo>
                    <a:pt x="1943" y="1062"/>
                  </a:lnTo>
                  <a:lnTo>
                    <a:pt x="1941" y="1062"/>
                  </a:lnTo>
                  <a:lnTo>
                    <a:pt x="1938" y="1062"/>
                  </a:lnTo>
                  <a:lnTo>
                    <a:pt x="1936" y="1062"/>
                  </a:lnTo>
                  <a:lnTo>
                    <a:pt x="1933" y="1063"/>
                  </a:lnTo>
                  <a:lnTo>
                    <a:pt x="1931" y="1063"/>
                  </a:lnTo>
                  <a:lnTo>
                    <a:pt x="1928" y="1063"/>
                  </a:lnTo>
                  <a:lnTo>
                    <a:pt x="1926" y="1062"/>
                  </a:lnTo>
                  <a:lnTo>
                    <a:pt x="1924" y="1062"/>
                  </a:lnTo>
                  <a:lnTo>
                    <a:pt x="1921" y="1062"/>
                  </a:lnTo>
                  <a:lnTo>
                    <a:pt x="1919" y="1062"/>
                  </a:lnTo>
                  <a:lnTo>
                    <a:pt x="1916" y="1062"/>
                  </a:lnTo>
                  <a:lnTo>
                    <a:pt x="1914" y="1062"/>
                  </a:lnTo>
                  <a:lnTo>
                    <a:pt x="1911" y="1062"/>
                  </a:lnTo>
                  <a:lnTo>
                    <a:pt x="1912" y="1067"/>
                  </a:lnTo>
                  <a:lnTo>
                    <a:pt x="1912" y="1071"/>
                  </a:lnTo>
                  <a:lnTo>
                    <a:pt x="1913" y="1077"/>
                  </a:lnTo>
                  <a:lnTo>
                    <a:pt x="1913" y="1081"/>
                  </a:lnTo>
                  <a:lnTo>
                    <a:pt x="1913" y="1086"/>
                  </a:lnTo>
                  <a:lnTo>
                    <a:pt x="1913" y="1091"/>
                  </a:lnTo>
                  <a:lnTo>
                    <a:pt x="1913" y="1096"/>
                  </a:lnTo>
                  <a:lnTo>
                    <a:pt x="1913" y="1101"/>
                  </a:lnTo>
                  <a:lnTo>
                    <a:pt x="1913" y="1103"/>
                  </a:lnTo>
                  <a:lnTo>
                    <a:pt x="1913" y="1106"/>
                  </a:lnTo>
                  <a:lnTo>
                    <a:pt x="1913" y="1108"/>
                  </a:lnTo>
                  <a:lnTo>
                    <a:pt x="1913" y="1111"/>
                  </a:lnTo>
                  <a:lnTo>
                    <a:pt x="1913" y="1113"/>
                  </a:lnTo>
                  <a:lnTo>
                    <a:pt x="1913" y="1116"/>
                  </a:lnTo>
                  <a:lnTo>
                    <a:pt x="1913" y="1118"/>
                  </a:lnTo>
                  <a:lnTo>
                    <a:pt x="1913" y="1120"/>
                  </a:lnTo>
                  <a:lnTo>
                    <a:pt x="1913" y="1121"/>
                  </a:lnTo>
                  <a:lnTo>
                    <a:pt x="1913" y="1121"/>
                  </a:lnTo>
                  <a:lnTo>
                    <a:pt x="1913" y="1122"/>
                  </a:lnTo>
                  <a:lnTo>
                    <a:pt x="1913" y="1122"/>
                  </a:lnTo>
                  <a:lnTo>
                    <a:pt x="1913" y="1123"/>
                  </a:lnTo>
                  <a:lnTo>
                    <a:pt x="1913" y="1123"/>
                  </a:lnTo>
                  <a:lnTo>
                    <a:pt x="1912" y="1123"/>
                  </a:lnTo>
                  <a:lnTo>
                    <a:pt x="1911" y="1124"/>
                  </a:lnTo>
                  <a:lnTo>
                    <a:pt x="1909" y="1124"/>
                  </a:lnTo>
                  <a:lnTo>
                    <a:pt x="1907" y="1125"/>
                  </a:lnTo>
                  <a:lnTo>
                    <a:pt x="1906" y="1125"/>
                  </a:lnTo>
                  <a:lnTo>
                    <a:pt x="1904" y="1125"/>
                  </a:lnTo>
                  <a:lnTo>
                    <a:pt x="1903" y="1125"/>
                  </a:lnTo>
                  <a:lnTo>
                    <a:pt x="1902" y="1126"/>
                  </a:lnTo>
                  <a:lnTo>
                    <a:pt x="1900" y="1126"/>
                  </a:lnTo>
                  <a:lnTo>
                    <a:pt x="1898" y="1127"/>
                  </a:lnTo>
                  <a:lnTo>
                    <a:pt x="1896" y="1127"/>
                  </a:lnTo>
                  <a:lnTo>
                    <a:pt x="1894" y="1127"/>
                  </a:lnTo>
                  <a:lnTo>
                    <a:pt x="1892" y="1127"/>
                  </a:lnTo>
                  <a:lnTo>
                    <a:pt x="1890" y="1127"/>
                  </a:lnTo>
                  <a:lnTo>
                    <a:pt x="1887" y="1127"/>
                  </a:lnTo>
                  <a:lnTo>
                    <a:pt x="1885" y="1127"/>
                  </a:lnTo>
                  <a:lnTo>
                    <a:pt x="1883" y="1127"/>
                  </a:lnTo>
                  <a:lnTo>
                    <a:pt x="1882" y="1127"/>
                  </a:lnTo>
                  <a:lnTo>
                    <a:pt x="1880" y="1127"/>
                  </a:lnTo>
                  <a:lnTo>
                    <a:pt x="1878" y="1127"/>
                  </a:lnTo>
                  <a:lnTo>
                    <a:pt x="1877" y="1127"/>
                  </a:lnTo>
                  <a:lnTo>
                    <a:pt x="1875" y="1127"/>
                  </a:lnTo>
                  <a:lnTo>
                    <a:pt x="1873" y="1126"/>
                  </a:lnTo>
                  <a:lnTo>
                    <a:pt x="1872" y="1126"/>
                  </a:lnTo>
                  <a:lnTo>
                    <a:pt x="1868" y="1125"/>
                  </a:lnTo>
                  <a:lnTo>
                    <a:pt x="1864" y="1124"/>
                  </a:lnTo>
                  <a:lnTo>
                    <a:pt x="1861" y="1123"/>
                  </a:lnTo>
                  <a:lnTo>
                    <a:pt x="1858" y="1122"/>
                  </a:lnTo>
                  <a:lnTo>
                    <a:pt x="1855" y="1121"/>
                  </a:lnTo>
                  <a:lnTo>
                    <a:pt x="1852" y="1119"/>
                  </a:lnTo>
                  <a:lnTo>
                    <a:pt x="1849" y="1117"/>
                  </a:lnTo>
                  <a:lnTo>
                    <a:pt x="1846" y="1114"/>
                  </a:lnTo>
                  <a:lnTo>
                    <a:pt x="1843" y="1112"/>
                  </a:lnTo>
                  <a:lnTo>
                    <a:pt x="1840" y="1109"/>
                  </a:lnTo>
                  <a:lnTo>
                    <a:pt x="1838" y="1106"/>
                  </a:lnTo>
                  <a:lnTo>
                    <a:pt x="1836" y="1103"/>
                  </a:lnTo>
                  <a:lnTo>
                    <a:pt x="1834" y="1099"/>
                  </a:lnTo>
                  <a:lnTo>
                    <a:pt x="1832" y="1095"/>
                  </a:lnTo>
                  <a:lnTo>
                    <a:pt x="1830" y="1092"/>
                  </a:lnTo>
                  <a:lnTo>
                    <a:pt x="1829" y="1088"/>
                  </a:lnTo>
                  <a:lnTo>
                    <a:pt x="1826" y="1080"/>
                  </a:lnTo>
                  <a:lnTo>
                    <a:pt x="1825" y="1073"/>
                  </a:lnTo>
                  <a:lnTo>
                    <a:pt x="1823" y="1065"/>
                  </a:lnTo>
                  <a:lnTo>
                    <a:pt x="1823" y="1058"/>
                  </a:lnTo>
                  <a:lnTo>
                    <a:pt x="1823" y="1050"/>
                  </a:lnTo>
                  <a:lnTo>
                    <a:pt x="1824" y="1044"/>
                  </a:lnTo>
                  <a:lnTo>
                    <a:pt x="1825" y="1037"/>
                  </a:lnTo>
                  <a:lnTo>
                    <a:pt x="1826" y="1030"/>
                  </a:lnTo>
                  <a:lnTo>
                    <a:pt x="1828" y="1024"/>
                  </a:lnTo>
                  <a:lnTo>
                    <a:pt x="1831" y="1017"/>
                  </a:lnTo>
                  <a:lnTo>
                    <a:pt x="1834" y="1011"/>
                  </a:lnTo>
                  <a:lnTo>
                    <a:pt x="1837" y="1005"/>
                  </a:lnTo>
                  <a:lnTo>
                    <a:pt x="1840" y="1002"/>
                  </a:lnTo>
                  <a:lnTo>
                    <a:pt x="1842" y="999"/>
                  </a:lnTo>
                  <a:lnTo>
                    <a:pt x="1844" y="996"/>
                  </a:lnTo>
                  <a:lnTo>
                    <a:pt x="1847" y="994"/>
                  </a:lnTo>
                  <a:lnTo>
                    <a:pt x="1850" y="991"/>
                  </a:lnTo>
                  <a:lnTo>
                    <a:pt x="1853" y="989"/>
                  </a:lnTo>
                  <a:lnTo>
                    <a:pt x="1856" y="987"/>
                  </a:lnTo>
                  <a:lnTo>
                    <a:pt x="1859" y="985"/>
                  </a:lnTo>
                  <a:lnTo>
                    <a:pt x="1862" y="983"/>
                  </a:lnTo>
                  <a:lnTo>
                    <a:pt x="1865" y="982"/>
                  </a:lnTo>
                  <a:lnTo>
                    <a:pt x="1869" y="981"/>
                  </a:lnTo>
                  <a:lnTo>
                    <a:pt x="1872" y="980"/>
                  </a:lnTo>
                  <a:lnTo>
                    <a:pt x="1876" y="979"/>
                  </a:lnTo>
                  <a:lnTo>
                    <a:pt x="1880" y="979"/>
                  </a:lnTo>
                  <a:lnTo>
                    <a:pt x="1883" y="978"/>
                  </a:lnTo>
                  <a:lnTo>
                    <a:pt x="1887" y="978"/>
                  </a:lnTo>
                  <a:lnTo>
                    <a:pt x="1891" y="978"/>
                  </a:lnTo>
                  <a:lnTo>
                    <a:pt x="1895" y="978"/>
                  </a:lnTo>
                  <a:lnTo>
                    <a:pt x="1898" y="979"/>
                  </a:lnTo>
                  <a:lnTo>
                    <a:pt x="1902" y="979"/>
                  </a:lnTo>
                  <a:lnTo>
                    <a:pt x="1905" y="981"/>
                  </a:lnTo>
                  <a:lnTo>
                    <a:pt x="1909" y="981"/>
                  </a:lnTo>
                  <a:lnTo>
                    <a:pt x="1912" y="983"/>
                  </a:lnTo>
                  <a:lnTo>
                    <a:pt x="1916" y="984"/>
                  </a:lnTo>
                  <a:lnTo>
                    <a:pt x="1919" y="986"/>
                  </a:lnTo>
                  <a:lnTo>
                    <a:pt x="1922" y="988"/>
                  </a:lnTo>
                  <a:lnTo>
                    <a:pt x="1925" y="990"/>
                  </a:lnTo>
                  <a:lnTo>
                    <a:pt x="1928" y="992"/>
                  </a:lnTo>
                  <a:lnTo>
                    <a:pt x="1930" y="994"/>
                  </a:lnTo>
                  <a:lnTo>
                    <a:pt x="1933" y="997"/>
                  </a:lnTo>
                  <a:lnTo>
                    <a:pt x="1935" y="1000"/>
                  </a:lnTo>
                  <a:lnTo>
                    <a:pt x="1937" y="1003"/>
                  </a:lnTo>
                  <a:lnTo>
                    <a:pt x="1941" y="1003"/>
                  </a:lnTo>
                  <a:lnTo>
                    <a:pt x="1942" y="1000"/>
                  </a:lnTo>
                  <a:lnTo>
                    <a:pt x="1943" y="996"/>
                  </a:lnTo>
                  <a:lnTo>
                    <a:pt x="1943" y="993"/>
                  </a:lnTo>
                  <a:lnTo>
                    <a:pt x="1944" y="990"/>
                  </a:lnTo>
                  <a:lnTo>
                    <a:pt x="1945" y="987"/>
                  </a:lnTo>
                  <a:lnTo>
                    <a:pt x="1946" y="984"/>
                  </a:lnTo>
                  <a:lnTo>
                    <a:pt x="1947" y="981"/>
                  </a:lnTo>
                  <a:lnTo>
                    <a:pt x="1948" y="977"/>
                  </a:lnTo>
                  <a:lnTo>
                    <a:pt x="1941" y="974"/>
                  </a:lnTo>
                  <a:lnTo>
                    <a:pt x="1933" y="971"/>
                  </a:lnTo>
                  <a:lnTo>
                    <a:pt x="1926" y="968"/>
                  </a:lnTo>
                  <a:lnTo>
                    <a:pt x="1919" y="966"/>
                  </a:lnTo>
                  <a:lnTo>
                    <a:pt x="1911" y="964"/>
                  </a:lnTo>
                  <a:lnTo>
                    <a:pt x="1903" y="963"/>
                  </a:lnTo>
                  <a:lnTo>
                    <a:pt x="1895" y="962"/>
                  </a:lnTo>
                  <a:lnTo>
                    <a:pt x="1887" y="962"/>
                  </a:lnTo>
                  <a:close/>
                  <a:moveTo>
                    <a:pt x="2654" y="962"/>
                  </a:moveTo>
                  <a:lnTo>
                    <a:pt x="2648" y="962"/>
                  </a:lnTo>
                  <a:lnTo>
                    <a:pt x="2643" y="963"/>
                  </a:lnTo>
                  <a:lnTo>
                    <a:pt x="2638" y="964"/>
                  </a:lnTo>
                  <a:lnTo>
                    <a:pt x="2633" y="965"/>
                  </a:lnTo>
                  <a:lnTo>
                    <a:pt x="2628" y="966"/>
                  </a:lnTo>
                  <a:lnTo>
                    <a:pt x="2624" y="968"/>
                  </a:lnTo>
                  <a:lnTo>
                    <a:pt x="2619" y="971"/>
                  </a:lnTo>
                  <a:lnTo>
                    <a:pt x="2615" y="975"/>
                  </a:lnTo>
                  <a:lnTo>
                    <a:pt x="2610" y="979"/>
                  </a:lnTo>
                  <a:lnTo>
                    <a:pt x="2606" y="983"/>
                  </a:lnTo>
                  <a:lnTo>
                    <a:pt x="2602" y="988"/>
                  </a:lnTo>
                  <a:lnTo>
                    <a:pt x="2600" y="992"/>
                  </a:lnTo>
                  <a:lnTo>
                    <a:pt x="2598" y="997"/>
                  </a:lnTo>
                  <a:lnTo>
                    <a:pt x="2596" y="1003"/>
                  </a:lnTo>
                  <a:lnTo>
                    <a:pt x="2596" y="1009"/>
                  </a:lnTo>
                  <a:lnTo>
                    <a:pt x="2595" y="1015"/>
                  </a:lnTo>
                  <a:lnTo>
                    <a:pt x="2595" y="1020"/>
                  </a:lnTo>
                  <a:lnTo>
                    <a:pt x="2596" y="1026"/>
                  </a:lnTo>
                  <a:lnTo>
                    <a:pt x="2598" y="1031"/>
                  </a:lnTo>
                  <a:lnTo>
                    <a:pt x="2599" y="1036"/>
                  </a:lnTo>
                  <a:lnTo>
                    <a:pt x="2602" y="1041"/>
                  </a:lnTo>
                  <a:lnTo>
                    <a:pt x="2605" y="1046"/>
                  </a:lnTo>
                  <a:lnTo>
                    <a:pt x="2607" y="1048"/>
                  </a:lnTo>
                  <a:lnTo>
                    <a:pt x="2608" y="1050"/>
                  </a:lnTo>
                  <a:lnTo>
                    <a:pt x="2611" y="1052"/>
                  </a:lnTo>
                  <a:lnTo>
                    <a:pt x="2613" y="1053"/>
                  </a:lnTo>
                  <a:lnTo>
                    <a:pt x="2615" y="1055"/>
                  </a:lnTo>
                  <a:lnTo>
                    <a:pt x="2618" y="1056"/>
                  </a:lnTo>
                  <a:lnTo>
                    <a:pt x="2620" y="1058"/>
                  </a:lnTo>
                  <a:lnTo>
                    <a:pt x="2623" y="1060"/>
                  </a:lnTo>
                  <a:lnTo>
                    <a:pt x="2625" y="1062"/>
                  </a:lnTo>
                  <a:lnTo>
                    <a:pt x="2628" y="1063"/>
                  </a:lnTo>
                  <a:lnTo>
                    <a:pt x="2630" y="1064"/>
                  </a:lnTo>
                  <a:lnTo>
                    <a:pt x="2633" y="1065"/>
                  </a:lnTo>
                  <a:lnTo>
                    <a:pt x="2637" y="1067"/>
                  </a:lnTo>
                  <a:lnTo>
                    <a:pt x="2641" y="1069"/>
                  </a:lnTo>
                  <a:lnTo>
                    <a:pt x="2644" y="1071"/>
                  </a:lnTo>
                  <a:lnTo>
                    <a:pt x="2648" y="1073"/>
                  </a:lnTo>
                  <a:lnTo>
                    <a:pt x="2651" y="1075"/>
                  </a:lnTo>
                  <a:lnTo>
                    <a:pt x="2655" y="1077"/>
                  </a:lnTo>
                  <a:lnTo>
                    <a:pt x="2658" y="1079"/>
                  </a:lnTo>
                  <a:lnTo>
                    <a:pt x="2661" y="1082"/>
                  </a:lnTo>
                  <a:lnTo>
                    <a:pt x="2664" y="1084"/>
                  </a:lnTo>
                  <a:lnTo>
                    <a:pt x="2666" y="1086"/>
                  </a:lnTo>
                  <a:lnTo>
                    <a:pt x="2667" y="1088"/>
                  </a:lnTo>
                  <a:lnTo>
                    <a:pt x="2669" y="1090"/>
                  </a:lnTo>
                  <a:lnTo>
                    <a:pt x="2670" y="1093"/>
                  </a:lnTo>
                  <a:lnTo>
                    <a:pt x="2671" y="1095"/>
                  </a:lnTo>
                  <a:lnTo>
                    <a:pt x="2671" y="1098"/>
                  </a:lnTo>
                  <a:lnTo>
                    <a:pt x="2671" y="1101"/>
                  </a:lnTo>
                  <a:lnTo>
                    <a:pt x="2671" y="1105"/>
                  </a:lnTo>
                  <a:lnTo>
                    <a:pt x="2671" y="1107"/>
                  </a:lnTo>
                  <a:lnTo>
                    <a:pt x="2670" y="1110"/>
                  </a:lnTo>
                  <a:lnTo>
                    <a:pt x="2669" y="1113"/>
                  </a:lnTo>
                  <a:lnTo>
                    <a:pt x="2667" y="1115"/>
                  </a:lnTo>
                  <a:lnTo>
                    <a:pt x="2666" y="1117"/>
                  </a:lnTo>
                  <a:lnTo>
                    <a:pt x="2664" y="1119"/>
                  </a:lnTo>
                  <a:lnTo>
                    <a:pt x="2662" y="1121"/>
                  </a:lnTo>
                  <a:lnTo>
                    <a:pt x="2660" y="1122"/>
                  </a:lnTo>
                  <a:lnTo>
                    <a:pt x="2658" y="1123"/>
                  </a:lnTo>
                  <a:lnTo>
                    <a:pt x="2655" y="1125"/>
                  </a:lnTo>
                  <a:lnTo>
                    <a:pt x="2652" y="1125"/>
                  </a:lnTo>
                  <a:lnTo>
                    <a:pt x="2650" y="1126"/>
                  </a:lnTo>
                  <a:lnTo>
                    <a:pt x="2647" y="1127"/>
                  </a:lnTo>
                  <a:lnTo>
                    <a:pt x="2644" y="1127"/>
                  </a:lnTo>
                  <a:lnTo>
                    <a:pt x="2641" y="1127"/>
                  </a:lnTo>
                  <a:lnTo>
                    <a:pt x="2638" y="1127"/>
                  </a:lnTo>
                  <a:lnTo>
                    <a:pt x="2635" y="1127"/>
                  </a:lnTo>
                  <a:lnTo>
                    <a:pt x="2632" y="1126"/>
                  </a:lnTo>
                  <a:lnTo>
                    <a:pt x="2629" y="1125"/>
                  </a:lnTo>
                  <a:lnTo>
                    <a:pt x="2626" y="1124"/>
                  </a:lnTo>
                  <a:lnTo>
                    <a:pt x="2623" y="1123"/>
                  </a:lnTo>
                  <a:lnTo>
                    <a:pt x="2621" y="1122"/>
                  </a:lnTo>
                  <a:lnTo>
                    <a:pt x="2618" y="1120"/>
                  </a:lnTo>
                  <a:lnTo>
                    <a:pt x="2616" y="1118"/>
                  </a:lnTo>
                  <a:lnTo>
                    <a:pt x="2614" y="1116"/>
                  </a:lnTo>
                  <a:lnTo>
                    <a:pt x="2613" y="1114"/>
                  </a:lnTo>
                  <a:lnTo>
                    <a:pt x="2611" y="1111"/>
                  </a:lnTo>
                  <a:lnTo>
                    <a:pt x="2609" y="1109"/>
                  </a:lnTo>
                  <a:lnTo>
                    <a:pt x="2608" y="1106"/>
                  </a:lnTo>
                  <a:lnTo>
                    <a:pt x="2607" y="1103"/>
                  </a:lnTo>
                  <a:lnTo>
                    <a:pt x="2606" y="1100"/>
                  </a:lnTo>
                  <a:lnTo>
                    <a:pt x="2601" y="1100"/>
                  </a:lnTo>
                  <a:lnTo>
                    <a:pt x="2601" y="1104"/>
                  </a:lnTo>
                  <a:lnTo>
                    <a:pt x="2600" y="1108"/>
                  </a:lnTo>
                  <a:lnTo>
                    <a:pt x="2599" y="1112"/>
                  </a:lnTo>
                  <a:lnTo>
                    <a:pt x="2598" y="1116"/>
                  </a:lnTo>
                  <a:lnTo>
                    <a:pt x="2597" y="1120"/>
                  </a:lnTo>
                  <a:lnTo>
                    <a:pt x="2596" y="1124"/>
                  </a:lnTo>
                  <a:lnTo>
                    <a:pt x="2595" y="1128"/>
                  </a:lnTo>
                  <a:lnTo>
                    <a:pt x="2594" y="1132"/>
                  </a:lnTo>
                  <a:lnTo>
                    <a:pt x="2598" y="1135"/>
                  </a:lnTo>
                  <a:lnTo>
                    <a:pt x="2603" y="1136"/>
                  </a:lnTo>
                  <a:lnTo>
                    <a:pt x="2609" y="1138"/>
                  </a:lnTo>
                  <a:lnTo>
                    <a:pt x="2614" y="1140"/>
                  </a:lnTo>
                  <a:lnTo>
                    <a:pt x="2619" y="1141"/>
                  </a:lnTo>
                  <a:lnTo>
                    <a:pt x="2624" y="1142"/>
                  </a:lnTo>
                  <a:lnTo>
                    <a:pt x="2630" y="1142"/>
                  </a:lnTo>
                  <a:lnTo>
                    <a:pt x="2635" y="1142"/>
                  </a:lnTo>
                  <a:lnTo>
                    <a:pt x="2639" y="1142"/>
                  </a:lnTo>
                  <a:lnTo>
                    <a:pt x="2644" y="1142"/>
                  </a:lnTo>
                  <a:lnTo>
                    <a:pt x="2648" y="1142"/>
                  </a:lnTo>
                  <a:lnTo>
                    <a:pt x="2652" y="1141"/>
                  </a:lnTo>
                  <a:lnTo>
                    <a:pt x="2657" y="1140"/>
                  </a:lnTo>
                  <a:lnTo>
                    <a:pt x="2661" y="1139"/>
                  </a:lnTo>
                  <a:lnTo>
                    <a:pt x="2665" y="1138"/>
                  </a:lnTo>
                  <a:lnTo>
                    <a:pt x="2669" y="1136"/>
                  </a:lnTo>
                  <a:lnTo>
                    <a:pt x="2674" y="1134"/>
                  </a:lnTo>
                  <a:lnTo>
                    <a:pt x="2678" y="1131"/>
                  </a:lnTo>
                  <a:lnTo>
                    <a:pt x="2682" y="1129"/>
                  </a:lnTo>
                  <a:lnTo>
                    <a:pt x="2685" y="1126"/>
                  </a:lnTo>
                  <a:lnTo>
                    <a:pt x="2688" y="1123"/>
                  </a:lnTo>
                  <a:lnTo>
                    <a:pt x="2691" y="1120"/>
                  </a:lnTo>
                  <a:lnTo>
                    <a:pt x="2694" y="1116"/>
                  </a:lnTo>
                  <a:lnTo>
                    <a:pt x="2696" y="1111"/>
                  </a:lnTo>
                  <a:lnTo>
                    <a:pt x="2697" y="1108"/>
                  </a:lnTo>
                  <a:lnTo>
                    <a:pt x="2699" y="1106"/>
                  </a:lnTo>
                  <a:lnTo>
                    <a:pt x="2700" y="1103"/>
                  </a:lnTo>
                  <a:lnTo>
                    <a:pt x="2701" y="1100"/>
                  </a:lnTo>
                  <a:lnTo>
                    <a:pt x="2701" y="1097"/>
                  </a:lnTo>
                  <a:lnTo>
                    <a:pt x="2702" y="1093"/>
                  </a:lnTo>
                  <a:lnTo>
                    <a:pt x="2702" y="1090"/>
                  </a:lnTo>
                  <a:lnTo>
                    <a:pt x="2702" y="1087"/>
                  </a:lnTo>
                  <a:lnTo>
                    <a:pt x="2702" y="1084"/>
                  </a:lnTo>
                  <a:lnTo>
                    <a:pt x="2702" y="1082"/>
                  </a:lnTo>
                  <a:lnTo>
                    <a:pt x="2702" y="1079"/>
                  </a:lnTo>
                  <a:lnTo>
                    <a:pt x="2701" y="1076"/>
                  </a:lnTo>
                  <a:lnTo>
                    <a:pt x="2701" y="1073"/>
                  </a:lnTo>
                  <a:lnTo>
                    <a:pt x="2700" y="1070"/>
                  </a:lnTo>
                  <a:lnTo>
                    <a:pt x="2699" y="1067"/>
                  </a:lnTo>
                  <a:lnTo>
                    <a:pt x="2698" y="1065"/>
                  </a:lnTo>
                  <a:lnTo>
                    <a:pt x="2697" y="1062"/>
                  </a:lnTo>
                  <a:lnTo>
                    <a:pt x="2695" y="1059"/>
                  </a:lnTo>
                  <a:lnTo>
                    <a:pt x="2693" y="1057"/>
                  </a:lnTo>
                  <a:lnTo>
                    <a:pt x="2691" y="1054"/>
                  </a:lnTo>
                  <a:lnTo>
                    <a:pt x="2686" y="1050"/>
                  </a:lnTo>
                  <a:lnTo>
                    <a:pt x="2681" y="1046"/>
                  </a:lnTo>
                  <a:lnTo>
                    <a:pt x="2675" y="1042"/>
                  </a:lnTo>
                  <a:lnTo>
                    <a:pt x="2669" y="1039"/>
                  </a:lnTo>
                  <a:lnTo>
                    <a:pt x="2663" y="1035"/>
                  </a:lnTo>
                  <a:lnTo>
                    <a:pt x="2657" y="1032"/>
                  </a:lnTo>
                  <a:lnTo>
                    <a:pt x="2650" y="1029"/>
                  </a:lnTo>
                  <a:lnTo>
                    <a:pt x="2645" y="1026"/>
                  </a:lnTo>
                  <a:lnTo>
                    <a:pt x="2639" y="1022"/>
                  </a:lnTo>
                  <a:lnTo>
                    <a:pt x="2635" y="1019"/>
                  </a:lnTo>
                  <a:lnTo>
                    <a:pt x="2632" y="1017"/>
                  </a:lnTo>
                  <a:lnTo>
                    <a:pt x="2631" y="1015"/>
                  </a:lnTo>
                  <a:lnTo>
                    <a:pt x="2629" y="1013"/>
                  </a:lnTo>
                  <a:lnTo>
                    <a:pt x="2628" y="1011"/>
                  </a:lnTo>
                  <a:lnTo>
                    <a:pt x="2626" y="1009"/>
                  </a:lnTo>
                  <a:lnTo>
                    <a:pt x="2626" y="1007"/>
                  </a:lnTo>
                  <a:lnTo>
                    <a:pt x="2625" y="1004"/>
                  </a:lnTo>
                  <a:lnTo>
                    <a:pt x="2625" y="1002"/>
                  </a:lnTo>
                  <a:lnTo>
                    <a:pt x="2625" y="1000"/>
                  </a:lnTo>
                  <a:lnTo>
                    <a:pt x="2626" y="997"/>
                  </a:lnTo>
                  <a:lnTo>
                    <a:pt x="2626" y="994"/>
                  </a:lnTo>
                  <a:lnTo>
                    <a:pt x="2627" y="992"/>
                  </a:lnTo>
                  <a:lnTo>
                    <a:pt x="2628" y="990"/>
                  </a:lnTo>
                  <a:lnTo>
                    <a:pt x="2629" y="988"/>
                  </a:lnTo>
                  <a:lnTo>
                    <a:pt x="2631" y="986"/>
                  </a:lnTo>
                  <a:lnTo>
                    <a:pt x="2633" y="985"/>
                  </a:lnTo>
                  <a:lnTo>
                    <a:pt x="2635" y="983"/>
                  </a:lnTo>
                  <a:lnTo>
                    <a:pt x="2637" y="981"/>
                  </a:lnTo>
                  <a:lnTo>
                    <a:pt x="2640" y="980"/>
                  </a:lnTo>
                  <a:lnTo>
                    <a:pt x="2642" y="979"/>
                  </a:lnTo>
                  <a:lnTo>
                    <a:pt x="2645" y="978"/>
                  </a:lnTo>
                  <a:lnTo>
                    <a:pt x="2647" y="978"/>
                  </a:lnTo>
                  <a:lnTo>
                    <a:pt x="2650" y="977"/>
                  </a:lnTo>
                  <a:lnTo>
                    <a:pt x="2653" y="977"/>
                  </a:lnTo>
                  <a:lnTo>
                    <a:pt x="2656" y="977"/>
                  </a:lnTo>
                  <a:lnTo>
                    <a:pt x="2658" y="978"/>
                  </a:lnTo>
                  <a:lnTo>
                    <a:pt x="2661" y="978"/>
                  </a:lnTo>
                  <a:lnTo>
                    <a:pt x="2663" y="979"/>
                  </a:lnTo>
                  <a:lnTo>
                    <a:pt x="2667" y="981"/>
                  </a:lnTo>
                  <a:lnTo>
                    <a:pt x="2671" y="983"/>
                  </a:lnTo>
                  <a:lnTo>
                    <a:pt x="2674" y="987"/>
                  </a:lnTo>
                  <a:lnTo>
                    <a:pt x="2678" y="990"/>
                  </a:lnTo>
                  <a:lnTo>
                    <a:pt x="2680" y="994"/>
                  </a:lnTo>
                  <a:lnTo>
                    <a:pt x="2682" y="999"/>
                  </a:lnTo>
                  <a:lnTo>
                    <a:pt x="2686" y="999"/>
                  </a:lnTo>
                  <a:lnTo>
                    <a:pt x="2687" y="996"/>
                  </a:lnTo>
                  <a:lnTo>
                    <a:pt x="2688" y="993"/>
                  </a:lnTo>
                  <a:lnTo>
                    <a:pt x="2689" y="990"/>
                  </a:lnTo>
                  <a:lnTo>
                    <a:pt x="2690" y="987"/>
                  </a:lnTo>
                  <a:lnTo>
                    <a:pt x="2691" y="983"/>
                  </a:lnTo>
                  <a:lnTo>
                    <a:pt x="2692" y="980"/>
                  </a:lnTo>
                  <a:lnTo>
                    <a:pt x="2693" y="977"/>
                  </a:lnTo>
                  <a:lnTo>
                    <a:pt x="2694" y="974"/>
                  </a:lnTo>
                  <a:lnTo>
                    <a:pt x="2694" y="974"/>
                  </a:lnTo>
                  <a:lnTo>
                    <a:pt x="2693" y="974"/>
                  </a:lnTo>
                  <a:lnTo>
                    <a:pt x="2693" y="974"/>
                  </a:lnTo>
                  <a:lnTo>
                    <a:pt x="2693" y="973"/>
                  </a:lnTo>
                  <a:lnTo>
                    <a:pt x="2693" y="973"/>
                  </a:lnTo>
                  <a:lnTo>
                    <a:pt x="2693" y="973"/>
                  </a:lnTo>
                  <a:lnTo>
                    <a:pt x="2692" y="973"/>
                  </a:lnTo>
                  <a:lnTo>
                    <a:pt x="2692" y="972"/>
                  </a:lnTo>
                  <a:lnTo>
                    <a:pt x="2688" y="970"/>
                  </a:lnTo>
                  <a:lnTo>
                    <a:pt x="2683" y="968"/>
                  </a:lnTo>
                  <a:lnTo>
                    <a:pt x="2678" y="966"/>
                  </a:lnTo>
                  <a:lnTo>
                    <a:pt x="2674" y="964"/>
                  </a:lnTo>
                  <a:lnTo>
                    <a:pt x="2669" y="964"/>
                  </a:lnTo>
                  <a:lnTo>
                    <a:pt x="2664" y="963"/>
                  </a:lnTo>
                  <a:lnTo>
                    <a:pt x="2659" y="962"/>
                  </a:lnTo>
                  <a:lnTo>
                    <a:pt x="2654" y="962"/>
                  </a:lnTo>
                  <a:close/>
                  <a:moveTo>
                    <a:pt x="4278" y="962"/>
                  </a:moveTo>
                  <a:lnTo>
                    <a:pt x="4272" y="962"/>
                  </a:lnTo>
                  <a:lnTo>
                    <a:pt x="4267" y="963"/>
                  </a:lnTo>
                  <a:lnTo>
                    <a:pt x="4262" y="964"/>
                  </a:lnTo>
                  <a:lnTo>
                    <a:pt x="4257" y="965"/>
                  </a:lnTo>
                  <a:lnTo>
                    <a:pt x="4253" y="966"/>
                  </a:lnTo>
                  <a:lnTo>
                    <a:pt x="4248" y="968"/>
                  </a:lnTo>
                  <a:lnTo>
                    <a:pt x="4243" y="971"/>
                  </a:lnTo>
                  <a:lnTo>
                    <a:pt x="4239" y="975"/>
                  </a:lnTo>
                  <a:lnTo>
                    <a:pt x="4234" y="979"/>
                  </a:lnTo>
                  <a:lnTo>
                    <a:pt x="4230" y="983"/>
                  </a:lnTo>
                  <a:lnTo>
                    <a:pt x="4227" y="988"/>
                  </a:lnTo>
                  <a:lnTo>
                    <a:pt x="4224" y="992"/>
                  </a:lnTo>
                  <a:lnTo>
                    <a:pt x="4222" y="997"/>
                  </a:lnTo>
                  <a:lnTo>
                    <a:pt x="4220" y="1003"/>
                  </a:lnTo>
                  <a:lnTo>
                    <a:pt x="4220" y="1009"/>
                  </a:lnTo>
                  <a:lnTo>
                    <a:pt x="4220" y="1015"/>
                  </a:lnTo>
                  <a:lnTo>
                    <a:pt x="4220" y="1020"/>
                  </a:lnTo>
                  <a:lnTo>
                    <a:pt x="4220" y="1026"/>
                  </a:lnTo>
                  <a:lnTo>
                    <a:pt x="4222" y="1031"/>
                  </a:lnTo>
                  <a:lnTo>
                    <a:pt x="4223" y="1036"/>
                  </a:lnTo>
                  <a:lnTo>
                    <a:pt x="4226" y="1041"/>
                  </a:lnTo>
                  <a:lnTo>
                    <a:pt x="4229" y="1046"/>
                  </a:lnTo>
                  <a:lnTo>
                    <a:pt x="4231" y="1048"/>
                  </a:lnTo>
                  <a:lnTo>
                    <a:pt x="4233" y="1050"/>
                  </a:lnTo>
                  <a:lnTo>
                    <a:pt x="4235" y="1052"/>
                  </a:lnTo>
                  <a:lnTo>
                    <a:pt x="4237" y="1053"/>
                  </a:lnTo>
                  <a:lnTo>
                    <a:pt x="4239" y="1055"/>
                  </a:lnTo>
                  <a:lnTo>
                    <a:pt x="4242" y="1056"/>
                  </a:lnTo>
                  <a:lnTo>
                    <a:pt x="4244" y="1058"/>
                  </a:lnTo>
                  <a:lnTo>
                    <a:pt x="4247" y="1060"/>
                  </a:lnTo>
                  <a:lnTo>
                    <a:pt x="4250" y="1062"/>
                  </a:lnTo>
                  <a:lnTo>
                    <a:pt x="4252" y="1063"/>
                  </a:lnTo>
                  <a:lnTo>
                    <a:pt x="4255" y="1064"/>
                  </a:lnTo>
                  <a:lnTo>
                    <a:pt x="4257" y="1065"/>
                  </a:lnTo>
                  <a:lnTo>
                    <a:pt x="4261" y="1067"/>
                  </a:lnTo>
                  <a:lnTo>
                    <a:pt x="4265" y="1069"/>
                  </a:lnTo>
                  <a:lnTo>
                    <a:pt x="4268" y="1071"/>
                  </a:lnTo>
                  <a:lnTo>
                    <a:pt x="4272" y="1073"/>
                  </a:lnTo>
                  <a:lnTo>
                    <a:pt x="4276" y="1075"/>
                  </a:lnTo>
                  <a:lnTo>
                    <a:pt x="4279" y="1077"/>
                  </a:lnTo>
                  <a:lnTo>
                    <a:pt x="4283" y="1079"/>
                  </a:lnTo>
                  <a:lnTo>
                    <a:pt x="4286" y="1082"/>
                  </a:lnTo>
                  <a:lnTo>
                    <a:pt x="4288" y="1084"/>
                  </a:lnTo>
                  <a:lnTo>
                    <a:pt x="4290" y="1086"/>
                  </a:lnTo>
                  <a:lnTo>
                    <a:pt x="4291" y="1088"/>
                  </a:lnTo>
                  <a:lnTo>
                    <a:pt x="4293" y="1090"/>
                  </a:lnTo>
                  <a:lnTo>
                    <a:pt x="4294" y="1093"/>
                  </a:lnTo>
                  <a:lnTo>
                    <a:pt x="4294" y="1095"/>
                  </a:lnTo>
                  <a:lnTo>
                    <a:pt x="4295" y="1098"/>
                  </a:lnTo>
                  <a:lnTo>
                    <a:pt x="4295" y="1101"/>
                  </a:lnTo>
                  <a:lnTo>
                    <a:pt x="4295" y="1105"/>
                  </a:lnTo>
                  <a:lnTo>
                    <a:pt x="4294" y="1107"/>
                  </a:lnTo>
                  <a:lnTo>
                    <a:pt x="4294" y="1110"/>
                  </a:lnTo>
                  <a:lnTo>
                    <a:pt x="4293" y="1113"/>
                  </a:lnTo>
                  <a:lnTo>
                    <a:pt x="4292" y="1115"/>
                  </a:lnTo>
                  <a:lnTo>
                    <a:pt x="4290" y="1117"/>
                  </a:lnTo>
                  <a:lnTo>
                    <a:pt x="4288" y="1119"/>
                  </a:lnTo>
                  <a:lnTo>
                    <a:pt x="4286" y="1121"/>
                  </a:lnTo>
                  <a:lnTo>
                    <a:pt x="4284" y="1122"/>
                  </a:lnTo>
                  <a:lnTo>
                    <a:pt x="4282" y="1123"/>
                  </a:lnTo>
                  <a:lnTo>
                    <a:pt x="4279" y="1125"/>
                  </a:lnTo>
                  <a:lnTo>
                    <a:pt x="4277" y="1125"/>
                  </a:lnTo>
                  <a:lnTo>
                    <a:pt x="4274" y="1126"/>
                  </a:lnTo>
                  <a:lnTo>
                    <a:pt x="4271" y="1127"/>
                  </a:lnTo>
                  <a:lnTo>
                    <a:pt x="4268" y="1127"/>
                  </a:lnTo>
                  <a:lnTo>
                    <a:pt x="4266" y="1127"/>
                  </a:lnTo>
                  <a:lnTo>
                    <a:pt x="4262" y="1127"/>
                  </a:lnTo>
                  <a:lnTo>
                    <a:pt x="4259" y="1127"/>
                  </a:lnTo>
                  <a:lnTo>
                    <a:pt x="4256" y="1126"/>
                  </a:lnTo>
                  <a:lnTo>
                    <a:pt x="4253" y="1125"/>
                  </a:lnTo>
                  <a:lnTo>
                    <a:pt x="4250" y="1124"/>
                  </a:lnTo>
                  <a:lnTo>
                    <a:pt x="4248" y="1123"/>
                  </a:lnTo>
                  <a:lnTo>
                    <a:pt x="4245" y="1122"/>
                  </a:lnTo>
                  <a:lnTo>
                    <a:pt x="4243" y="1120"/>
                  </a:lnTo>
                  <a:lnTo>
                    <a:pt x="4240" y="1118"/>
                  </a:lnTo>
                  <a:lnTo>
                    <a:pt x="4238" y="1116"/>
                  </a:lnTo>
                  <a:lnTo>
                    <a:pt x="4236" y="1114"/>
                  </a:lnTo>
                  <a:lnTo>
                    <a:pt x="4235" y="1111"/>
                  </a:lnTo>
                  <a:lnTo>
                    <a:pt x="4233" y="1109"/>
                  </a:lnTo>
                  <a:lnTo>
                    <a:pt x="4232" y="1106"/>
                  </a:lnTo>
                  <a:lnTo>
                    <a:pt x="4231" y="1103"/>
                  </a:lnTo>
                  <a:lnTo>
                    <a:pt x="4230" y="1100"/>
                  </a:lnTo>
                  <a:lnTo>
                    <a:pt x="4225" y="1100"/>
                  </a:lnTo>
                  <a:lnTo>
                    <a:pt x="4225" y="1104"/>
                  </a:lnTo>
                  <a:lnTo>
                    <a:pt x="4224" y="1108"/>
                  </a:lnTo>
                  <a:lnTo>
                    <a:pt x="4223" y="1112"/>
                  </a:lnTo>
                  <a:lnTo>
                    <a:pt x="4222" y="1116"/>
                  </a:lnTo>
                  <a:lnTo>
                    <a:pt x="4222" y="1120"/>
                  </a:lnTo>
                  <a:lnTo>
                    <a:pt x="4220" y="1124"/>
                  </a:lnTo>
                  <a:lnTo>
                    <a:pt x="4219" y="1128"/>
                  </a:lnTo>
                  <a:lnTo>
                    <a:pt x="4218" y="1132"/>
                  </a:lnTo>
                  <a:lnTo>
                    <a:pt x="4223" y="1135"/>
                  </a:lnTo>
                  <a:lnTo>
                    <a:pt x="4227" y="1136"/>
                  </a:lnTo>
                  <a:lnTo>
                    <a:pt x="4233" y="1138"/>
                  </a:lnTo>
                  <a:lnTo>
                    <a:pt x="4238" y="1140"/>
                  </a:lnTo>
                  <a:lnTo>
                    <a:pt x="4243" y="1141"/>
                  </a:lnTo>
                  <a:lnTo>
                    <a:pt x="4248" y="1142"/>
                  </a:lnTo>
                  <a:lnTo>
                    <a:pt x="4254" y="1142"/>
                  </a:lnTo>
                  <a:lnTo>
                    <a:pt x="4259" y="1142"/>
                  </a:lnTo>
                  <a:lnTo>
                    <a:pt x="4264" y="1142"/>
                  </a:lnTo>
                  <a:lnTo>
                    <a:pt x="4268" y="1142"/>
                  </a:lnTo>
                  <a:lnTo>
                    <a:pt x="4272" y="1142"/>
                  </a:lnTo>
                  <a:lnTo>
                    <a:pt x="4277" y="1141"/>
                  </a:lnTo>
                  <a:lnTo>
                    <a:pt x="4281" y="1140"/>
                  </a:lnTo>
                  <a:lnTo>
                    <a:pt x="4285" y="1139"/>
                  </a:lnTo>
                  <a:lnTo>
                    <a:pt x="4289" y="1138"/>
                  </a:lnTo>
                  <a:lnTo>
                    <a:pt x="4293" y="1136"/>
                  </a:lnTo>
                  <a:lnTo>
                    <a:pt x="4298" y="1134"/>
                  </a:lnTo>
                  <a:lnTo>
                    <a:pt x="4302" y="1131"/>
                  </a:lnTo>
                  <a:lnTo>
                    <a:pt x="4306" y="1129"/>
                  </a:lnTo>
                  <a:lnTo>
                    <a:pt x="4309" y="1126"/>
                  </a:lnTo>
                  <a:lnTo>
                    <a:pt x="4313" y="1123"/>
                  </a:lnTo>
                  <a:lnTo>
                    <a:pt x="4315" y="1120"/>
                  </a:lnTo>
                  <a:lnTo>
                    <a:pt x="4318" y="1116"/>
                  </a:lnTo>
                  <a:lnTo>
                    <a:pt x="4321" y="1111"/>
                  </a:lnTo>
                  <a:lnTo>
                    <a:pt x="4322" y="1108"/>
                  </a:lnTo>
                  <a:lnTo>
                    <a:pt x="4323" y="1106"/>
                  </a:lnTo>
                  <a:lnTo>
                    <a:pt x="4324" y="1103"/>
                  </a:lnTo>
                  <a:lnTo>
                    <a:pt x="4325" y="1100"/>
                  </a:lnTo>
                  <a:lnTo>
                    <a:pt x="4326" y="1097"/>
                  </a:lnTo>
                  <a:lnTo>
                    <a:pt x="4326" y="1093"/>
                  </a:lnTo>
                  <a:lnTo>
                    <a:pt x="4326" y="1090"/>
                  </a:lnTo>
                  <a:lnTo>
                    <a:pt x="4326" y="1087"/>
                  </a:lnTo>
                  <a:lnTo>
                    <a:pt x="4326" y="1084"/>
                  </a:lnTo>
                  <a:lnTo>
                    <a:pt x="4326" y="1082"/>
                  </a:lnTo>
                  <a:lnTo>
                    <a:pt x="4326" y="1079"/>
                  </a:lnTo>
                  <a:lnTo>
                    <a:pt x="4326" y="1076"/>
                  </a:lnTo>
                  <a:lnTo>
                    <a:pt x="4325" y="1073"/>
                  </a:lnTo>
                  <a:lnTo>
                    <a:pt x="4324" y="1070"/>
                  </a:lnTo>
                  <a:lnTo>
                    <a:pt x="4323" y="1067"/>
                  </a:lnTo>
                  <a:lnTo>
                    <a:pt x="4322" y="1065"/>
                  </a:lnTo>
                  <a:lnTo>
                    <a:pt x="4321" y="1062"/>
                  </a:lnTo>
                  <a:lnTo>
                    <a:pt x="4319" y="1059"/>
                  </a:lnTo>
                  <a:lnTo>
                    <a:pt x="4317" y="1057"/>
                  </a:lnTo>
                  <a:lnTo>
                    <a:pt x="4315" y="1054"/>
                  </a:lnTo>
                  <a:lnTo>
                    <a:pt x="4311" y="1050"/>
                  </a:lnTo>
                  <a:lnTo>
                    <a:pt x="4306" y="1046"/>
                  </a:lnTo>
                  <a:lnTo>
                    <a:pt x="4300" y="1042"/>
                  </a:lnTo>
                  <a:lnTo>
                    <a:pt x="4293" y="1039"/>
                  </a:lnTo>
                  <a:lnTo>
                    <a:pt x="4287" y="1035"/>
                  </a:lnTo>
                  <a:lnTo>
                    <a:pt x="4281" y="1032"/>
                  </a:lnTo>
                  <a:lnTo>
                    <a:pt x="4275" y="1029"/>
                  </a:lnTo>
                  <a:lnTo>
                    <a:pt x="4269" y="1026"/>
                  </a:lnTo>
                  <a:lnTo>
                    <a:pt x="4263" y="1022"/>
                  </a:lnTo>
                  <a:lnTo>
                    <a:pt x="4259" y="1019"/>
                  </a:lnTo>
                  <a:lnTo>
                    <a:pt x="4257" y="1017"/>
                  </a:lnTo>
                  <a:lnTo>
                    <a:pt x="4255" y="1015"/>
                  </a:lnTo>
                  <a:lnTo>
                    <a:pt x="4253" y="1013"/>
                  </a:lnTo>
                  <a:lnTo>
                    <a:pt x="4252" y="1011"/>
                  </a:lnTo>
                  <a:lnTo>
                    <a:pt x="4251" y="1009"/>
                  </a:lnTo>
                  <a:lnTo>
                    <a:pt x="4250" y="1007"/>
                  </a:lnTo>
                  <a:lnTo>
                    <a:pt x="4250" y="1004"/>
                  </a:lnTo>
                  <a:lnTo>
                    <a:pt x="4249" y="1002"/>
                  </a:lnTo>
                  <a:lnTo>
                    <a:pt x="4249" y="1000"/>
                  </a:lnTo>
                  <a:lnTo>
                    <a:pt x="4250" y="997"/>
                  </a:lnTo>
                  <a:lnTo>
                    <a:pt x="4250" y="994"/>
                  </a:lnTo>
                  <a:lnTo>
                    <a:pt x="4251" y="992"/>
                  </a:lnTo>
                  <a:lnTo>
                    <a:pt x="4252" y="990"/>
                  </a:lnTo>
                  <a:lnTo>
                    <a:pt x="4253" y="988"/>
                  </a:lnTo>
                  <a:lnTo>
                    <a:pt x="4255" y="986"/>
                  </a:lnTo>
                  <a:lnTo>
                    <a:pt x="4257" y="985"/>
                  </a:lnTo>
                  <a:lnTo>
                    <a:pt x="4259" y="983"/>
                  </a:lnTo>
                  <a:lnTo>
                    <a:pt x="4261" y="981"/>
                  </a:lnTo>
                  <a:lnTo>
                    <a:pt x="4264" y="980"/>
                  </a:lnTo>
                  <a:lnTo>
                    <a:pt x="4266" y="979"/>
                  </a:lnTo>
                  <a:lnTo>
                    <a:pt x="4269" y="978"/>
                  </a:lnTo>
                  <a:lnTo>
                    <a:pt x="4271" y="978"/>
                  </a:lnTo>
                  <a:lnTo>
                    <a:pt x="4274" y="977"/>
                  </a:lnTo>
                  <a:lnTo>
                    <a:pt x="4277" y="977"/>
                  </a:lnTo>
                  <a:lnTo>
                    <a:pt x="4280" y="977"/>
                  </a:lnTo>
                  <a:lnTo>
                    <a:pt x="4282" y="978"/>
                  </a:lnTo>
                  <a:lnTo>
                    <a:pt x="4285" y="978"/>
                  </a:lnTo>
                  <a:lnTo>
                    <a:pt x="4287" y="979"/>
                  </a:lnTo>
                  <a:lnTo>
                    <a:pt x="4291" y="981"/>
                  </a:lnTo>
                  <a:lnTo>
                    <a:pt x="4295" y="983"/>
                  </a:lnTo>
                  <a:lnTo>
                    <a:pt x="4299" y="987"/>
                  </a:lnTo>
                  <a:lnTo>
                    <a:pt x="4302" y="990"/>
                  </a:lnTo>
                  <a:lnTo>
                    <a:pt x="4304" y="994"/>
                  </a:lnTo>
                  <a:lnTo>
                    <a:pt x="4306" y="999"/>
                  </a:lnTo>
                  <a:lnTo>
                    <a:pt x="4310" y="999"/>
                  </a:lnTo>
                  <a:lnTo>
                    <a:pt x="4311" y="996"/>
                  </a:lnTo>
                  <a:lnTo>
                    <a:pt x="4312" y="993"/>
                  </a:lnTo>
                  <a:lnTo>
                    <a:pt x="4313" y="990"/>
                  </a:lnTo>
                  <a:lnTo>
                    <a:pt x="4314" y="987"/>
                  </a:lnTo>
                  <a:lnTo>
                    <a:pt x="4315" y="983"/>
                  </a:lnTo>
                  <a:lnTo>
                    <a:pt x="4316" y="980"/>
                  </a:lnTo>
                  <a:lnTo>
                    <a:pt x="4317" y="977"/>
                  </a:lnTo>
                  <a:lnTo>
                    <a:pt x="4319" y="974"/>
                  </a:lnTo>
                  <a:lnTo>
                    <a:pt x="4318" y="974"/>
                  </a:lnTo>
                  <a:lnTo>
                    <a:pt x="4318" y="974"/>
                  </a:lnTo>
                  <a:lnTo>
                    <a:pt x="4317" y="974"/>
                  </a:lnTo>
                  <a:lnTo>
                    <a:pt x="4317" y="973"/>
                  </a:lnTo>
                  <a:lnTo>
                    <a:pt x="4317" y="973"/>
                  </a:lnTo>
                  <a:lnTo>
                    <a:pt x="4317" y="973"/>
                  </a:lnTo>
                  <a:lnTo>
                    <a:pt x="4316" y="972"/>
                  </a:lnTo>
                  <a:lnTo>
                    <a:pt x="4312" y="970"/>
                  </a:lnTo>
                  <a:lnTo>
                    <a:pt x="4307" y="968"/>
                  </a:lnTo>
                  <a:lnTo>
                    <a:pt x="4302" y="966"/>
                  </a:lnTo>
                  <a:lnTo>
                    <a:pt x="4298" y="964"/>
                  </a:lnTo>
                  <a:lnTo>
                    <a:pt x="4293" y="964"/>
                  </a:lnTo>
                  <a:lnTo>
                    <a:pt x="4288" y="963"/>
                  </a:lnTo>
                  <a:lnTo>
                    <a:pt x="4283" y="962"/>
                  </a:lnTo>
                  <a:lnTo>
                    <a:pt x="4278" y="962"/>
                  </a:lnTo>
                  <a:close/>
                  <a:moveTo>
                    <a:pt x="5774" y="962"/>
                  </a:moveTo>
                  <a:lnTo>
                    <a:pt x="5763" y="962"/>
                  </a:lnTo>
                  <a:lnTo>
                    <a:pt x="5753" y="964"/>
                  </a:lnTo>
                  <a:lnTo>
                    <a:pt x="5748" y="964"/>
                  </a:lnTo>
                  <a:lnTo>
                    <a:pt x="5743" y="966"/>
                  </a:lnTo>
                  <a:lnTo>
                    <a:pt x="5738" y="967"/>
                  </a:lnTo>
                  <a:lnTo>
                    <a:pt x="5733" y="968"/>
                  </a:lnTo>
                  <a:lnTo>
                    <a:pt x="5728" y="970"/>
                  </a:lnTo>
                  <a:lnTo>
                    <a:pt x="5724" y="972"/>
                  </a:lnTo>
                  <a:lnTo>
                    <a:pt x="5719" y="974"/>
                  </a:lnTo>
                  <a:lnTo>
                    <a:pt x="5715" y="975"/>
                  </a:lnTo>
                  <a:lnTo>
                    <a:pt x="5711" y="978"/>
                  </a:lnTo>
                  <a:lnTo>
                    <a:pt x="5707" y="981"/>
                  </a:lnTo>
                  <a:lnTo>
                    <a:pt x="5703" y="983"/>
                  </a:lnTo>
                  <a:lnTo>
                    <a:pt x="5700" y="986"/>
                  </a:lnTo>
                  <a:lnTo>
                    <a:pt x="5696" y="989"/>
                  </a:lnTo>
                  <a:lnTo>
                    <a:pt x="5693" y="992"/>
                  </a:lnTo>
                  <a:lnTo>
                    <a:pt x="5690" y="996"/>
                  </a:lnTo>
                  <a:lnTo>
                    <a:pt x="5687" y="999"/>
                  </a:lnTo>
                  <a:lnTo>
                    <a:pt x="5684" y="1003"/>
                  </a:lnTo>
                  <a:lnTo>
                    <a:pt x="5681" y="1007"/>
                  </a:lnTo>
                  <a:lnTo>
                    <a:pt x="5679" y="1011"/>
                  </a:lnTo>
                  <a:lnTo>
                    <a:pt x="5677" y="1016"/>
                  </a:lnTo>
                  <a:lnTo>
                    <a:pt x="5675" y="1020"/>
                  </a:lnTo>
                  <a:lnTo>
                    <a:pt x="5674" y="1025"/>
                  </a:lnTo>
                  <a:lnTo>
                    <a:pt x="5672" y="1030"/>
                  </a:lnTo>
                  <a:lnTo>
                    <a:pt x="5671" y="1035"/>
                  </a:lnTo>
                  <a:lnTo>
                    <a:pt x="5670" y="1040"/>
                  </a:lnTo>
                  <a:lnTo>
                    <a:pt x="5670" y="1045"/>
                  </a:lnTo>
                  <a:lnTo>
                    <a:pt x="5669" y="1051"/>
                  </a:lnTo>
                  <a:lnTo>
                    <a:pt x="5669" y="1057"/>
                  </a:lnTo>
                  <a:lnTo>
                    <a:pt x="5669" y="1062"/>
                  </a:lnTo>
                  <a:lnTo>
                    <a:pt x="5670" y="1067"/>
                  </a:lnTo>
                  <a:lnTo>
                    <a:pt x="5670" y="1073"/>
                  </a:lnTo>
                  <a:lnTo>
                    <a:pt x="5671" y="1077"/>
                  </a:lnTo>
                  <a:lnTo>
                    <a:pt x="5672" y="1082"/>
                  </a:lnTo>
                  <a:lnTo>
                    <a:pt x="5674" y="1087"/>
                  </a:lnTo>
                  <a:lnTo>
                    <a:pt x="5675" y="1091"/>
                  </a:lnTo>
                  <a:lnTo>
                    <a:pt x="5677" y="1095"/>
                  </a:lnTo>
                  <a:lnTo>
                    <a:pt x="5679" y="1099"/>
                  </a:lnTo>
                  <a:lnTo>
                    <a:pt x="5682" y="1103"/>
                  </a:lnTo>
                  <a:lnTo>
                    <a:pt x="5684" y="1106"/>
                  </a:lnTo>
                  <a:lnTo>
                    <a:pt x="5687" y="1110"/>
                  </a:lnTo>
                  <a:lnTo>
                    <a:pt x="5690" y="1113"/>
                  </a:lnTo>
                  <a:lnTo>
                    <a:pt x="5693" y="1116"/>
                  </a:lnTo>
                  <a:lnTo>
                    <a:pt x="5696" y="1119"/>
                  </a:lnTo>
                  <a:lnTo>
                    <a:pt x="5700" y="1122"/>
                  </a:lnTo>
                  <a:lnTo>
                    <a:pt x="5703" y="1124"/>
                  </a:lnTo>
                  <a:lnTo>
                    <a:pt x="5707" y="1127"/>
                  </a:lnTo>
                  <a:lnTo>
                    <a:pt x="5711" y="1129"/>
                  </a:lnTo>
                  <a:lnTo>
                    <a:pt x="5715" y="1131"/>
                  </a:lnTo>
                  <a:lnTo>
                    <a:pt x="5719" y="1133"/>
                  </a:lnTo>
                  <a:lnTo>
                    <a:pt x="5723" y="1135"/>
                  </a:lnTo>
                  <a:lnTo>
                    <a:pt x="5728" y="1136"/>
                  </a:lnTo>
                  <a:lnTo>
                    <a:pt x="5732" y="1137"/>
                  </a:lnTo>
                  <a:lnTo>
                    <a:pt x="5741" y="1140"/>
                  </a:lnTo>
                  <a:lnTo>
                    <a:pt x="5751" y="1141"/>
                  </a:lnTo>
                  <a:lnTo>
                    <a:pt x="5761" y="1142"/>
                  </a:lnTo>
                  <a:lnTo>
                    <a:pt x="5771" y="1142"/>
                  </a:lnTo>
                  <a:lnTo>
                    <a:pt x="5779" y="1142"/>
                  </a:lnTo>
                  <a:lnTo>
                    <a:pt x="5787" y="1142"/>
                  </a:lnTo>
                  <a:lnTo>
                    <a:pt x="5796" y="1141"/>
                  </a:lnTo>
                  <a:lnTo>
                    <a:pt x="5804" y="1139"/>
                  </a:lnTo>
                  <a:lnTo>
                    <a:pt x="5813" y="1138"/>
                  </a:lnTo>
                  <a:lnTo>
                    <a:pt x="5821" y="1136"/>
                  </a:lnTo>
                  <a:lnTo>
                    <a:pt x="5829" y="1134"/>
                  </a:lnTo>
                  <a:lnTo>
                    <a:pt x="5837" y="1132"/>
                  </a:lnTo>
                  <a:lnTo>
                    <a:pt x="5837" y="1128"/>
                  </a:lnTo>
                  <a:lnTo>
                    <a:pt x="5837" y="1125"/>
                  </a:lnTo>
                  <a:lnTo>
                    <a:pt x="5837" y="1121"/>
                  </a:lnTo>
                  <a:lnTo>
                    <a:pt x="5837" y="1118"/>
                  </a:lnTo>
                  <a:lnTo>
                    <a:pt x="5837" y="1114"/>
                  </a:lnTo>
                  <a:lnTo>
                    <a:pt x="5836" y="1110"/>
                  </a:lnTo>
                  <a:lnTo>
                    <a:pt x="5836" y="1106"/>
                  </a:lnTo>
                  <a:lnTo>
                    <a:pt x="5836" y="1103"/>
                  </a:lnTo>
                  <a:lnTo>
                    <a:pt x="5836" y="1098"/>
                  </a:lnTo>
                  <a:lnTo>
                    <a:pt x="5837" y="1093"/>
                  </a:lnTo>
                  <a:lnTo>
                    <a:pt x="5837" y="1088"/>
                  </a:lnTo>
                  <a:lnTo>
                    <a:pt x="5837" y="1082"/>
                  </a:lnTo>
                  <a:lnTo>
                    <a:pt x="5837" y="1077"/>
                  </a:lnTo>
                  <a:lnTo>
                    <a:pt x="5838" y="1072"/>
                  </a:lnTo>
                  <a:lnTo>
                    <a:pt x="5838" y="1067"/>
                  </a:lnTo>
                  <a:lnTo>
                    <a:pt x="5839" y="1062"/>
                  </a:lnTo>
                  <a:lnTo>
                    <a:pt x="5836" y="1062"/>
                  </a:lnTo>
                  <a:lnTo>
                    <a:pt x="5833" y="1062"/>
                  </a:lnTo>
                  <a:lnTo>
                    <a:pt x="5831" y="1062"/>
                  </a:lnTo>
                  <a:lnTo>
                    <a:pt x="5828" y="1062"/>
                  </a:lnTo>
                  <a:lnTo>
                    <a:pt x="5826" y="1062"/>
                  </a:lnTo>
                  <a:lnTo>
                    <a:pt x="5823" y="1062"/>
                  </a:lnTo>
                  <a:lnTo>
                    <a:pt x="5821" y="1063"/>
                  </a:lnTo>
                  <a:lnTo>
                    <a:pt x="5818" y="1063"/>
                  </a:lnTo>
                  <a:lnTo>
                    <a:pt x="5815" y="1063"/>
                  </a:lnTo>
                  <a:lnTo>
                    <a:pt x="5813" y="1062"/>
                  </a:lnTo>
                  <a:lnTo>
                    <a:pt x="5811" y="1062"/>
                  </a:lnTo>
                  <a:lnTo>
                    <a:pt x="5808" y="1062"/>
                  </a:lnTo>
                  <a:lnTo>
                    <a:pt x="5806" y="1062"/>
                  </a:lnTo>
                  <a:lnTo>
                    <a:pt x="5804" y="1062"/>
                  </a:lnTo>
                  <a:lnTo>
                    <a:pt x="5801" y="1062"/>
                  </a:lnTo>
                  <a:lnTo>
                    <a:pt x="5799" y="1062"/>
                  </a:lnTo>
                  <a:lnTo>
                    <a:pt x="5799" y="1067"/>
                  </a:lnTo>
                  <a:lnTo>
                    <a:pt x="5800" y="1071"/>
                  </a:lnTo>
                  <a:lnTo>
                    <a:pt x="5800" y="1077"/>
                  </a:lnTo>
                  <a:lnTo>
                    <a:pt x="5800" y="1081"/>
                  </a:lnTo>
                  <a:lnTo>
                    <a:pt x="5800" y="1086"/>
                  </a:lnTo>
                  <a:lnTo>
                    <a:pt x="5800" y="1091"/>
                  </a:lnTo>
                  <a:lnTo>
                    <a:pt x="5800" y="1096"/>
                  </a:lnTo>
                  <a:lnTo>
                    <a:pt x="5800" y="1101"/>
                  </a:lnTo>
                  <a:lnTo>
                    <a:pt x="5800" y="1103"/>
                  </a:lnTo>
                  <a:lnTo>
                    <a:pt x="5800" y="1106"/>
                  </a:lnTo>
                  <a:lnTo>
                    <a:pt x="5800" y="1108"/>
                  </a:lnTo>
                  <a:lnTo>
                    <a:pt x="5801" y="1111"/>
                  </a:lnTo>
                  <a:lnTo>
                    <a:pt x="5800" y="1113"/>
                  </a:lnTo>
                  <a:lnTo>
                    <a:pt x="5800" y="1116"/>
                  </a:lnTo>
                  <a:lnTo>
                    <a:pt x="5800" y="1118"/>
                  </a:lnTo>
                  <a:lnTo>
                    <a:pt x="5800" y="1120"/>
                  </a:lnTo>
                  <a:lnTo>
                    <a:pt x="5800" y="1121"/>
                  </a:lnTo>
                  <a:lnTo>
                    <a:pt x="5800" y="1121"/>
                  </a:lnTo>
                  <a:lnTo>
                    <a:pt x="5800" y="1122"/>
                  </a:lnTo>
                  <a:lnTo>
                    <a:pt x="5800" y="1122"/>
                  </a:lnTo>
                  <a:lnTo>
                    <a:pt x="5800" y="1123"/>
                  </a:lnTo>
                  <a:lnTo>
                    <a:pt x="5800" y="1123"/>
                  </a:lnTo>
                  <a:lnTo>
                    <a:pt x="5799" y="1123"/>
                  </a:lnTo>
                  <a:lnTo>
                    <a:pt x="5798" y="1124"/>
                  </a:lnTo>
                  <a:lnTo>
                    <a:pt x="5797" y="1124"/>
                  </a:lnTo>
                  <a:lnTo>
                    <a:pt x="5795" y="1125"/>
                  </a:lnTo>
                  <a:lnTo>
                    <a:pt x="5793" y="1125"/>
                  </a:lnTo>
                  <a:lnTo>
                    <a:pt x="5791" y="1125"/>
                  </a:lnTo>
                  <a:lnTo>
                    <a:pt x="5790" y="1125"/>
                  </a:lnTo>
                  <a:lnTo>
                    <a:pt x="5789" y="1126"/>
                  </a:lnTo>
                  <a:lnTo>
                    <a:pt x="5787" y="1126"/>
                  </a:lnTo>
                  <a:lnTo>
                    <a:pt x="5785" y="1127"/>
                  </a:lnTo>
                  <a:lnTo>
                    <a:pt x="5783" y="1127"/>
                  </a:lnTo>
                  <a:lnTo>
                    <a:pt x="5781" y="1127"/>
                  </a:lnTo>
                  <a:lnTo>
                    <a:pt x="5779" y="1127"/>
                  </a:lnTo>
                  <a:lnTo>
                    <a:pt x="5777" y="1127"/>
                  </a:lnTo>
                  <a:lnTo>
                    <a:pt x="5774" y="1127"/>
                  </a:lnTo>
                  <a:lnTo>
                    <a:pt x="5772" y="1127"/>
                  </a:lnTo>
                  <a:lnTo>
                    <a:pt x="5771" y="1127"/>
                  </a:lnTo>
                  <a:lnTo>
                    <a:pt x="5769" y="1127"/>
                  </a:lnTo>
                  <a:lnTo>
                    <a:pt x="5767" y="1127"/>
                  </a:lnTo>
                  <a:lnTo>
                    <a:pt x="5765" y="1127"/>
                  </a:lnTo>
                  <a:lnTo>
                    <a:pt x="5764" y="1127"/>
                  </a:lnTo>
                  <a:lnTo>
                    <a:pt x="5762" y="1127"/>
                  </a:lnTo>
                  <a:lnTo>
                    <a:pt x="5761" y="1126"/>
                  </a:lnTo>
                  <a:lnTo>
                    <a:pt x="5759" y="1126"/>
                  </a:lnTo>
                  <a:lnTo>
                    <a:pt x="5755" y="1125"/>
                  </a:lnTo>
                  <a:lnTo>
                    <a:pt x="5751" y="1124"/>
                  </a:lnTo>
                  <a:lnTo>
                    <a:pt x="5748" y="1123"/>
                  </a:lnTo>
                  <a:lnTo>
                    <a:pt x="5745" y="1122"/>
                  </a:lnTo>
                  <a:lnTo>
                    <a:pt x="5743" y="1121"/>
                  </a:lnTo>
                  <a:lnTo>
                    <a:pt x="5740" y="1119"/>
                  </a:lnTo>
                  <a:lnTo>
                    <a:pt x="5737" y="1117"/>
                  </a:lnTo>
                  <a:lnTo>
                    <a:pt x="5733" y="1114"/>
                  </a:lnTo>
                  <a:lnTo>
                    <a:pt x="5730" y="1112"/>
                  </a:lnTo>
                  <a:lnTo>
                    <a:pt x="5728" y="1109"/>
                  </a:lnTo>
                  <a:lnTo>
                    <a:pt x="5725" y="1106"/>
                  </a:lnTo>
                  <a:lnTo>
                    <a:pt x="5723" y="1103"/>
                  </a:lnTo>
                  <a:lnTo>
                    <a:pt x="5721" y="1099"/>
                  </a:lnTo>
                  <a:lnTo>
                    <a:pt x="5719" y="1095"/>
                  </a:lnTo>
                  <a:lnTo>
                    <a:pt x="5718" y="1092"/>
                  </a:lnTo>
                  <a:lnTo>
                    <a:pt x="5716" y="1088"/>
                  </a:lnTo>
                  <a:lnTo>
                    <a:pt x="5714" y="1080"/>
                  </a:lnTo>
                  <a:lnTo>
                    <a:pt x="5712" y="1073"/>
                  </a:lnTo>
                  <a:lnTo>
                    <a:pt x="5711" y="1065"/>
                  </a:lnTo>
                  <a:lnTo>
                    <a:pt x="5711" y="1058"/>
                  </a:lnTo>
                  <a:lnTo>
                    <a:pt x="5711" y="1050"/>
                  </a:lnTo>
                  <a:lnTo>
                    <a:pt x="5711" y="1044"/>
                  </a:lnTo>
                  <a:lnTo>
                    <a:pt x="5712" y="1037"/>
                  </a:lnTo>
                  <a:lnTo>
                    <a:pt x="5714" y="1030"/>
                  </a:lnTo>
                  <a:lnTo>
                    <a:pt x="5715" y="1024"/>
                  </a:lnTo>
                  <a:lnTo>
                    <a:pt x="5718" y="1017"/>
                  </a:lnTo>
                  <a:lnTo>
                    <a:pt x="5721" y="1011"/>
                  </a:lnTo>
                  <a:lnTo>
                    <a:pt x="5724" y="1005"/>
                  </a:lnTo>
                  <a:lnTo>
                    <a:pt x="5727" y="1002"/>
                  </a:lnTo>
                  <a:lnTo>
                    <a:pt x="5729" y="999"/>
                  </a:lnTo>
                  <a:lnTo>
                    <a:pt x="5732" y="996"/>
                  </a:lnTo>
                  <a:lnTo>
                    <a:pt x="5734" y="994"/>
                  </a:lnTo>
                  <a:lnTo>
                    <a:pt x="5737" y="991"/>
                  </a:lnTo>
                  <a:lnTo>
                    <a:pt x="5740" y="989"/>
                  </a:lnTo>
                  <a:lnTo>
                    <a:pt x="5743" y="987"/>
                  </a:lnTo>
                  <a:lnTo>
                    <a:pt x="5746" y="985"/>
                  </a:lnTo>
                  <a:lnTo>
                    <a:pt x="5749" y="983"/>
                  </a:lnTo>
                  <a:lnTo>
                    <a:pt x="5753" y="982"/>
                  </a:lnTo>
                  <a:lnTo>
                    <a:pt x="5756" y="981"/>
                  </a:lnTo>
                  <a:lnTo>
                    <a:pt x="5759" y="980"/>
                  </a:lnTo>
                  <a:lnTo>
                    <a:pt x="5763" y="979"/>
                  </a:lnTo>
                  <a:lnTo>
                    <a:pt x="5767" y="979"/>
                  </a:lnTo>
                  <a:lnTo>
                    <a:pt x="5771" y="978"/>
                  </a:lnTo>
                  <a:lnTo>
                    <a:pt x="5774" y="978"/>
                  </a:lnTo>
                  <a:lnTo>
                    <a:pt x="5782" y="978"/>
                  </a:lnTo>
                  <a:lnTo>
                    <a:pt x="5789" y="979"/>
                  </a:lnTo>
                  <a:lnTo>
                    <a:pt x="5793" y="981"/>
                  </a:lnTo>
                  <a:lnTo>
                    <a:pt x="5796" y="981"/>
                  </a:lnTo>
                  <a:lnTo>
                    <a:pt x="5800" y="983"/>
                  </a:lnTo>
                  <a:lnTo>
                    <a:pt x="5803" y="984"/>
                  </a:lnTo>
                  <a:lnTo>
                    <a:pt x="5806" y="986"/>
                  </a:lnTo>
                  <a:lnTo>
                    <a:pt x="5809" y="988"/>
                  </a:lnTo>
                  <a:lnTo>
                    <a:pt x="5812" y="990"/>
                  </a:lnTo>
                  <a:lnTo>
                    <a:pt x="5815" y="992"/>
                  </a:lnTo>
                  <a:lnTo>
                    <a:pt x="5817" y="994"/>
                  </a:lnTo>
                  <a:lnTo>
                    <a:pt x="5820" y="997"/>
                  </a:lnTo>
                  <a:lnTo>
                    <a:pt x="5823" y="1000"/>
                  </a:lnTo>
                  <a:lnTo>
                    <a:pt x="5825" y="1003"/>
                  </a:lnTo>
                  <a:lnTo>
                    <a:pt x="5828" y="1003"/>
                  </a:lnTo>
                  <a:lnTo>
                    <a:pt x="5829" y="1000"/>
                  </a:lnTo>
                  <a:lnTo>
                    <a:pt x="5830" y="996"/>
                  </a:lnTo>
                  <a:lnTo>
                    <a:pt x="5830" y="993"/>
                  </a:lnTo>
                  <a:lnTo>
                    <a:pt x="5831" y="990"/>
                  </a:lnTo>
                  <a:lnTo>
                    <a:pt x="5832" y="987"/>
                  </a:lnTo>
                  <a:lnTo>
                    <a:pt x="5833" y="984"/>
                  </a:lnTo>
                  <a:lnTo>
                    <a:pt x="5834" y="981"/>
                  </a:lnTo>
                  <a:lnTo>
                    <a:pt x="5836" y="977"/>
                  </a:lnTo>
                  <a:lnTo>
                    <a:pt x="5828" y="974"/>
                  </a:lnTo>
                  <a:lnTo>
                    <a:pt x="5821" y="971"/>
                  </a:lnTo>
                  <a:lnTo>
                    <a:pt x="5814" y="968"/>
                  </a:lnTo>
                  <a:lnTo>
                    <a:pt x="5806" y="966"/>
                  </a:lnTo>
                  <a:lnTo>
                    <a:pt x="5798" y="964"/>
                  </a:lnTo>
                  <a:lnTo>
                    <a:pt x="5790" y="963"/>
                  </a:lnTo>
                  <a:lnTo>
                    <a:pt x="5782" y="962"/>
                  </a:lnTo>
                  <a:lnTo>
                    <a:pt x="5774" y="962"/>
                  </a:lnTo>
                  <a:close/>
                  <a:moveTo>
                    <a:pt x="358" y="963"/>
                  </a:moveTo>
                  <a:lnTo>
                    <a:pt x="351" y="980"/>
                  </a:lnTo>
                  <a:lnTo>
                    <a:pt x="345" y="996"/>
                  </a:lnTo>
                  <a:lnTo>
                    <a:pt x="339" y="1013"/>
                  </a:lnTo>
                  <a:lnTo>
                    <a:pt x="332" y="1029"/>
                  </a:lnTo>
                  <a:lnTo>
                    <a:pt x="325" y="1045"/>
                  </a:lnTo>
                  <a:lnTo>
                    <a:pt x="319" y="1061"/>
                  </a:lnTo>
                  <a:lnTo>
                    <a:pt x="312" y="1077"/>
                  </a:lnTo>
                  <a:lnTo>
                    <a:pt x="304" y="1093"/>
                  </a:lnTo>
                  <a:lnTo>
                    <a:pt x="286" y="1137"/>
                  </a:lnTo>
                  <a:lnTo>
                    <a:pt x="286" y="1139"/>
                  </a:lnTo>
                  <a:lnTo>
                    <a:pt x="287" y="1139"/>
                  </a:lnTo>
                  <a:lnTo>
                    <a:pt x="289" y="1138"/>
                  </a:lnTo>
                  <a:lnTo>
                    <a:pt x="290" y="1138"/>
                  </a:lnTo>
                  <a:lnTo>
                    <a:pt x="292" y="1138"/>
                  </a:lnTo>
                  <a:lnTo>
                    <a:pt x="293" y="1138"/>
                  </a:lnTo>
                  <a:lnTo>
                    <a:pt x="295" y="1138"/>
                  </a:lnTo>
                  <a:lnTo>
                    <a:pt x="296" y="1138"/>
                  </a:lnTo>
                  <a:lnTo>
                    <a:pt x="298" y="1138"/>
                  </a:lnTo>
                  <a:lnTo>
                    <a:pt x="299" y="1138"/>
                  </a:lnTo>
                  <a:lnTo>
                    <a:pt x="301" y="1138"/>
                  </a:lnTo>
                  <a:lnTo>
                    <a:pt x="302" y="1138"/>
                  </a:lnTo>
                  <a:lnTo>
                    <a:pt x="304" y="1138"/>
                  </a:lnTo>
                  <a:lnTo>
                    <a:pt x="305" y="1138"/>
                  </a:lnTo>
                  <a:lnTo>
                    <a:pt x="307" y="1138"/>
                  </a:lnTo>
                  <a:lnTo>
                    <a:pt x="308" y="1139"/>
                  </a:lnTo>
                  <a:lnTo>
                    <a:pt x="310" y="1139"/>
                  </a:lnTo>
                  <a:lnTo>
                    <a:pt x="312" y="1133"/>
                  </a:lnTo>
                  <a:lnTo>
                    <a:pt x="313" y="1127"/>
                  </a:lnTo>
                  <a:lnTo>
                    <a:pt x="315" y="1120"/>
                  </a:lnTo>
                  <a:lnTo>
                    <a:pt x="317" y="1114"/>
                  </a:lnTo>
                  <a:lnTo>
                    <a:pt x="319" y="1108"/>
                  </a:lnTo>
                  <a:lnTo>
                    <a:pt x="321" y="1103"/>
                  </a:lnTo>
                  <a:lnTo>
                    <a:pt x="324" y="1096"/>
                  </a:lnTo>
                  <a:lnTo>
                    <a:pt x="326" y="1090"/>
                  </a:lnTo>
                  <a:lnTo>
                    <a:pt x="327" y="1087"/>
                  </a:lnTo>
                  <a:lnTo>
                    <a:pt x="331" y="1087"/>
                  </a:lnTo>
                  <a:lnTo>
                    <a:pt x="335" y="1087"/>
                  </a:lnTo>
                  <a:lnTo>
                    <a:pt x="339" y="1086"/>
                  </a:lnTo>
                  <a:lnTo>
                    <a:pt x="343" y="1086"/>
                  </a:lnTo>
                  <a:lnTo>
                    <a:pt x="346" y="1086"/>
                  </a:lnTo>
                  <a:lnTo>
                    <a:pt x="350" y="1086"/>
                  </a:lnTo>
                  <a:lnTo>
                    <a:pt x="354" y="1086"/>
                  </a:lnTo>
                  <a:lnTo>
                    <a:pt x="358" y="1086"/>
                  </a:lnTo>
                  <a:lnTo>
                    <a:pt x="362" y="1086"/>
                  </a:lnTo>
                  <a:lnTo>
                    <a:pt x="365" y="1086"/>
                  </a:lnTo>
                  <a:lnTo>
                    <a:pt x="369" y="1086"/>
                  </a:lnTo>
                  <a:lnTo>
                    <a:pt x="372" y="1086"/>
                  </a:lnTo>
                  <a:lnTo>
                    <a:pt x="375" y="1087"/>
                  </a:lnTo>
                  <a:lnTo>
                    <a:pt x="379" y="1087"/>
                  </a:lnTo>
                  <a:lnTo>
                    <a:pt x="383" y="1087"/>
                  </a:lnTo>
                  <a:lnTo>
                    <a:pt x="386" y="1087"/>
                  </a:lnTo>
                  <a:lnTo>
                    <a:pt x="388" y="1093"/>
                  </a:lnTo>
                  <a:lnTo>
                    <a:pt x="391" y="1100"/>
                  </a:lnTo>
                  <a:lnTo>
                    <a:pt x="393" y="1106"/>
                  </a:lnTo>
                  <a:lnTo>
                    <a:pt x="396" y="1113"/>
                  </a:lnTo>
                  <a:lnTo>
                    <a:pt x="398" y="1120"/>
                  </a:lnTo>
                  <a:lnTo>
                    <a:pt x="399" y="1126"/>
                  </a:lnTo>
                  <a:lnTo>
                    <a:pt x="401" y="1133"/>
                  </a:lnTo>
                  <a:lnTo>
                    <a:pt x="404" y="1139"/>
                  </a:lnTo>
                  <a:lnTo>
                    <a:pt x="406" y="1139"/>
                  </a:lnTo>
                  <a:lnTo>
                    <a:pt x="409" y="1138"/>
                  </a:lnTo>
                  <a:lnTo>
                    <a:pt x="412" y="1138"/>
                  </a:lnTo>
                  <a:lnTo>
                    <a:pt x="414" y="1138"/>
                  </a:lnTo>
                  <a:lnTo>
                    <a:pt x="417" y="1138"/>
                  </a:lnTo>
                  <a:lnTo>
                    <a:pt x="420" y="1138"/>
                  </a:lnTo>
                  <a:lnTo>
                    <a:pt x="422" y="1138"/>
                  </a:lnTo>
                  <a:lnTo>
                    <a:pt x="425" y="1138"/>
                  </a:lnTo>
                  <a:lnTo>
                    <a:pt x="428" y="1138"/>
                  </a:lnTo>
                  <a:lnTo>
                    <a:pt x="430" y="1138"/>
                  </a:lnTo>
                  <a:lnTo>
                    <a:pt x="433" y="1138"/>
                  </a:lnTo>
                  <a:lnTo>
                    <a:pt x="436" y="1138"/>
                  </a:lnTo>
                  <a:lnTo>
                    <a:pt x="439" y="1138"/>
                  </a:lnTo>
                  <a:lnTo>
                    <a:pt x="441" y="1138"/>
                  </a:lnTo>
                  <a:lnTo>
                    <a:pt x="444" y="1139"/>
                  </a:lnTo>
                  <a:lnTo>
                    <a:pt x="447" y="1139"/>
                  </a:lnTo>
                  <a:lnTo>
                    <a:pt x="447" y="1137"/>
                  </a:lnTo>
                  <a:lnTo>
                    <a:pt x="445" y="1134"/>
                  </a:lnTo>
                  <a:lnTo>
                    <a:pt x="437" y="1113"/>
                  </a:lnTo>
                  <a:lnTo>
                    <a:pt x="428" y="1093"/>
                  </a:lnTo>
                  <a:lnTo>
                    <a:pt x="420" y="1072"/>
                  </a:lnTo>
                  <a:lnTo>
                    <a:pt x="411" y="1051"/>
                  </a:lnTo>
                  <a:lnTo>
                    <a:pt x="403" y="1030"/>
                  </a:lnTo>
                  <a:lnTo>
                    <a:pt x="395" y="1009"/>
                  </a:lnTo>
                  <a:lnTo>
                    <a:pt x="387" y="989"/>
                  </a:lnTo>
                  <a:lnTo>
                    <a:pt x="379" y="968"/>
                  </a:lnTo>
                  <a:lnTo>
                    <a:pt x="377" y="963"/>
                  </a:lnTo>
                  <a:lnTo>
                    <a:pt x="376" y="964"/>
                  </a:lnTo>
                  <a:lnTo>
                    <a:pt x="375" y="964"/>
                  </a:lnTo>
                  <a:lnTo>
                    <a:pt x="373" y="964"/>
                  </a:lnTo>
                  <a:lnTo>
                    <a:pt x="372" y="964"/>
                  </a:lnTo>
                  <a:lnTo>
                    <a:pt x="371" y="964"/>
                  </a:lnTo>
                  <a:lnTo>
                    <a:pt x="370" y="964"/>
                  </a:lnTo>
                  <a:lnTo>
                    <a:pt x="368" y="964"/>
                  </a:lnTo>
                  <a:lnTo>
                    <a:pt x="367" y="964"/>
                  </a:lnTo>
                  <a:lnTo>
                    <a:pt x="366" y="964"/>
                  </a:lnTo>
                  <a:lnTo>
                    <a:pt x="365" y="964"/>
                  </a:lnTo>
                  <a:lnTo>
                    <a:pt x="364" y="964"/>
                  </a:lnTo>
                  <a:lnTo>
                    <a:pt x="362" y="964"/>
                  </a:lnTo>
                  <a:lnTo>
                    <a:pt x="361" y="964"/>
                  </a:lnTo>
                  <a:lnTo>
                    <a:pt x="360" y="964"/>
                  </a:lnTo>
                  <a:lnTo>
                    <a:pt x="359" y="964"/>
                  </a:lnTo>
                  <a:lnTo>
                    <a:pt x="358" y="963"/>
                  </a:lnTo>
                  <a:close/>
                  <a:moveTo>
                    <a:pt x="3043" y="963"/>
                  </a:moveTo>
                  <a:lnTo>
                    <a:pt x="3037" y="980"/>
                  </a:lnTo>
                  <a:lnTo>
                    <a:pt x="3031" y="996"/>
                  </a:lnTo>
                  <a:lnTo>
                    <a:pt x="3024" y="1013"/>
                  </a:lnTo>
                  <a:lnTo>
                    <a:pt x="3018" y="1029"/>
                  </a:lnTo>
                  <a:lnTo>
                    <a:pt x="3011" y="1045"/>
                  </a:lnTo>
                  <a:lnTo>
                    <a:pt x="3004" y="1061"/>
                  </a:lnTo>
                  <a:lnTo>
                    <a:pt x="2997" y="1077"/>
                  </a:lnTo>
                  <a:lnTo>
                    <a:pt x="2990" y="1093"/>
                  </a:lnTo>
                  <a:lnTo>
                    <a:pt x="2971" y="1137"/>
                  </a:lnTo>
                  <a:lnTo>
                    <a:pt x="2971" y="1139"/>
                  </a:lnTo>
                  <a:lnTo>
                    <a:pt x="2973" y="1139"/>
                  </a:lnTo>
                  <a:lnTo>
                    <a:pt x="2974" y="1138"/>
                  </a:lnTo>
                  <a:lnTo>
                    <a:pt x="2975" y="1138"/>
                  </a:lnTo>
                  <a:lnTo>
                    <a:pt x="2977" y="1138"/>
                  </a:lnTo>
                  <a:lnTo>
                    <a:pt x="2979" y="1138"/>
                  </a:lnTo>
                  <a:lnTo>
                    <a:pt x="2980" y="1138"/>
                  </a:lnTo>
                  <a:lnTo>
                    <a:pt x="2982" y="1138"/>
                  </a:lnTo>
                  <a:lnTo>
                    <a:pt x="2983" y="1138"/>
                  </a:lnTo>
                  <a:lnTo>
                    <a:pt x="2984" y="1138"/>
                  </a:lnTo>
                  <a:lnTo>
                    <a:pt x="2986" y="1138"/>
                  </a:lnTo>
                  <a:lnTo>
                    <a:pt x="2988" y="1138"/>
                  </a:lnTo>
                  <a:lnTo>
                    <a:pt x="2989" y="1138"/>
                  </a:lnTo>
                  <a:lnTo>
                    <a:pt x="2991" y="1138"/>
                  </a:lnTo>
                  <a:lnTo>
                    <a:pt x="2992" y="1138"/>
                  </a:lnTo>
                  <a:lnTo>
                    <a:pt x="2994" y="1139"/>
                  </a:lnTo>
                  <a:lnTo>
                    <a:pt x="2995" y="1139"/>
                  </a:lnTo>
                  <a:lnTo>
                    <a:pt x="2997" y="1133"/>
                  </a:lnTo>
                  <a:lnTo>
                    <a:pt x="2998" y="1127"/>
                  </a:lnTo>
                  <a:lnTo>
                    <a:pt x="3000" y="1120"/>
                  </a:lnTo>
                  <a:lnTo>
                    <a:pt x="3003" y="1114"/>
                  </a:lnTo>
                  <a:lnTo>
                    <a:pt x="3005" y="1108"/>
                  </a:lnTo>
                  <a:lnTo>
                    <a:pt x="3007" y="1103"/>
                  </a:lnTo>
                  <a:lnTo>
                    <a:pt x="3009" y="1096"/>
                  </a:lnTo>
                  <a:lnTo>
                    <a:pt x="3011" y="1090"/>
                  </a:lnTo>
                  <a:lnTo>
                    <a:pt x="3012" y="1087"/>
                  </a:lnTo>
                  <a:lnTo>
                    <a:pt x="3016" y="1087"/>
                  </a:lnTo>
                  <a:lnTo>
                    <a:pt x="3020" y="1087"/>
                  </a:lnTo>
                  <a:lnTo>
                    <a:pt x="3024" y="1086"/>
                  </a:lnTo>
                  <a:lnTo>
                    <a:pt x="3028" y="1086"/>
                  </a:lnTo>
                  <a:lnTo>
                    <a:pt x="3032" y="1086"/>
                  </a:lnTo>
                  <a:lnTo>
                    <a:pt x="3036" y="1086"/>
                  </a:lnTo>
                  <a:lnTo>
                    <a:pt x="3040" y="1086"/>
                  </a:lnTo>
                  <a:lnTo>
                    <a:pt x="3043" y="1086"/>
                  </a:lnTo>
                  <a:lnTo>
                    <a:pt x="3047" y="1086"/>
                  </a:lnTo>
                  <a:lnTo>
                    <a:pt x="3050" y="1086"/>
                  </a:lnTo>
                  <a:lnTo>
                    <a:pt x="3054" y="1086"/>
                  </a:lnTo>
                  <a:lnTo>
                    <a:pt x="3057" y="1086"/>
                  </a:lnTo>
                  <a:lnTo>
                    <a:pt x="3061" y="1087"/>
                  </a:lnTo>
                  <a:lnTo>
                    <a:pt x="3065" y="1087"/>
                  </a:lnTo>
                  <a:lnTo>
                    <a:pt x="3068" y="1087"/>
                  </a:lnTo>
                  <a:lnTo>
                    <a:pt x="3071" y="1087"/>
                  </a:lnTo>
                  <a:lnTo>
                    <a:pt x="3074" y="1093"/>
                  </a:lnTo>
                  <a:lnTo>
                    <a:pt x="3076" y="1100"/>
                  </a:lnTo>
                  <a:lnTo>
                    <a:pt x="3079" y="1106"/>
                  </a:lnTo>
                  <a:lnTo>
                    <a:pt x="3081" y="1113"/>
                  </a:lnTo>
                  <a:lnTo>
                    <a:pt x="3083" y="1120"/>
                  </a:lnTo>
                  <a:lnTo>
                    <a:pt x="3085" y="1126"/>
                  </a:lnTo>
                  <a:lnTo>
                    <a:pt x="3087" y="1133"/>
                  </a:lnTo>
                  <a:lnTo>
                    <a:pt x="3089" y="1139"/>
                  </a:lnTo>
                  <a:lnTo>
                    <a:pt x="3092" y="1139"/>
                  </a:lnTo>
                  <a:lnTo>
                    <a:pt x="3094" y="1138"/>
                  </a:lnTo>
                  <a:lnTo>
                    <a:pt x="3097" y="1138"/>
                  </a:lnTo>
                  <a:lnTo>
                    <a:pt x="3100" y="1138"/>
                  </a:lnTo>
                  <a:lnTo>
                    <a:pt x="3102" y="1138"/>
                  </a:lnTo>
                  <a:lnTo>
                    <a:pt x="3105" y="1138"/>
                  </a:lnTo>
                  <a:lnTo>
                    <a:pt x="3107" y="1138"/>
                  </a:lnTo>
                  <a:lnTo>
                    <a:pt x="3110" y="1138"/>
                  </a:lnTo>
                  <a:lnTo>
                    <a:pt x="3113" y="1138"/>
                  </a:lnTo>
                  <a:lnTo>
                    <a:pt x="3116" y="1138"/>
                  </a:lnTo>
                  <a:lnTo>
                    <a:pt x="3119" y="1138"/>
                  </a:lnTo>
                  <a:lnTo>
                    <a:pt x="3121" y="1138"/>
                  </a:lnTo>
                  <a:lnTo>
                    <a:pt x="3124" y="1138"/>
                  </a:lnTo>
                  <a:lnTo>
                    <a:pt x="3126" y="1138"/>
                  </a:lnTo>
                  <a:lnTo>
                    <a:pt x="3129" y="1139"/>
                  </a:lnTo>
                  <a:lnTo>
                    <a:pt x="3132" y="1139"/>
                  </a:lnTo>
                  <a:lnTo>
                    <a:pt x="3132" y="1137"/>
                  </a:lnTo>
                  <a:lnTo>
                    <a:pt x="3131" y="1134"/>
                  </a:lnTo>
                  <a:lnTo>
                    <a:pt x="3122" y="1113"/>
                  </a:lnTo>
                  <a:lnTo>
                    <a:pt x="3113" y="1093"/>
                  </a:lnTo>
                  <a:lnTo>
                    <a:pt x="3105" y="1072"/>
                  </a:lnTo>
                  <a:lnTo>
                    <a:pt x="3096" y="1051"/>
                  </a:lnTo>
                  <a:lnTo>
                    <a:pt x="3088" y="1030"/>
                  </a:lnTo>
                  <a:lnTo>
                    <a:pt x="3080" y="1009"/>
                  </a:lnTo>
                  <a:lnTo>
                    <a:pt x="3072" y="989"/>
                  </a:lnTo>
                  <a:lnTo>
                    <a:pt x="3064" y="968"/>
                  </a:lnTo>
                  <a:lnTo>
                    <a:pt x="3062" y="963"/>
                  </a:lnTo>
                  <a:lnTo>
                    <a:pt x="3061" y="964"/>
                  </a:lnTo>
                  <a:lnTo>
                    <a:pt x="3060" y="964"/>
                  </a:lnTo>
                  <a:lnTo>
                    <a:pt x="3059" y="964"/>
                  </a:lnTo>
                  <a:lnTo>
                    <a:pt x="3057" y="964"/>
                  </a:lnTo>
                  <a:lnTo>
                    <a:pt x="3056" y="964"/>
                  </a:lnTo>
                  <a:lnTo>
                    <a:pt x="3055" y="964"/>
                  </a:lnTo>
                  <a:lnTo>
                    <a:pt x="3054" y="964"/>
                  </a:lnTo>
                  <a:lnTo>
                    <a:pt x="3053" y="964"/>
                  </a:lnTo>
                  <a:lnTo>
                    <a:pt x="3051" y="964"/>
                  </a:lnTo>
                  <a:lnTo>
                    <a:pt x="3050" y="964"/>
                  </a:lnTo>
                  <a:lnTo>
                    <a:pt x="3049" y="964"/>
                  </a:lnTo>
                  <a:lnTo>
                    <a:pt x="3048" y="964"/>
                  </a:lnTo>
                  <a:lnTo>
                    <a:pt x="3046" y="964"/>
                  </a:lnTo>
                  <a:lnTo>
                    <a:pt x="3045" y="964"/>
                  </a:lnTo>
                  <a:lnTo>
                    <a:pt x="3044" y="964"/>
                  </a:lnTo>
                  <a:lnTo>
                    <a:pt x="3043" y="963"/>
                  </a:lnTo>
                  <a:close/>
                  <a:moveTo>
                    <a:pt x="5013" y="963"/>
                  </a:moveTo>
                  <a:lnTo>
                    <a:pt x="5007" y="980"/>
                  </a:lnTo>
                  <a:lnTo>
                    <a:pt x="5001" y="996"/>
                  </a:lnTo>
                  <a:lnTo>
                    <a:pt x="4995" y="1013"/>
                  </a:lnTo>
                  <a:lnTo>
                    <a:pt x="4988" y="1029"/>
                  </a:lnTo>
                  <a:lnTo>
                    <a:pt x="4981" y="1045"/>
                  </a:lnTo>
                  <a:lnTo>
                    <a:pt x="4974" y="1061"/>
                  </a:lnTo>
                  <a:lnTo>
                    <a:pt x="4968" y="1077"/>
                  </a:lnTo>
                  <a:lnTo>
                    <a:pt x="4961" y="1093"/>
                  </a:lnTo>
                  <a:lnTo>
                    <a:pt x="4942" y="1137"/>
                  </a:lnTo>
                  <a:lnTo>
                    <a:pt x="4942" y="1139"/>
                  </a:lnTo>
                  <a:lnTo>
                    <a:pt x="4943" y="1139"/>
                  </a:lnTo>
                  <a:lnTo>
                    <a:pt x="4945" y="1138"/>
                  </a:lnTo>
                  <a:lnTo>
                    <a:pt x="4946" y="1138"/>
                  </a:lnTo>
                  <a:lnTo>
                    <a:pt x="4948" y="1138"/>
                  </a:lnTo>
                  <a:lnTo>
                    <a:pt x="4949" y="1138"/>
                  </a:lnTo>
                  <a:lnTo>
                    <a:pt x="4951" y="1138"/>
                  </a:lnTo>
                  <a:lnTo>
                    <a:pt x="4952" y="1138"/>
                  </a:lnTo>
                  <a:lnTo>
                    <a:pt x="4954" y="1138"/>
                  </a:lnTo>
                  <a:lnTo>
                    <a:pt x="4955" y="1138"/>
                  </a:lnTo>
                  <a:lnTo>
                    <a:pt x="4957" y="1138"/>
                  </a:lnTo>
                  <a:lnTo>
                    <a:pt x="4958" y="1138"/>
                  </a:lnTo>
                  <a:lnTo>
                    <a:pt x="4960" y="1138"/>
                  </a:lnTo>
                  <a:lnTo>
                    <a:pt x="4961" y="1138"/>
                  </a:lnTo>
                  <a:lnTo>
                    <a:pt x="4963" y="1138"/>
                  </a:lnTo>
                  <a:lnTo>
                    <a:pt x="4964" y="1139"/>
                  </a:lnTo>
                  <a:lnTo>
                    <a:pt x="4966" y="1139"/>
                  </a:lnTo>
                  <a:lnTo>
                    <a:pt x="4967" y="1133"/>
                  </a:lnTo>
                  <a:lnTo>
                    <a:pt x="4969" y="1127"/>
                  </a:lnTo>
                  <a:lnTo>
                    <a:pt x="4971" y="1120"/>
                  </a:lnTo>
                  <a:lnTo>
                    <a:pt x="4973" y="1114"/>
                  </a:lnTo>
                  <a:lnTo>
                    <a:pt x="4975" y="1108"/>
                  </a:lnTo>
                  <a:lnTo>
                    <a:pt x="4977" y="1103"/>
                  </a:lnTo>
                  <a:lnTo>
                    <a:pt x="4979" y="1096"/>
                  </a:lnTo>
                  <a:lnTo>
                    <a:pt x="4982" y="1090"/>
                  </a:lnTo>
                  <a:lnTo>
                    <a:pt x="4983" y="1087"/>
                  </a:lnTo>
                  <a:lnTo>
                    <a:pt x="4987" y="1087"/>
                  </a:lnTo>
                  <a:lnTo>
                    <a:pt x="4991" y="1087"/>
                  </a:lnTo>
                  <a:lnTo>
                    <a:pt x="4994" y="1086"/>
                  </a:lnTo>
                  <a:lnTo>
                    <a:pt x="4998" y="1086"/>
                  </a:lnTo>
                  <a:lnTo>
                    <a:pt x="5002" y="1086"/>
                  </a:lnTo>
                  <a:lnTo>
                    <a:pt x="5006" y="1086"/>
                  </a:lnTo>
                  <a:lnTo>
                    <a:pt x="5010" y="1086"/>
                  </a:lnTo>
                  <a:lnTo>
                    <a:pt x="5014" y="1086"/>
                  </a:lnTo>
                  <a:lnTo>
                    <a:pt x="5018" y="1086"/>
                  </a:lnTo>
                  <a:lnTo>
                    <a:pt x="5021" y="1086"/>
                  </a:lnTo>
                  <a:lnTo>
                    <a:pt x="5024" y="1086"/>
                  </a:lnTo>
                  <a:lnTo>
                    <a:pt x="5028" y="1086"/>
                  </a:lnTo>
                  <a:lnTo>
                    <a:pt x="5032" y="1087"/>
                  </a:lnTo>
                  <a:lnTo>
                    <a:pt x="5035" y="1087"/>
                  </a:lnTo>
                  <a:lnTo>
                    <a:pt x="5039" y="1087"/>
                  </a:lnTo>
                  <a:lnTo>
                    <a:pt x="5042" y="1087"/>
                  </a:lnTo>
                  <a:lnTo>
                    <a:pt x="5045" y="1093"/>
                  </a:lnTo>
                  <a:lnTo>
                    <a:pt x="5047" y="1100"/>
                  </a:lnTo>
                  <a:lnTo>
                    <a:pt x="5049" y="1106"/>
                  </a:lnTo>
                  <a:lnTo>
                    <a:pt x="5051" y="1113"/>
                  </a:lnTo>
                  <a:lnTo>
                    <a:pt x="5054" y="1120"/>
                  </a:lnTo>
                  <a:lnTo>
                    <a:pt x="5056" y="1126"/>
                  </a:lnTo>
                  <a:lnTo>
                    <a:pt x="5058" y="1133"/>
                  </a:lnTo>
                  <a:lnTo>
                    <a:pt x="5060" y="1139"/>
                  </a:lnTo>
                  <a:lnTo>
                    <a:pt x="5062" y="1139"/>
                  </a:lnTo>
                  <a:lnTo>
                    <a:pt x="5065" y="1138"/>
                  </a:lnTo>
                  <a:lnTo>
                    <a:pt x="5068" y="1138"/>
                  </a:lnTo>
                  <a:lnTo>
                    <a:pt x="5070" y="1138"/>
                  </a:lnTo>
                  <a:lnTo>
                    <a:pt x="5073" y="1138"/>
                  </a:lnTo>
                  <a:lnTo>
                    <a:pt x="5076" y="1138"/>
                  </a:lnTo>
                  <a:lnTo>
                    <a:pt x="5078" y="1138"/>
                  </a:lnTo>
                  <a:lnTo>
                    <a:pt x="5081" y="1138"/>
                  </a:lnTo>
                  <a:lnTo>
                    <a:pt x="5084" y="1138"/>
                  </a:lnTo>
                  <a:lnTo>
                    <a:pt x="5086" y="1138"/>
                  </a:lnTo>
                  <a:lnTo>
                    <a:pt x="5089" y="1138"/>
                  </a:lnTo>
                  <a:lnTo>
                    <a:pt x="5092" y="1138"/>
                  </a:lnTo>
                  <a:lnTo>
                    <a:pt x="5095" y="1138"/>
                  </a:lnTo>
                  <a:lnTo>
                    <a:pt x="5097" y="1138"/>
                  </a:lnTo>
                  <a:lnTo>
                    <a:pt x="5100" y="1139"/>
                  </a:lnTo>
                  <a:lnTo>
                    <a:pt x="5102" y="1139"/>
                  </a:lnTo>
                  <a:lnTo>
                    <a:pt x="5102" y="1137"/>
                  </a:lnTo>
                  <a:lnTo>
                    <a:pt x="5101" y="1134"/>
                  </a:lnTo>
                  <a:lnTo>
                    <a:pt x="5093" y="1113"/>
                  </a:lnTo>
                  <a:lnTo>
                    <a:pt x="5084" y="1093"/>
                  </a:lnTo>
                  <a:lnTo>
                    <a:pt x="5076" y="1072"/>
                  </a:lnTo>
                  <a:lnTo>
                    <a:pt x="5067" y="1051"/>
                  </a:lnTo>
                  <a:lnTo>
                    <a:pt x="5059" y="1030"/>
                  </a:lnTo>
                  <a:lnTo>
                    <a:pt x="5051" y="1009"/>
                  </a:lnTo>
                  <a:lnTo>
                    <a:pt x="5043" y="989"/>
                  </a:lnTo>
                  <a:lnTo>
                    <a:pt x="5035" y="968"/>
                  </a:lnTo>
                  <a:lnTo>
                    <a:pt x="5033" y="963"/>
                  </a:lnTo>
                  <a:lnTo>
                    <a:pt x="5032" y="964"/>
                  </a:lnTo>
                  <a:lnTo>
                    <a:pt x="5030" y="964"/>
                  </a:lnTo>
                  <a:lnTo>
                    <a:pt x="5029" y="964"/>
                  </a:lnTo>
                  <a:lnTo>
                    <a:pt x="5028" y="964"/>
                  </a:lnTo>
                  <a:lnTo>
                    <a:pt x="5027" y="964"/>
                  </a:lnTo>
                  <a:lnTo>
                    <a:pt x="5026" y="964"/>
                  </a:lnTo>
                  <a:lnTo>
                    <a:pt x="5024" y="964"/>
                  </a:lnTo>
                  <a:lnTo>
                    <a:pt x="5023" y="964"/>
                  </a:lnTo>
                  <a:lnTo>
                    <a:pt x="5022" y="964"/>
                  </a:lnTo>
                  <a:lnTo>
                    <a:pt x="5021" y="964"/>
                  </a:lnTo>
                  <a:lnTo>
                    <a:pt x="5020" y="964"/>
                  </a:lnTo>
                  <a:lnTo>
                    <a:pt x="5019" y="964"/>
                  </a:lnTo>
                  <a:lnTo>
                    <a:pt x="5017" y="964"/>
                  </a:lnTo>
                  <a:lnTo>
                    <a:pt x="5016" y="964"/>
                  </a:lnTo>
                  <a:lnTo>
                    <a:pt x="5015" y="964"/>
                  </a:lnTo>
                  <a:lnTo>
                    <a:pt x="5013" y="963"/>
                  </a:lnTo>
                  <a:close/>
                  <a:moveTo>
                    <a:pt x="586" y="964"/>
                  </a:moveTo>
                  <a:lnTo>
                    <a:pt x="582" y="965"/>
                  </a:lnTo>
                  <a:lnTo>
                    <a:pt x="577" y="965"/>
                  </a:lnTo>
                  <a:lnTo>
                    <a:pt x="573" y="965"/>
                  </a:lnTo>
                  <a:lnTo>
                    <a:pt x="568" y="965"/>
                  </a:lnTo>
                  <a:lnTo>
                    <a:pt x="564" y="965"/>
                  </a:lnTo>
                  <a:lnTo>
                    <a:pt x="559" y="965"/>
                  </a:lnTo>
                  <a:lnTo>
                    <a:pt x="554" y="965"/>
                  </a:lnTo>
                  <a:lnTo>
                    <a:pt x="537" y="965"/>
                  </a:lnTo>
                  <a:lnTo>
                    <a:pt x="537" y="972"/>
                  </a:lnTo>
                  <a:lnTo>
                    <a:pt x="538" y="979"/>
                  </a:lnTo>
                  <a:lnTo>
                    <a:pt x="538" y="986"/>
                  </a:lnTo>
                  <a:lnTo>
                    <a:pt x="538" y="993"/>
                  </a:lnTo>
                  <a:lnTo>
                    <a:pt x="538" y="1000"/>
                  </a:lnTo>
                  <a:lnTo>
                    <a:pt x="538" y="1007"/>
                  </a:lnTo>
                  <a:lnTo>
                    <a:pt x="539" y="1014"/>
                  </a:lnTo>
                  <a:lnTo>
                    <a:pt x="539" y="1021"/>
                  </a:lnTo>
                  <a:lnTo>
                    <a:pt x="539" y="1027"/>
                  </a:lnTo>
                  <a:lnTo>
                    <a:pt x="539" y="1033"/>
                  </a:lnTo>
                  <a:lnTo>
                    <a:pt x="539" y="1038"/>
                  </a:lnTo>
                  <a:lnTo>
                    <a:pt x="539" y="1044"/>
                  </a:lnTo>
                  <a:lnTo>
                    <a:pt x="539" y="1050"/>
                  </a:lnTo>
                  <a:lnTo>
                    <a:pt x="539" y="1056"/>
                  </a:lnTo>
                  <a:lnTo>
                    <a:pt x="539" y="1062"/>
                  </a:lnTo>
                  <a:lnTo>
                    <a:pt x="539" y="1067"/>
                  </a:lnTo>
                  <a:lnTo>
                    <a:pt x="539" y="1073"/>
                  </a:lnTo>
                  <a:lnTo>
                    <a:pt x="539" y="1080"/>
                  </a:lnTo>
                  <a:lnTo>
                    <a:pt x="539" y="1086"/>
                  </a:lnTo>
                  <a:lnTo>
                    <a:pt x="539" y="1092"/>
                  </a:lnTo>
                  <a:lnTo>
                    <a:pt x="538" y="1099"/>
                  </a:lnTo>
                  <a:lnTo>
                    <a:pt x="538" y="1105"/>
                  </a:lnTo>
                  <a:lnTo>
                    <a:pt x="538" y="1111"/>
                  </a:lnTo>
                  <a:lnTo>
                    <a:pt x="538" y="1117"/>
                  </a:lnTo>
                  <a:lnTo>
                    <a:pt x="538" y="1120"/>
                  </a:lnTo>
                  <a:lnTo>
                    <a:pt x="537" y="1122"/>
                  </a:lnTo>
                  <a:lnTo>
                    <a:pt x="537" y="1123"/>
                  </a:lnTo>
                  <a:lnTo>
                    <a:pt x="537" y="1126"/>
                  </a:lnTo>
                  <a:lnTo>
                    <a:pt x="537" y="1128"/>
                  </a:lnTo>
                  <a:lnTo>
                    <a:pt x="537" y="1130"/>
                  </a:lnTo>
                  <a:lnTo>
                    <a:pt x="537" y="1132"/>
                  </a:lnTo>
                  <a:lnTo>
                    <a:pt x="536" y="1134"/>
                  </a:lnTo>
                  <a:lnTo>
                    <a:pt x="536" y="1139"/>
                  </a:lnTo>
                  <a:lnTo>
                    <a:pt x="539" y="1139"/>
                  </a:lnTo>
                  <a:lnTo>
                    <a:pt x="541" y="1138"/>
                  </a:lnTo>
                  <a:lnTo>
                    <a:pt x="544" y="1138"/>
                  </a:lnTo>
                  <a:lnTo>
                    <a:pt x="547" y="1138"/>
                  </a:lnTo>
                  <a:lnTo>
                    <a:pt x="549" y="1138"/>
                  </a:lnTo>
                  <a:lnTo>
                    <a:pt x="552" y="1138"/>
                  </a:lnTo>
                  <a:lnTo>
                    <a:pt x="554" y="1138"/>
                  </a:lnTo>
                  <a:lnTo>
                    <a:pt x="557" y="1138"/>
                  </a:lnTo>
                  <a:lnTo>
                    <a:pt x="560" y="1138"/>
                  </a:lnTo>
                  <a:lnTo>
                    <a:pt x="562" y="1138"/>
                  </a:lnTo>
                  <a:lnTo>
                    <a:pt x="565" y="1138"/>
                  </a:lnTo>
                  <a:lnTo>
                    <a:pt x="567" y="1138"/>
                  </a:lnTo>
                  <a:lnTo>
                    <a:pt x="570" y="1138"/>
                  </a:lnTo>
                  <a:lnTo>
                    <a:pt x="572" y="1138"/>
                  </a:lnTo>
                  <a:lnTo>
                    <a:pt x="575" y="1139"/>
                  </a:lnTo>
                  <a:lnTo>
                    <a:pt x="577" y="1139"/>
                  </a:lnTo>
                  <a:lnTo>
                    <a:pt x="577" y="1136"/>
                  </a:lnTo>
                  <a:lnTo>
                    <a:pt x="577" y="1132"/>
                  </a:lnTo>
                  <a:lnTo>
                    <a:pt x="577" y="1129"/>
                  </a:lnTo>
                  <a:lnTo>
                    <a:pt x="577" y="1125"/>
                  </a:lnTo>
                  <a:lnTo>
                    <a:pt x="576" y="1122"/>
                  </a:lnTo>
                  <a:lnTo>
                    <a:pt x="576" y="1119"/>
                  </a:lnTo>
                  <a:lnTo>
                    <a:pt x="576" y="1116"/>
                  </a:lnTo>
                  <a:lnTo>
                    <a:pt x="576" y="1112"/>
                  </a:lnTo>
                  <a:lnTo>
                    <a:pt x="576" y="1111"/>
                  </a:lnTo>
                  <a:lnTo>
                    <a:pt x="576" y="1110"/>
                  </a:lnTo>
                  <a:lnTo>
                    <a:pt x="576" y="1110"/>
                  </a:lnTo>
                  <a:lnTo>
                    <a:pt x="576" y="1109"/>
                  </a:lnTo>
                  <a:lnTo>
                    <a:pt x="576" y="1108"/>
                  </a:lnTo>
                  <a:lnTo>
                    <a:pt x="576" y="1107"/>
                  </a:lnTo>
                  <a:lnTo>
                    <a:pt x="575" y="1106"/>
                  </a:lnTo>
                  <a:lnTo>
                    <a:pt x="575" y="1105"/>
                  </a:lnTo>
                  <a:lnTo>
                    <a:pt x="575" y="1100"/>
                  </a:lnTo>
                  <a:lnTo>
                    <a:pt x="575" y="1094"/>
                  </a:lnTo>
                  <a:lnTo>
                    <a:pt x="575" y="1088"/>
                  </a:lnTo>
                  <a:lnTo>
                    <a:pt x="575" y="1083"/>
                  </a:lnTo>
                  <a:lnTo>
                    <a:pt x="575" y="1077"/>
                  </a:lnTo>
                  <a:lnTo>
                    <a:pt x="575" y="1071"/>
                  </a:lnTo>
                  <a:lnTo>
                    <a:pt x="575" y="1066"/>
                  </a:lnTo>
                  <a:lnTo>
                    <a:pt x="575" y="1060"/>
                  </a:lnTo>
                  <a:lnTo>
                    <a:pt x="575" y="1060"/>
                  </a:lnTo>
                  <a:lnTo>
                    <a:pt x="575" y="1059"/>
                  </a:lnTo>
                  <a:lnTo>
                    <a:pt x="575" y="1059"/>
                  </a:lnTo>
                  <a:lnTo>
                    <a:pt x="576" y="1059"/>
                  </a:lnTo>
                  <a:lnTo>
                    <a:pt x="576" y="1058"/>
                  </a:lnTo>
                  <a:lnTo>
                    <a:pt x="577" y="1059"/>
                  </a:lnTo>
                  <a:lnTo>
                    <a:pt x="577" y="1059"/>
                  </a:lnTo>
                  <a:lnTo>
                    <a:pt x="577" y="1059"/>
                  </a:lnTo>
                  <a:lnTo>
                    <a:pt x="578" y="1060"/>
                  </a:lnTo>
                  <a:lnTo>
                    <a:pt x="578" y="1060"/>
                  </a:lnTo>
                  <a:lnTo>
                    <a:pt x="579" y="1062"/>
                  </a:lnTo>
                  <a:lnTo>
                    <a:pt x="580" y="1063"/>
                  </a:lnTo>
                  <a:lnTo>
                    <a:pt x="581" y="1065"/>
                  </a:lnTo>
                  <a:lnTo>
                    <a:pt x="582" y="1067"/>
                  </a:lnTo>
                  <a:lnTo>
                    <a:pt x="583" y="1068"/>
                  </a:lnTo>
                  <a:lnTo>
                    <a:pt x="584" y="1070"/>
                  </a:lnTo>
                  <a:lnTo>
                    <a:pt x="584" y="1071"/>
                  </a:lnTo>
                  <a:lnTo>
                    <a:pt x="585" y="1073"/>
                  </a:lnTo>
                  <a:lnTo>
                    <a:pt x="593" y="1087"/>
                  </a:lnTo>
                  <a:lnTo>
                    <a:pt x="623" y="1139"/>
                  </a:lnTo>
                  <a:lnTo>
                    <a:pt x="625" y="1139"/>
                  </a:lnTo>
                  <a:lnTo>
                    <a:pt x="629" y="1138"/>
                  </a:lnTo>
                  <a:lnTo>
                    <a:pt x="631" y="1138"/>
                  </a:lnTo>
                  <a:lnTo>
                    <a:pt x="634" y="1138"/>
                  </a:lnTo>
                  <a:lnTo>
                    <a:pt x="637" y="1138"/>
                  </a:lnTo>
                  <a:lnTo>
                    <a:pt x="640" y="1138"/>
                  </a:lnTo>
                  <a:lnTo>
                    <a:pt x="643" y="1138"/>
                  </a:lnTo>
                  <a:lnTo>
                    <a:pt x="646" y="1138"/>
                  </a:lnTo>
                  <a:lnTo>
                    <a:pt x="649" y="1138"/>
                  </a:lnTo>
                  <a:lnTo>
                    <a:pt x="651" y="1138"/>
                  </a:lnTo>
                  <a:lnTo>
                    <a:pt x="654" y="1138"/>
                  </a:lnTo>
                  <a:lnTo>
                    <a:pt x="657" y="1138"/>
                  </a:lnTo>
                  <a:lnTo>
                    <a:pt x="660" y="1138"/>
                  </a:lnTo>
                  <a:lnTo>
                    <a:pt x="663" y="1138"/>
                  </a:lnTo>
                  <a:lnTo>
                    <a:pt x="666" y="1139"/>
                  </a:lnTo>
                  <a:lnTo>
                    <a:pt x="669" y="1139"/>
                  </a:lnTo>
                  <a:lnTo>
                    <a:pt x="660" y="1125"/>
                  </a:lnTo>
                  <a:lnTo>
                    <a:pt x="654" y="1116"/>
                  </a:lnTo>
                  <a:lnTo>
                    <a:pt x="648" y="1107"/>
                  </a:lnTo>
                  <a:lnTo>
                    <a:pt x="642" y="1098"/>
                  </a:lnTo>
                  <a:lnTo>
                    <a:pt x="636" y="1089"/>
                  </a:lnTo>
                  <a:lnTo>
                    <a:pt x="631" y="1080"/>
                  </a:lnTo>
                  <a:lnTo>
                    <a:pt x="625" y="1071"/>
                  </a:lnTo>
                  <a:lnTo>
                    <a:pt x="620" y="1062"/>
                  </a:lnTo>
                  <a:lnTo>
                    <a:pt x="615" y="1053"/>
                  </a:lnTo>
                  <a:lnTo>
                    <a:pt x="619" y="1052"/>
                  </a:lnTo>
                  <a:lnTo>
                    <a:pt x="623" y="1050"/>
                  </a:lnTo>
                  <a:lnTo>
                    <a:pt x="627" y="1049"/>
                  </a:lnTo>
                  <a:lnTo>
                    <a:pt x="631" y="1047"/>
                  </a:lnTo>
                  <a:lnTo>
                    <a:pt x="634" y="1045"/>
                  </a:lnTo>
                  <a:lnTo>
                    <a:pt x="638" y="1043"/>
                  </a:lnTo>
                  <a:lnTo>
                    <a:pt x="640" y="1040"/>
                  </a:lnTo>
                  <a:lnTo>
                    <a:pt x="643" y="1037"/>
                  </a:lnTo>
                  <a:lnTo>
                    <a:pt x="646" y="1034"/>
                  </a:lnTo>
                  <a:lnTo>
                    <a:pt x="648" y="1031"/>
                  </a:lnTo>
                  <a:lnTo>
                    <a:pt x="650" y="1028"/>
                  </a:lnTo>
                  <a:lnTo>
                    <a:pt x="651" y="1024"/>
                  </a:lnTo>
                  <a:lnTo>
                    <a:pt x="653" y="1020"/>
                  </a:lnTo>
                  <a:lnTo>
                    <a:pt x="653" y="1016"/>
                  </a:lnTo>
                  <a:lnTo>
                    <a:pt x="654" y="1012"/>
                  </a:lnTo>
                  <a:lnTo>
                    <a:pt x="654" y="1007"/>
                  </a:lnTo>
                  <a:lnTo>
                    <a:pt x="654" y="1001"/>
                  </a:lnTo>
                  <a:lnTo>
                    <a:pt x="653" y="995"/>
                  </a:lnTo>
                  <a:lnTo>
                    <a:pt x="652" y="992"/>
                  </a:lnTo>
                  <a:lnTo>
                    <a:pt x="651" y="990"/>
                  </a:lnTo>
                  <a:lnTo>
                    <a:pt x="650" y="987"/>
                  </a:lnTo>
                  <a:lnTo>
                    <a:pt x="649" y="985"/>
                  </a:lnTo>
                  <a:lnTo>
                    <a:pt x="646" y="981"/>
                  </a:lnTo>
                  <a:lnTo>
                    <a:pt x="642" y="977"/>
                  </a:lnTo>
                  <a:lnTo>
                    <a:pt x="637" y="973"/>
                  </a:lnTo>
                  <a:lnTo>
                    <a:pt x="632" y="970"/>
                  </a:lnTo>
                  <a:lnTo>
                    <a:pt x="628" y="968"/>
                  </a:lnTo>
                  <a:lnTo>
                    <a:pt x="623" y="966"/>
                  </a:lnTo>
                  <a:lnTo>
                    <a:pt x="618" y="966"/>
                  </a:lnTo>
                  <a:lnTo>
                    <a:pt x="612" y="965"/>
                  </a:lnTo>
                  <a:lnTo>
                    <a:pt x="607" y="965"/>
                  </a:lnTo>
                  <a:lnTo>
                    <a:pt x="601" y="964"/>
                  </a:lnTo>
                  <a:lnTo>
                    <a:pt x="596" y="964"/>
                  </a:lnTo>
                  <a:lnTo>
                    <a:pt x="591" y="964"/>
                  </a:lnTo>
                  <a:lnTo>
                    <a:pt x="586" y="964"/>
                  </a:lnTo>
                  <a:close/>
                  <a:moveTo>
                    <a:pt x="797" y="964"/>
                  </a:moveTo>
                  <a:lnTo>
                    <a:pt x="795" y="965"/>
                  </a:lnTo>
                  <a:lnTo>
                    <a:pt x="792" y="965"/>
                  </a:lnTo>
                  <a:lnTo>
                    <a:pt x="790" y="966"/>
                  </a:lnTo>
                  <a:lnTo>
                    <a:pt x="788" y="966"/>
                  </a:lnTo>
                  <a:lnTo>
                    <a:pt x="785" y="966"/>
                  </a:lnTo>
                  <a:lnTo>
                    <a:pt x="782" y="966"/>
                  </a:lnTo>
                  <a:lnTo>
                    <a:pt x="780" y="966"/>
                  </a:lnTo>
                  <a:lnTo>
                    <a:pt x="778" y="966"/>
                  </a:lnTo>
                  <a:lnTo>
                    <a:pt x="775" y="966"/>
                  </a:lnTo>
                  <a:lnTo>
                    <a:pt x="772" y="966"/>
                  </a:lnTo>
                  <a:lnTo>
                    <a:pt x="770" y="966"/>
                  </a:lnTo>
                  <a:lnTo>
                    <a:pt x="767" y="966"/>
                  </a:lnTo>
                  <a:lnTo>
                    <a:pt x="764" y="965"/>
                  </a:lnTo>
                  <a:lnTo>
                    <a:pt x="762" y="965"/>
                  </a:lnTo>
                  <a:lnTo>
                    <a:pt x="759" y="965"/>
                  </a:lnTo>
                  <a:lnTo>
                    <a:pt x="757" y="965"/>
                  </a:lnTo>
                  <a:lnTo>
                    <a:pt x="758" y="1017"/>
                  </a:lnTo>
                  <a:lnTo>
                    <a:pt x="758" y="1093"/>
                  </a:lnTo>
                  <a:lnTo>
                    <a:pt x="756" y="1139"/>
                  </a:lnTo>
                  <a:lnTo>
                    <a:pt x="759" y="1139"/>
                  </a:lnTo>
                  <a:lnTo>
                    <a:pt x="761" y="1138"/>
                  </a:lnTo>
                  <a:lnTo>
                    <a:pt x="764" y="1138"/>
                  </a:lnTo>
                  <a:lnTo>
                    <a:pt x="766" y="1138"/>
                  </a:lnTo>
                  <a:lnTo>
                    <a:pt x="769" y="1138"/>
                  </a:lnTo>
                  <a:lnTo>
                    <a:pt x="771" y="1138"/>
                  </a:lnTo>
                  <a:lnTo>
                    <a:pt x="773" y="1138"/>
                  </a:lnTo>
                  <a:lnTo>
                    <a:pt x="776" y="1138"/>
                  </a:lnTo>
                  <a:lnTo>
                    <a:pt x="778" y="1138"/>
                  </a:lnTo>
                  <a:lnTo>
                    <a:pt x="781" y="1138"/>
                  </a:lnTo>
                  <a:lnTo>
                    <a:pt x="784" y="1138"/>
                  </a:lnTo>
                  <a:lnTo>
                    <a:pt x="786" y="1138"/>
                  </a:lnTo>
                  <a:lnTo>
                    <a:pt x="789" y="1138"/>
                  </a:lnTo>
                  <a:lnTo>
                    <a:pt x="791" y="1138"/>
                  </a:lnTo>
                  <a:lnTo>
                    <a:pt x="794" y="1139"/>
                  </a:lnTo>
                  <a:lnTo>
                    <a:pt x="797" y="1139"/>
                  </a:lnTo>
                  <a:lnTo>
                    <a:pt x="795" y="1059"/>
                  </a:lnTo>
                  <a:lnTo>
                    <a:pt x="799" y="1064"/>
                  </a:lnTo>
                  <a:lnTo>
                    <a:pt x="802" y="1069"/>
                  </a:lnTo>
                  <a:lnTo>
                    <a:pt x="805" y="1075"/>
                  </a:lnTo>
                  <a:lnTo>
                    <a:pt x="809" y="1080"/>
                  </a:lnTo>
                  <a:lnTo>
                    <a:pt x="812" y="1085"/>
                  </a:lnTo>
                  <a:lnTo>
                    <a:pt x="816" y="1090"/>
                  </a:lnTo>
                  <a:lnTo>
                    <a:pt x="819" y="1095"/>
                  </a:lnTo>
                  <a:lnTo>
                    <a:pt x="822" y="1100"/>
                  </a:lnTo>
                  <a:lnTo>
                    <a:pt x="847" y="1139"/>
                  </a:lnTo>
                  <a:lnTo>
                    <a:pt x="849" y="1139"/>
                  </a:lnTo>
                  <a:lnTo>
                    <a:pt x="852" y="1138"/>
                  </a:lnTo>
                  <a:lnTo>
                    <a:pt x="855" y="1138"/>
                  </a:lnTo>
                  <a:lnTo>
                    <a:pt x="858" y="1138"/>
                  </a:lnTo>
                  <a:lnTo>
                    <a:pt x="860" y="1138"/>
                  </a:lnTo>
                  <a:lnTo>
                    <a:pt x="863" y="1138"/>
                  </a:lnTo>
                  <a:lnTo>
                    <a:pt x="866" y="1138"/>
                  </a:lnTo>
                  <a:lnTo>
                    <a:pt x="869" y="1138"/>
                  </a:lnTo>
                  <a:lnTo>
                    <a:pt x="872" y="1138"/>
                  </a:lnTo>
                  <a:lnTo>
                    <a:pt x="874" y="1138"/>
                  </a:lnTo>
                  <a:lnTo>
                    <a:pt x="877" y="1138"/>
                  </a:lnTo>
                  <a:lnTo>
                    <a:pt x="880" y="1138"/>
                  </a:lnTo>
                  <a:lnTo>
                    <a:pt x="883" y="1138"/>
                  </a:lnTo>
                  <a:lnTo>
                    <a:pt x="885" y="1138"/>
                  </a:lnTo>
                  <a:lnTo>
                    <a:pt x="888" y="1139"/>
                  </a:lnTo>
                  <a:lnTo>
                    <a:pt x="891" y="1139"/>
                  </a:lnTo>
                  <a:lnTo>
                    <a:pt x="891" y="1136"/>
                  </a:lnTo>
                  <a:lnTo>
                    <a:pt x="824" y="1037"/>
                  </a:lnTo>
                  <a:lnTo>
                    <a:pt x="827" y="1034"/>
                  </a:lnTo>
                  <a:lnTo>
                    <a:pt x="830" y="1031"/>
                  </a:lnTo>
                  <a:lnTo>
                    <a:pt x="832" y="1028"/>
                  </a:lnTo>
                  <a:lnTo>
                    <a:pt x="835" y="1024"/>
                  </a:lnTo>
                  <a:lnTo>
                    <a:pt x="838" y="1021"/>
                  </a:lnTo>
                  <a:lnTo>
                    <a:pt x="841" y="1018"/>
                  </a:lnTo>
                  <a:lnTo>
                    <a:pt x="844" y="1015"/>
                  </a:lnTo>
                  <a:lnTo>
                    <a:pt x="847" y="1011"/>
                  </a:lnTo>
                  <a:lnTo>
                    <a:pt x="888" y="967"/>
                  </a:lnTo>
                  <a:lnTo>
                    <a:pt x="888" y="965"/>
                  </a:lnTo>
                  <a:lnTo>
                    <a:pt x="887" y="965"/>
                  </a:lnTo>
                  <a:lnTo>
                    <a:pt x="885" y="965"/>
                  </a:lnTo>
                  <a:lnTo>
                    <a:pt x="883" y="966"/>
                  </a:lnTo>
                  <a:lnTo>
                    <a:pt x="881" y="966"/>
                  </a:lnTo>
                  <a:lnTo>
                    <a:pt x="880" y="966"/>
                  </a:lnTo>
                  <a:lnTo>
                    <a:pt x="878" y="966"/>
                  </a:lnTo>
                  <a:lnTo>
                    <a:pt x="876" y="966"/>
                  </a:lnTo>
                  <a:lnTo>
                    <a:pt x="874" y="966"/>
                  </a:lnTo>
                  <a:lnTo>
                    <a:pt x="873" y="966"/>
                  </a:lnTo>
                  <a:lnTo>
                    <a:pt x="871" y="966"/>
                  </a:lnTo>
                  <a:lnTo>
                    <a:pt x="870" y="966"/>
                  </a:lnTo>
                  <a:lnTo>
                    <a:pt x="868" y="966"/>
                  </a:lnTo>
                  <a:lnTo>
                    <a:pt x="866" y="966"/>
                  </a:lnTo>
                  <a:lnTo>
                    <a:pt x="864" y="965"/>
                  </a:lnTo>
                  <a:lnTo>
                    <a:pt x="862" y="965"/>
                  </a:lnTo>
                  <a:lnTo>
                    <a:pt x="860" y="965"/>
                  </a:lnTo>
                  <a:lnTo>
                    <a:pt x="853" y="975"/>
                  </a:lnTo>
                  <a:lnTo>
                    <a:pt x="845" y="985"/>
                  </a:lnTo>
                  <a:lnTo>
                    <a:pt x="837" y="996"/>
                  </a:lnTo>
                  <a:lnTo>
                    <a:pt x="829" y="1005"/>
                  </a:lnTo>
                  <a:lnTo>
                    <a:pt x="820" y="1016"/>
                  </a:lnTo>
                  <a:lnTo>
                    <a:pt x="812" y="1026"/>
                  </a:lnTo>
                  <a:lnTo>
                    <a:pt x="804" y="1035"/>
                  </a:lnTo>
                  <a:lnTo>
                    <a:pt x="795" y="1045"/>
                  </a:lnTo>
                  <a:lnTo>
                    <a:pt x="795" y="1042"/>
                  </a:lnTo>
                  <a:lnTo>
                    <a:pt x="795" y="1039"/>
                  </a:lnTo>
                  <a:lnTo>
                    <a:pt x="795" y="1036"/>
                  </a:lnTo>
                  <a:lnTo>
                    <a:pt x="795" y="1033"/>
                  </a:lnTo>
                  <a:lnTo>
                    <a:pt x="795" y="1030"/>
                  </a:lnTo>
                  <a:lnTo>
                    <a:pt x="795" y="1028"/>
                  </a:lnTo>
                  <a:lnTo>
                    <a:pt x="795" y="1024"/>
                  </a:lnTo>
                  <a:lnTo>
                    <a:pt x="795" y="1022"/>
                  </a:lnTo>
                  <a:lnTo>
                    <a:pt x="796" y="1015"/>
                  </a:lnTo>
                  <a:lnTo>
                    <a:pt x="796" y="1007"/>
                  </a:lnTo>
                  <a:lnTo>
                    <a:pt x="796" y="1000"/>
                  </a:lnTo>
                  <a:lnTo>
                    <a:pt x="796" y="993"/>
                  </a:lnTo>
                  <a:lnTo>
                    <a:pt x="796" y="986"/>
                  </a:lnTo>
                  <a:lnTo>
                    <a:pt x="797" y="979"/>
                  </a:lnTo>
                  <a:lnTo>
                    <a:pt x="797" y="972"/>
                  </a:lnTo>
                  <a:lnTo>
                    <a:pt x="797" y="964"/>
                  </a:lnTo>
                  <a:close/>
                  <a:moveTo>
                    <a:pt x="2239" y="964"/>
                  </a:moveTo>
                  <a:lnTo>
                    <a:pt x="2234" y="965"/>
                  </a:lnTo>
                  <a:lnTo>
                    <a:pt x="2230" y="965"/>
                  </a:lnTo>
                  <a:lnTo>
                    <a:pt x="2225" y="965"/>
                  </a:lnTo>
                  <a:lnTo>
                    <a:pt x="2221" y="965"/>
                  </a:lnTo>
                  <a:lnTo>
                    <a:pt x="2216" y="965"/>
                  </a:lnTo>
                  <a:lnTo>
                    <a:pt x="2212" y="965"/>
                  </a:lnTo>
                  <a:lnTo>
                    <a:pt x="2207" y="965"/>
                  </a:lnTo>
                  <a:lnTo>
                    <a:pt x="2189" y="965"/>
                  </a:lnTo>
                  <a:lnTo>
                    <a:pt x="2189" y="972"/>
                  </a:lnTo>
                  <a:lnTo>
                    <a:pt x="2190" y="979"/>
                  </a:lnTo>
                  <a:lnTo>
                    <a:pt x="2190" y="986"/>
                  </a:lnTo>
                  <a:lnTo>
                    <a:pt x="2191" y="993"/>
                  </a:lnTo>
                  <a:lnTo>
                    <a:pt x="2191" y="1000"/>
                  </a:lnTo>
                  <a:lnTo>
                    <a:pt x="2191" y="1007"/>
                  </a:lnTo>
                  <a:lnTo>
                    <a:pt x="2191" y="1014"/>
                  </a:lnTo>
                  <a:lnTo>
                    <a:pt x="2191" y="1021"/>
                  </a:lnTo>
                  <a:lnTo>
                    <a:pt x="2191" y="1027"/>
                  </a:lnTo>
                  <a:lnTo>
                    <a:pt x="2191" y="1033"/>
                  </a:lnTo>
                  <a:lnTo>
                    <a:pt x="2191" y="1038"/>
                  </a:lnTo>
                  <a:lnTo>
                    <a:pt x="2191" y="1044"/>
                  </a:lnTo>
                  <a:lnTo>
                    <a:pt x="2191" y="1050"/>
                  </a:lnTo>
                  <a:lnTo>
                    <a:pt x="2191" y="1056"/>
                  </a:lnTo>
                  <a:lnTo>
                    <a:pt x="2191" y="1062"/>
                  </a:lnTo>
                  <a:lnTo>
                    <a:pt x="2191" y="1067"/>
                  </a:lnTo>
                  <a:lnTo>
                    <a:pt x="2191" y="1073"/>
                  </a:lnTo>
                  <a:lnTo>
                    <a:pt x="2191" y="1080"/>
                  </a:lnTo>
                  <a:lnTo>
                    <a:pt x="2191" y="1086"/>
                  </a:lnTo>
                  <a:lnTo>
                    <a:pt x="2191" y="1092"/>
                  </a:lnTo>
                  <a:lnTo>
                    <a:pt x="2191" y="1099"/>
                  </a:lnTo>
                  <a:lnTo>
                    <a:pt x="2191" y="1105"/>
                  </a:lnTo>
                  <a:lnTo>
                    <a:pt x="2190" y="1111"/>
                  </a:lnTo>
                  <a:lnTo>
                    <a:pt x="2190" y="1117"/>
                  </a:lnTo>
                  <a:lnTo>
                    <a:pt x="2190" y="1120"/>
                  </a:lnTo>
                  <a:lnTo>
                    <a:pt x="2190" y="1122"/>
                  </a:lnTo>
                  <a:lnTo>
                    <a:pt x="2189" y="1123"/>
                  </a:lnTo>
                  <a:lnTo>
                    <a:pt x="2189" y="1126"/>
                  </a:lnTo>
                  <a:lnTo>
                    <a:pt x="2189" y="1128"/>
                  </a:lnTo>
                  <a:lnTo>
                    <a:pt x="2189" y="1130"/>
                  </a:lnTo>
                  <a:lnTo>
                    <a:pt x="2189" y="1132"/>
                  </a:lnTo>
                  <a:lnTo>
                    <a:pt x="2189" y="1134"/>
                  </a:lnTo>
                  <a:lnTo>
                    <a:pt x="2189" y="1139"/>
                  </a:lnTo>
                  <a:lnTo>
                    <a:pt x="2191" y="1139"/>
                  </a:lnTo>
                  <a:lnTo>
                    <a:pt x="2194" y="1138"/>
                  </a:lnTo>
                  <a:lnTo>
                    <a:pt x="2197" y="1138"/>
                  </a:lnTo>
                  <a:lnTo>
                    <a:pt x="2199" y="1138"/>
                  </a:lnTo>
                  <a:lnTo>
                    <a:pt x="2202" y="1138"/>
                  </a:lnTo>
                  <a:lnTo>
                    <a:pt x="2204" y="1138"/>
                  </a:lnTo>
                  <a:lnTo>
                    <a:pt x="2207" y="1138"/>
                  </a:lnTo>
                  <a:lnTo>
                    <a:pt x="2209" y="1138"/>
                  </a:lnTo>
                  <a:lnTo>
                    <a:pt x="2212" y="1138"/>
                  </a:lnTo>
                  <a:lnTo>
                    <a:pt x="2215" y="1138"/>
                  </a:lnTo>
                  <a:lnTo>
                    <a:pt x="2217" y="1138"/>
                  </a:lnTo>
                  <a:lnTo>
                    <a:pt x="2220" y="1138"/>
                  </a:lnTo>
                  <a:lnTo>
                    <a:pt x="2222" y="1138"/>
                  </a:lnTo>
                  <a:lnTo>
                    <a:pt x="2225" y="1138"/>
                  </a:lnTo>
                  <a:lnTo>
                    <a:pt x="2227" y="1139"/>
                  </a:lnTo>
                  <a:lnTo>
                    <a:pt x="2230" y="1139"/>
                  </a:lnTo>
                  <a:lnTo>
                    <a:pt x="2230" y="1136"/>
                  </a:lnTo>
                  <a:lnTo>
                    <a:pt x="2230" y="1132"/>
                  </a:lnTo>
                  <a:lnTo>
                    <a:pt x="2229" y="1129"/>
                  </a:lnTo>
                  <a:lnTo>
                    <a:pt x="2229" y="1125"/>
                  </a:lnTo>
                  <a:lnTo>
                    <a:pt x="2229" y="1122"/>
                  </a:lnTo>
                  <a:lnTo>
                    <a:pt x="2228" y="1119"/>
                  </a:lnTo>
                  <a:lnTo>
                    <a:pt x="2228" y="1116"/>
                  </a:lnTo>
                  <a:lnTo>
                    <a:pt x="2228" y="1112"/>
                  </a:lnTo>
                  <a:lnTo>
                    <a:pt x="2228" y="1111"/>
                  </a:lnTo>
                  <a:lnTo>
                    <a:pt x="2228" y="1110"/>
                  </a:lnTo>
                  <a:lnTo>
                    <a:pt x="2228" y="1110"/>
                  </a:lnTo>
                  <a:lnTo>
                    <a:pt x="2228" y="1109"/>
                  </a:lnTo>
                  <a:lnTo>
                    <a:pt x="2228" y="1108"/>
                  </a:lnTo>
                  <a:lnTo>
                    <a:pt x="2228" y="1107"/>
                  </a:lnTo>
                  <a:lnTo>
                    <a:pt x="2228" y="1106"/>
                  </a:lnTo>
                  <a:lnTo>
                    <a:pt x="2228" y="1105"/>
                  </a:lnTo>
                  <a:lnTo>
                    <a:pt x="2228" y="1100"/>
                  </a:lnTo>
                  <a:lnTo>
                    <a:pt x="2228" y="1094"/>
                  </a:lnTo>
                  <a:lnTo>
                    <a:pt x="2228" y="1088"/>
                  </a:lnTo>
                  <a:lnTo>
                    <a:pt x="2228" y="1083"/>
                  </a:lnTo>
                  <a:lnTo>
                    <a:pt x="2228" y="1077"/>
                  </a:lnTo>
                  <a:lnTo>
                    <a:pt x="2227" y="1071"/>
                  </a:lnTo>
                  <a:lnTo>
                    <a:pt x="2227" y="1066"/>
                  </a:lnTo>
                  <a:lnTo>
                    <a:pt x="2227" y="1060"/>
                  </a:lnTo>
                  <a:lnTo>
                    <a:pt x="2227" y="1060"/>
                  </a:lnTo>
                  <a:lnTo>
                    <a:pt x="2228" y="1059"/>
                  </a:lnTo>
                  <a:lnTo>
                    <a:pt x="2228" y="1059"/>
                  </a:lnTo>
                  <a:lnTo>
                    <a:pt x="2228" y="1059"/>
                  </a:lnTo>
                  <a:lnTo>
                    <a:pt x="2228" y="1059"/>
                  </a:lnTo>
                  <a:lnTo>
                    <a:pt x="2228" y="1058"/>
                  </a:lnTo>
                  <a:lnTo>
                    <a:pt x="2229" y="1058"/>
                  </a:lnTo>
                  <a:lnTo>
                    <a:pt x="2229" y="1059"/>
                  </a:lnTo>
                  <a:lnTo>
                    <a:pt x="2230" y="1059"/>
                  </a:lnTo>
                  <a:lnTo>
                    <a:pt x="2230" y="1059"/>
                  </a:lnTo>
                  <a:lnTo>
                    <a:pt x="2230" y="1059"/>
                  </a:lnTo>
                  <a:lnTo>
                    <a:pt x="2230" y="1060"/>
                  </a:lnTo>
                  <a:lnTo>
                    <a:pt x="2230" y="1060"/>
                  </a:lnTo>
                  <a:lnTo>
                    <a:pt x="2231" y="1062"/>
                  </a:lnTo>
                  <a:lnTo>
                    <a:pt x="2232" y="1063"/>
                  </a:lnTo>
                  <a:lnTo>
                    <a:pt x="2233" y="1065"/>
                  </a:lnTo>
                  <a:lnTo>
                    <a:pt x="2234" y="1067"/>
                  </a:lnTo>
                  <a:lnTo>
                    <a:pt x="2235" y="1068"/>
                  </a:lnTo>
                  <a:lnTo>
                    <a:pt x="2236" y="1070"/>
                  </a:lnTo>
                  <a:lnTo>
                    <a:pt x="2237" y="1071"/>
                  </a:lnTo>
                  <a:lnTo>
                    <a:pt x="2238" y="1073"/>
                  </a:lnTo>
                  <a:lnTo>
                    <a:pt x="2246" y="1087"/>
                  </a:lnTo>
                  <a:lnTo>
                    <a:pt x="2275" y="1139"/>
                  </a:lnTo>
                  <a:lnTo>
                    <a:pt x="2278" y="1139"/>
                  </a:lnTo>
                  <a:lnTo>
                    <a:pt x="2281" y="1138"/>
                  </a:lnTo>
                  <a:lnTo>
                    <a:pt x="2284" y="1138"/>
                  </a:lnTo>
                  <a:lnTo>
                    <a:pt x="2287" y="1138"/>
                  </a:lnTo>
                  <a:lnTo>
                    <a:pt x="2290" y="1138"/>
                  </a:lnTo>
                  <a:lnTo>
                    <a:pt x="2292" y="1138"/>
                  </a:lnTo>
                  <a:lnTo>
                    <a:pt x="2295" y="1138"/>
                  </a:lnTo>
                  <a:lnTo>
                    <a:pt x="2298" y="1138"/>
                  </a:lnTo>
                  <a:lnTo>
                    <a:pt x="2301" y="1138"/>
                  </a:lnTo>
                  <a:lnTo>
                    <a:pt x="2304" y="1138"/>
                  </a:lnTo>
                  <a:lnTo>
                    <a:pt x="2307" y="1138"/>
                  </a:lnTo>
                  <a:lnTo>
                    <a:pt x="2310" y="1138"/>
                  </a:lnTo>
                  <a:lnTo>
                    <a:pt x="2312" y="1138"/>
                  </a:lnTo>
                  <a:lnTo>
                    <a:pt x="2316" y="1138"/>
                  </a:lnTo>
                  <a:lnTo>
                    <a:pt x="2318" y="1139"/>
                  </a:lnTo>
                  <a:lnTo>
                    <a:pt x="2321" y="1139"/>
                  </a:lnTo>
                  <a:lnTo>
                    <a:pt x="2312" y="1125"/>
                  </a:lnTo>
                  <a:lnTo>
                    <a:pt x="2307" y="1116"/>
                  </a:lnTo>
                  <a:lnTo>
                    <a:pt x="2301" y="1107"/>
                  </a:lnTo>
                  <a:lnTo>
                    <a:pt x="2295" y="1098"/>
                  </a:lnTo>
                  <a:lnTo>
                    <a:pt x="2289" y="1089"/>
                  </a:lnTo>
                  <a:lnTo>
                    <a:pt x="2283" y="1080"/>
                  </a:lnTo>
                  <a:lnTo>
                    <a:pt x="2278" y="1071"/>
                  </a:lnTo>
                  <a:lnTo>
                    <a:pt x="2272" y="1062"/>
                  </a:lnTo>
                  <a:lnTo>
                    <a:pt x="2267" y="1053"/>
                  </a:lnTo>
                  <a:lnTo>
                    <a:pt x="2271" y="1052"/>
                  </a:lnTo>
                  <a:lnTo>
                    <a:pt x="2276" y="1050"/>
                  </a:lnTo>
                  <a:lnTo>
                    <a:pt x="2280" y="1049"/>
                  </a:lnTo>
                  <a:lnTo>
                    <a:pt x="2283" y="1047"/>
                  </a:lnTo>
                  <a:lnTo>
                    <a:pt x="2287" y="1045"/>
                  </a:lnTo>
                  <a:lnTo>
                    <a:pt x="2290" y="1043"/>
                  </a:lnTo>
                  <a:lnTo>
                    <a:pt x="2293" y="1040"/>
                  </a:lnTo>
                  <a:lnTo>
                    <a:pt x="2296" y="1037"/>
                  </a:lnTo>
                  <a:lnTo>
                    <a:pt x="2298" y="1034"/>
                  </a:lnTo>
                  <a:lnTo>
                    <a:pt x="2301" y="1031"/>
                  </a:lnTo>
                  <a:lnTo>
                    <a:pt x="2302" y="1028"/>
                  </a:lnTo>
                  <a:lnTo>
                    <a:pt x="2304" y="1024"/>
                  </a:lnTo>
                  <a:lnTo>
                    <a:pt x="2305" y="1020"/>
                  </a:lnTo>
                  <a:lnTo>
                    <a:pt x="2306" y="1016"/>
                  </a:lnTo>
                  <a:lnTo>
                    <a:pt x="2307" y="1012"/>
                  </a:lnTo>
                  <a:lnTo>
                    <a:pt x="2307" y="1007"/>
                  </a:lnTo>
                  <a:lnTo>
                    <a:pt x="2307" y="1001"/>
                  </a:lnTo>
                  <a:lnTo>
                    <a:pt x="2305" y="995"/>
                  </a:lnTo>
                  <a:lnTo>
                    <a:pt x="2305" y="992"/>
                  </a:lnTo>
                  <a:lnTo>
                    <a:pt x="2304" y="990"/>
                  </a:lnTo>
                  <a:lnTo>
                    <a:pt x="2303" y="987"/>
                  </a:lnTo>
                  <a:lnTo>
                    <a:pt x="2301" y="985"/>
                  </a:lnTo>
                  <a:lnTo>
                    <a:pt x="2298" y="981"/>
                  </a:lnTo>
                  <a:lnTo>
                    <a:pt x="2294" y="977"/>
                  </a:lnTo>
                  <a:lnTo>
                    <a:pt x="2290" y="973"/>
                  </a:lnTo>
                  <a:lnTo>
                    <a:pt x="2284" y="970"/>
                  </a:lnTo>
                  <a:lnTo>
                    <a:pt x="2280" y="968"/>
                  </a:lnTo>
                  <a:lnTo>
                    <a:pt x="2275" y="966"/>
                  </a:lnTo>
                  <a:lnTo>
                    <a:pt x="2270" y="966"/>
                  </a:lnTo>
                  <a:lnTo>
                    <a:pt x="2264" y="965"/>
                  </a:lnTo>
                  <a:lnTo>
                    <a:pt x="2259" y="965"/>
                  </a:lnTo>
                  <a:lnTo>
                    <a:pt x="2253" y="964"/>
                  </a:lnTo>
                  <a:lnTo>
                    <a:pt x="2248" y="964"/>
                  </a:lnTo>
                  <a:lnTo>
                    <a:pt x="2243" y="964"/>
                  </a:lnTo>
                  <a:lnTo>
                    <a:pt x="2239" y="964"/>
                  </a:lnTo>
                  <a:close/>
                  <a:moveTo>
                    <a:pt x="3272" y="964"/>
                  </a:moveTo>
                  <a:lnTo>
                    <a:pt x="3267" y="965"/>
                  </a:lnTo>
                  <a:lnTo>
                    <a:pt x="3262" y="965"/>
                  </a:lnTo>
                  <a:lnTo>
                    <a:pt x="3258" y="965"/>
                  </a:lnTo>
                  <a:lnTo>
                    <a:pt x="3253" y="965"/>
                  </a:lnTo>
                  <a:lnTo>
                    <a:pt x="3249" y="965"/>
                  </a:lnTo>
                  <a:lnTo>
                    <a:pt x="3244" y="965"/>
                  </a:lnTo>
                  <a:lnTo>
                    <a:pt x="3240" y="965"/>
                  </a:lnTo>
                  <a:lnTo>
                    <a:pt x="3222" y="965"/>
                  </a:lnTo>
                  <a:lnTo>
                    <a:pt x="3222" y="972"/>
                  </a:lnTo>
                  <a:lnTo>
                    <a:pt x="3223" y="979"/>
                  </a:lnTo>
                  <a:lnTo>
                    <a:pt x="3223" y="986"/>
                  </a:lnTo>
                  <a:lnTo>
                    <a:pt x="3223" y="993"/>
                  </a:lnTo>
                  <a:lnTo>
                    <a:pt x="3223" y="1000"/>
                  </a:lnTo>
                  <a:lnTo>
                    <a:pt x="3224" y="1007"/>
                  </a:lnTo>
                  <a:lnTo>
                    <a:pt x="3224" y="1014"/>
                  </a:lnTo>
                  <a:lnTo>
                    <a:pt x="3224" y="1021"/>
                  </a:lnTo>
                  <a:lnTo>
                    <a:pt x="3224" y="1027"/>
                  </a:lnTo>
                  <a:lnTo>
                    <a:pt x="3224" y="1033"/>
                  </a:lnTo>
                  <a:lnTo>
                    <a:pt x="3224" y="1038"/>
                  </a:lnTo>
                  <a:lnTo>
                    <a:pt x="3224" y="1044"/>
                  </a:lnTo>
                  <a:lnTo>
                    <a:pt x="3224" y="1050"/>
                  </a:lnTo>
                  <a:lnTo>
                    <a:pt x="3224" y="1056"/>
                  </a:lnTo>
                  <a:lnTo>
                    <a:pt x="3224" y="1062"/>
                  </a:lnTo>
                  <a:lnTo>
                    <a:pt x="3224" y="1067"/>
                  </a:lnTo>
                  <a:lnTo>
                    <a:pt x="3224" y="1073"/>
                  </a:lnTo>
                  <a:lnTo>
                    <a:pt x="3224" y="1080"/>
                  </a:lnTo>
                  <a:lnTo>
                    <a:pt x="3224" y="1086"/>
                  </a:lnTo>
                  <a:lnTo>
                    <a:pt x="3224" y="1092"/>
                  </a:lnTo>
                  <a:lnTo>
                    <a:pt x="3224" y="1099"/>
                  </a:lnTo>
                  <a:lnTo>
                    <a:pt x="3223" y="1105"/>
                  </a:lnTo>
                  <a:lnTo>
                    <a:pt x="3223" y="1111"/>
                  </a:lnTo>
                  <a:lnTo>
                    <a:pt x="3223" y="1117"/>
                  </a:lnTo>
                  <a:lnTo>
                    <a:pt x="3223" y="1120"/>
                  </a:lnTo>
                  <a:lnTo>
                    <a:pt x="3222" y="1122"/>
                  </a:lnTo>
                  <a:lnTo>
                    <a:pt x="3222" y="1123"/>
                  </a:lnTo>
                  <a:lnTo>
                    <a:pt x="3222" y="1126"/>
                  </a:lnTo>
                  <a:lnTo>
                    <a:pt x="3222" y="1128"/>
                  </a:lnTo>
                  <a:lnTo>
                    <a:pt x="3222" y="1130"/>
                  </a:lnTo>
                  <a:lnTo>
                    <a:pt x="3222" y="1132"/>
                  </a:lnTo>
                  <a:lnTo>
                    <a:pt x="3222" y="1134"/>
                  </a:lnTo>
                  <a:lnTo>
                    <a:pt x="3221" y="1139"/>
                  </a:lnTo>
                  <a:lnTo>
                    <a:pt x="3224" y="1139"/>
                  </a:lnTo>
                  <a:lnTo>
                    <a:pt x="3227" y="1138"/>
                  </a:lnTo>
                  <a:lnTo>
                    <a:pt x="3229" y="1138"/>
                  </a:lnTo>
                  <a:lnTo>
                    <a:pt x="3232" y="1138"/>
                  </a:lnTo>
                  <a:lnTo>
                    <a:pt x="3234" y="1138"/>
                  </a:lnTo>
                  <a:lnTo>
                    <a:pt x="3237" y="1138"/>
                  </a:lnTo>
                  <a:lnTo>
                    <a:pt x="3240" y="1138"/>
                  </a:lnTo>
                  <a:lnTo>
                    <a:pt x="3242" y="1138"/>
                  </a:lnTo>
                  <a:lnTo>
                    <a:pt x="3245" y="1138"/>
                  </a:lnTo>
                  <a:lnTo>
                    <a:pt x="3247" y="1138"/>
                  </a:lnTo>
                  <a:lnTo>
                    <a:pt x="3250" y="1138"/>
                  </a:lnTo>
                  <a:lnTo>
                    <a:pt x="3253" y="1138"/>
                  </a:lnTo>
                  <a:lnTo>
                    <a:pt x="3255" y="1138"/>
                  </a:lnTo>
                  <a:lnTo>
                    <a:pt x="3258" y="1138"/>
                  </a:lnTo>
                  <a:lnTo>
                    <a:pt x="3260" y="1139"/>
                  </a:lnTo>
                  <a:lnTo>
                    <a:pt x="3263" y="1139"/>
                  </a:lnTo>
                  <a:lnTo>
                    <a:pt x="3262" y="1136"/>
                  </a:lnTo>
                  <a:lnTo>
                    <a:pt x="3262" y="1132"/>
                  </a:lnTo>
                  <a:lnTo>
                    <a:pt x="3262" y="1129"/>
                  </a:lnTo>
                  <a:lnTo>
                    <a:pt x="3262" y="1125"/>
                  </a:lnTo>
                  <a:lnTo>
                    <a:pt x="3262" y="1122"/>
                  </a:lnTo>
                  <a:lnTo>
                    <a:pt x="3261" y="1119"/>
                  </a:lnTo>
                  <a:lnTo>
                    <a:pt x="3261" y="1116"/>
                  </a:lnTo>
                  <a:lnTo>
                    <a:pt x="3261" y="1112"/>
                  </a:lnTo>
                  <a:lnTo>
                    <a:pt x="3261" y="1111"/>
                  </a:lnTo>
                  <a:lnTo>
                    <a:pt x="3261" y="1110"/>
                  </a:lnTo>
                  <a:lnTo>
                    <a:pt x="3261" y="1110"/>
                  </a:lnTo>
                  <a:lnTo>
                    <a:pt x="3261" y="1109"/>
                  </a:lnTo>
                  <a:lnTo>
                    <a:pt x="3261" y="1108"/>
                  </a:lnTo>
                  <a:lnTo>
                    <a:pt x="3261" y="1107"/>
                  </a:lnTo>
                  <a:lnTo>
                    <a:pt x="3261" y="1106"/>
                  </a:lnTo>
                  <a:lnTo>
                    <a:pt x="3261" y="1105"/>
                  </a:lnTo>
                  <a:lnTo>
                    <a:pt x="3261" y="1100"/>
                  </a:lnTo>
                  <a:lnTo>
                    <a:pt x="3260" y="1094"/>
                  </a:lnTo>
                  <a:lnTo>
                    <a:pt x="3260" y="1088"/>
                  </a:lnTo>
                  <a:lnTo>
                    <a:pt x="3260" y="1083"/>
                  </a:lnTo>
                  <a:lnTo>
                    <a:pt x="3260" y="1077"/>
                  </a:lnTo>
                  <a:lnTo>
                    <a:pt x="3260" y="1071"/>
                  </a:lnTo>
                  <a:lnTo>
                    <a:pt x="3260" y="1066"/>
                  </a:lnTo>
                  <a:lnTo>
                    <a:pt x="3260" y="1060"/>
                  </a:lnTo>
                  <a:lnTo>
                    <a:pt x="3260" y="1060"/>
                  </a:lnTo>
                  <a:lnTo>
                    <a:pt x="3260" y="1059"/>
                  </a:lnTo>
                  <a:lnTo>
                    <a:pt x="3260" y="1059"/>
                  </a:lnTo>
                  <a:lnTo>
                    <a:pt x="3261" y="1059"/>
                  </a:lnTo>
                  <a:lnTo>
                    <a:pt x="3261" y="1058"/>
                  </a:lnTo>
                  <a:lnTo>
                    <a:pt x="3262" y="1059"/>
                  </a:lnTo>
                  <a:lnTo>
                    <a:pt x="3262" y="1059"/>
                  </a:lnTo>
                  <a:lnTo>
                    <a:pt x="3262" y="1059"/>
                  </a:lnTo>
                  <a:lnTo>
                    <a:pt x="3263" y="1059"/>
                  </a:lnTo>
                  <a:lnTo>
                    <a:pt x="3263" y="1060"/>
                  </a:lnTo>
                  <a:lnTo>
                    <a:pt x="3263" y="1060"/>
                  </a:lnTo>
                  <a:lnTo>
                    <a:pt x="3264" y="1062"/>
                  </a:lnTo>
                  <a:lnTo>
                    <a:pt x="3265" y="1063"/>
                  </a:lnTo>
                  <a:lnTo>
                    <a:pt x="3266" y="1065"/>
                  </a:lnTo>
                  <a:lnTo>
                    <a:pt x="3267" y="1067"/>
                  </a:lnTo>
                  <a:lnTo>
                    <a:pt x="3268" y="1068"/>
                  </a:lnTo>
                  <a:lnTo>
                    <a:pt x="3269" y="1070"/>
                  </a:lnTo>
                  <a:lnTo>
                    <a:pt x="3270" y="1071"/>
                  </a:lnTo>
                  <a:lnTo>
                    <a:pt x="3271" y="1073"/>
                  </a:lnTo>
                  <a:lnTo>
                    <a:pt x="3279" y="1087"/>
                  </a:lnTo>
                  <a:lnTo>
                    <a:pt x="3308" y="1139"/>
                  </a:lnTo>
                  <a:lnTo>
                    <a:pt x="3311" y="1139"/>
                  </a:lnTo>
                  <a:lnTo>
                    <a:pt x="3314" y="1138"/>
                  </a:lnTo>
                  <a:lnTo>
                    <a:pt x="3316" y="1138"/>
                  </a:lnTo>
                  <a:lnTo>
                    <a:pt x="3320" y="1138"/>
                  </a:lnTo>
                  <a:lnTo>
                    <a:pt x="3322" y="1138"/>
                  </a:lnTo>
                  <a:lnTo>
                    <a:pt x="3325" y="1138"/>
                  </a:lnTo>
                  <a:lnTo>
                    <a:pt x="3328" y="1138"/>
                  </a:lnTo>
                  <a:lnTo>
                    <a:pt x="3331" y="1138"/>
                  </a:lnTo>
                  <a:lnTo>
                    <a:pt x="3334" y="1138"/>
                  </a:lnTo>
                  <a:lnTo>
                    <a:pt x="3337" y="1138"/>
                  </a:lnTo>
                  <a:lnTo>
                    <a:pt x="3340" y="1138"/>
                  </a:lnTo>
                  <a:lnTo>
                    <a:pt x="3343" y="1138"/>
                  </a:lnTo>
                  <a:lnTo>
                    <a:pt x="3345" y="1138"/>
                  </a:lnTo>
                  <a:lnTo>
                    <a:pt x="3348" y="1138"/>
                  </a:lnTo>
                  <a:lnTo>
                    <a:pt x="3351" y="1139"/>
                  </a:lnTo>
                  <a:lnTo>
                    <a:pt x="3354" y="1139"/>
                  </a:lnTo>
                  <a:lnTo>
                    <a:pt x="3345" y="1125"/>
                  </a:lnTo>
                  <a:lnTo>
                    <a:pt x="3339" y="1116"/>
                  </a:lnTo>
                  <a:lnTo>
                    <a:pt x="3333" y="1107"/>
                  </a:lnTo>
                  <a:lnTo>
                    <a:pt x="3328" y="1098"/>
                  </a:lnTo>
                  <a:lnTo>
                    <a:pt x="3322" y="1089"/>
                  </a:lnTo>
                  <a:lnTo>
                    <a:pt x="3316" y="1080"/>
                  </a:lnTo>
                  <a:lnTo>
                    <a:pt x="3311" y="1071"/>
                  </a:lnTo>
                  <a:lnTo>
                    <a:pt x="3305" y="1062"/>
                  </a:lnTo>
                  <a:lnTo>
                    <a:pt x="3300" y="1053"/>
                  </a:lnTo>
                  <a:lnTo>
                    <a:pt x="3304" y="1052"/>
                  </a:lnTo>
                  <a:lnTo>
                    <a:pt x="3308" y="1050"/>
                  </a:lnTo>
                  <a:lnTo>
                    <a:pt x="3312" y="1049"/>
                  </a:lnTo>
                  <a:lnTo>
                    <a:pt x="3316" y="1047"/>
                  </a:lnTo>
                  <a:lnTo>
                    <a:pt x="3320" y="1045"/>
                  </a:lnTo>
                  <a:lnTo>
                    <a:pt x="3323" y="1043"/>
                  </a:lnTo>
                  <a:lnTo>
                    <a:pt x="3326" y="1040"/>
                  </a:lnTo>
                  <a:lnTo>
                    <a:pt x="3329" y="1037"/>
                  </a:lnTo>
                  <a:lnTo>
                    <a:pt x="3331" y="1034"/>
                  </a:lnTo>
                  <a:lnTo>
                    <a:pt x="3333" y="1031"/>
                  </a:lnTo>
                  <a:lnTo>
                    <a:pt x="3335" y="1028"/>
                  </a:lnTo>
                  <a:lnTo>
                    <a:pt x="3337" y="1024"/>
                  </a:lnTo>
                  <a:lnTo>
                    <a:pt x="3338" y="1020"/>
                  </a:lnTo>
                  <a:lnTo>
                    <a:pt x="3339" y="1016"/>
                  </a:lnTo>
                  <a:lnTo>
                    <a:pt x="3339" y="1012"/>
                  </a:lnTo>
                  <a:lnTo>
                    <a:pt x="3340" y="1007"/>
                  </a:lnTo>
                  <a:lnTo>
                    <a:pt x="3339" y="1001"/>
                  </a:lnTo>
                  <a:lnTo>
                    <a:pt x="3338" y="995"/>
                  </a:lnTo>
                  <a:lnTo>
                    <a:pt x="3337" y="992"/>
                  </a:lnTo>
                  <a:lnTo>
                    <a:pt x="3336" y="990"/>
                  </a:lnTo>
                  <a:lnTo>
                    <a:pt x="3335" y="987"/>
                  </a:lnTo>
                  <a:lnTo>
                    <a:pt x="3334" y="985"/>
                  </a:lnTo>
                  <a:lnTo>
                    <a:pt x="3331" y="981"/>
                  </a:lnTo>
                  <a:lnTo>
                    <a:pt x="3327" y="977"/>
                  </a:lnTo>
                  <a:lnTo>
                    <a:pt x="3322" y="973"/>
                  </a:lnTo>
                  <a:lnTo>
                    <a:pt x="3317" y="970"/>
                  </a:lnTo>
                  <a:lnTo>
                    <a:pt x="3313" y="968"/>
                  </a:lnTo>
                  <a:lnTo>
                    <a:pt x="3308" y="966"/>
                  </a:lnTo>
                  <a:lnTo>
                    <a:pt x="3303" y="966"/>
                  </a:lnTo>
                  <a:lnTo>
                    <a:pt x="3297" y="965"/>
                  </a:lnTo>
                  <a:lnTo>
                    <a:pt x="3292" y="965"/>
                  </a:lnTo>
                  <a:lnTo>
                    <a:pt x="3286" y="964"/>
                  </a:lnTo>
                  <a:lnTo>
                    <a:pt x="3281" y="964"/>
                  </a:lnTo>
                  <a:lnTo>
                    <a:pt x="3276" y="964"/>
                  </a:lnTo>
                  <a:lnTo>
                    <a:pt x="3272" y="964"/>
                  </a:lnTo>
                  <a:close/>
                  <a:moveTo>
                    <a:pt x="4556" y="964"/>
                  </a:moveTo>
                  <a:lnTo>
                    <a:pt x="4556" y="967"/>
                  </a:lnTo>
                  <a:lnTo>
                    <a:pt x="4556" y="970"/>
                  </a:lnTo>
                  <a:lnTo>
                    <a:pt x="4556" y="973"/>
                  </a:lnTo>
                  <a:lnTo>
                    <a:pt x="4556" y="976"/>
                  </a:lnTo>
                  <a:lnTo>
                    <a:pt x="4556" y="979"/>
                  </a:lnTo>
                  <a:lnTo>
                    <a:pt x="4557" y="981"/>
                  </a:lnTo>
                  <a:lnTo>
                    <a:pt x="4557" y="984"/>
                  </a:lnTo>
                  <a:lnTo>
                    <a:pt x="4557" y="987"/>
                  </a:lnTo>
                  <a:lnTo>
                    <a:pt x="4557" y="992"/>
                  </a:lnTo>
                  <a:lnTo>
                    <a:pt x="4557" y="996"/>
                  </a:lnTo>
                  <a:lnTo>
                    <a:pt x="4557" y="1001"/>
                  </a:lnTo>
                  <a:lnTo>
                    <a:pt x="4557" y="1005"/>
                  </a:lnTo>
                  <a:lnTo>
                    <a:pt x="4558" y="1010"/>
                  </a:lnTo>
                  <a:lnTo>
                    <a:pt x="4558" y="1015"/>
                  </a:lnTo>
                  <a:lnTo>
                    <a:pt x="4558" y="1019"/>
                  </a:lnTo>
                  <a:lnTo>
                    <a:pt x="4558" y="1024"/>
                  </a:lnTo>
                  <a:lnTo>
                    <a:pt x="4558" y="1027"/>
                  </a:lnTo>
                  <a:lnTo>
                    <a:pt x="4558" y="1030"/>
                  </a:lnTo>
                  <a:lnTo>
                    <a:pt x="4558" y="1033"/>
                  </a:lnTo>
                  <a:lnTo>
                    <a:pt x="4558" y="1037"/>
                  </a:lnTo>
                  <a:lnTo>
                    <a:pt x="4558" y="1040"/>
                  </a:lnTo>
                  <a:lnTo>
                    <a:pt x="4558" y="1043"/>
                  </a:lnTo>
                  <a:lnTo>
                    <a:pt x="4558" y="1047"/>
                  </a:lnTo>
                  <a:lnTo>
                    <a:pt x="4558" y="1050"/>
                  </a:lnTo>
                  <a:lnTo>
                    <a:pt x="4558" y="1061"/>
                  </a:lnTo>
                  <a:lnTo>
                    <a:pt x="4558" y="1072"/>
                  </a:lnTo>
                  <a:lnTo>
                    <a:pt x="4558" y="1083"/>
                  </a:lnTo>
                  <a:lnTo>
                    <a:pt x="4557" y="1094"/>
                  </a:lnTo>
                  <a:lnTo>
                    <a:pt x="4557" y="1106"/>
                  </a:lnTo>
                  <a:lnTo>
                    <a:pt x="4557" y="1117"/>
                  </a:lnTo>
                  <a:lnTo>
                    <a:pt x="4556" y="1128"/>
                  </a:lnTo>
                  <a:lnTo>
                    <a:pt x="4556" y="1139"/>
                  </a:lnTo>
                  <a:lnTo>
                    <a:pt x="4559" y="1139"/>
                  </a:lnTo>
                  <a:lnTo>
                    <a:pt x="4561" y="1139"/>
                  </a:lnTo>
                  <a:lnTo>
                    <a:pt x="4564" y="1139"/>
                  </a:lnTo>
                  <a:lnTo>
                    <a:pt x="4567" y="1138"/>
                  </a:lnTo>
                  <a:lnTo>
                    <a:pt x="4570" y="1138"/>
                  </a:lnTo>
                  <a:lnTo>
                    <a:pt x="4572" y="1138"/>
                  </a:lnTo>
                  <a:lnTo>
                    <a:pt x="4575" y="1138"/>
                  </a:lnTo>
                  <a:lnTo>
                    <a:pt x="4578" y="1138"/>
                  </a:lnTo>
                  <a:lnTo>
                    <a:pt x="4579" y="1138"/>
                  </a:lnTo>
                  <a:lnTo>
                    <a:pt x="4580" y="1138"/>
                  </a:lnTo>
                  <a:lnTo>
                    <a:pt x="4580" y="1138"/>
                  </a:lnTo>
                  <a:lnTo>
                    <a:pt x="4581" y="1138"/>
                  </a:lnTo>
                  <a:lnTo>
                    <a:pt x="4582" y="1138"/>
                  </a:lnTo>
                  <a:lnTo>
                    <a:pt x="4583" y="1138"/>
                  </a:lnTo>
                  <a:lnTo>
                    <a:pt x="4584" y="1138"/>
                  </a:lnTo>
                  <a:lnTo>
                    <a:pt x="4584" y="1138"/>
                  </a:lnTo>
                  <a:lnTo>
                    <a:pt x="4589" y="1139"/>
                  </a:lnTo>
                  <a:lnTo>
                    <a:pt x="4595" y="1139"/>
                  </a:lnTo>
                  <a:lnTo>
                    <a:pt x="4600" y="1139"/>
                  </a:lnTo>
                  <a:lnTo>
                    <a:pt x="4605" y="1139"/>
                  </a:lnTo>
                  <a:lnTo>
                    <a:pt x="4610" y="1139"/>
                  </a:lnTo>
                  <a:lnTo>
                    <a:pt x="4615" y="1139"/>
                  </a:lnTo>
                  <a:lnTo>
                    <a:pt x="4621" y="1139"/>
                  </a:lnTo>
                  <a:lnTo>
                    <a:pt x="4626" y="1139"/>
                  </a:lnTo>
                  <a:lnTo>
                    <a:pt x="4635" y="1139"/>
                  </a:lnTo>
                  <a:lnTo>
                    <a:pt x="4644" y="1138"/>
                  </a:lnTo>
                  <a:lnTo>
                    <a:pt x="4653" y="1137"/>
                  </a:lnTo>
                  <a:lnTo>
                    <a:pt x="4660" y="1135"/>
                  </a:lnTo>
                  <a:lnTo>
                    <a:pt x="4664" y="1133"/>
                  </a:lnTo>
                  <a:lnTo>
                    <a:pt x="4668" y="1132"/>
                  </a:lnTo>
                  <a:lnTo>
                    <a:pt x="4672" y="1130"/>
                  </a:lnTo>
                  <a:lnTo>
                    <a:pt x="4676" y="1128"/>
                  </a:lnTo>
                  <a:lnTo>
                    <a:pt x="4680" y="1126"/>
                  </a:lnTo>
                  <a:lnTo>
                    <a:pt x="4684" y="1123"/>
                  </a:lnTo>
                  <a:lnTo>
                    <a:pt x="4687" y="1120"/>
                  </a:lnTo>
                  <a:lnTo>
                    <a:pt x="4691" y="1117"/>
                  </a:lnTo>
                  <a:lnTo>
                    <a:pt x="4695" y="1114"/>
                  </a:lnTo>
                  <a:lnTo>
                    <a:pt x="4698" y="1110"/>
                  </a:lnTo>
                  <a:lnTo>
                    <a:pt x="4702" y="1106"/>
                  </a:lnTo>
                  <a:lnTo>
                    <a:pt x="4705" y="1102"/>
                  </a:lnTo>
                  <a:lnTo>
                    <a:pt x="4707" y="1098"/>
                  </a:lnTo>
                  <a:lnTo>
                    <a:pt x="4710" y="1094"/>
                  </a:lnTo>
                  <a:lnTo>
                    <a:pt x="4712" y="1090"/>
                  </a:lnTo>
                  <a:lnTo>
                    <a:pt x="4714" y="1086"/>
                  </a:lnTo>
                  <a:lnTo>
                    <a:pt x="4716" y="1081"/>
                  </a:lnTo>
                  <a:lnTo>
                    <a:pt x="4717" y="1077"/>
                  </a:lnTo>
                  <a:lnTo>
                    <a:pt x="4718" y="1072"/>
                  </a:lnTo>
                  <a:lnTo>
                    <a:pt x="4720" y="1067"/>
                  </a:lnTo>
                  <a:lnTo>
                    <a:pt x="4720" y="1063"/>
                  </a:lnTo>
                  <a:lnTo>
                    <a:pt x="4721" y="1058"/>
                  </a:lnTo>
                  <a:lnTo>
                    <a:pt x="4721" y="1052"/>
                  </a:lnTo>
                  <a:lnTo>
                    <a:pt x="4721" y="1047"/>
                  </a:lnTo>
                  <a:lnTo>
                    <a:pt x="4721" y="1039"/>
                  </a:lnTo>
                  <a:lnTo>
                    <a:pt x="4720" y="1032"/>
                  </a:lnTo>
                  <a:lnTo>
                    <a:pt x="4718" y="1024"/>
                  </a:lnTo>
                  <a:lnTo>
                    <a:pt x="4716" y="1017"/>
                  </a:lnTo>
                  <a:lnTo>
                    <a:pt x="4713" y="1009"/>
                  </a:lnTo>
                  <a:lnTo>
                    <a:pt x="4710" y="1002"/>
                  </a:lnTo>
                  <a:lnTo>
                    <a:pt x="4706" y="996"/>
                  </a:lnTo>
                  <a:lnTo>
                    <a:pt x="4701" y="989"/>
                  </a:lnTo>
                  <a:lnTo>
                    <a:pt x="4698" y="986"/>
                  </a:lnTo>
                  <a:lnTo>
                    <a:pt x="4695" y="983"/>
                  </a:lnTo>
                  <a:lnTo>
                    <a:pt x="4693" y="981"/>
                  </a:lnTo>
                  <a:lnTo>
                    <a:pt x="4690" y="979"/>
                  </a:lnTo>
                  <a:lnTo>
                    <a:pt x="4687" y="977"/>
                  </a:lnTo>
                  <a:lnTo>
                    <a:pt x="4684" y="975"/>
                  </a:lnTo>
                  <a:lnTo>
                    <a:pt x="4681" y="974"/>
                  </a:lnTo>
                  <a:lnTo>
                    <a:pt x="4677" y="972"/>
                  </a:lnTo>
                  <a:lnTo>
                    <a:pt x="4672" y="970"/>
                  </a:lnTo>
                  <a:lnTo>
                    <a:pt x="4668" y="969"/>
                  </a:lnTo>
                  <a:lnTo>
                    <a:pt x="4664" y="968"/>
                  </a:lnTo>
                  <a:lnTo>
                    <a:pt x="4660" y="967"/>
                  </a:lnTo>
                  <a:lnTo>
                    <a:pt x="4655" y="967"/>
                  </a:lnTo>
                  <a:lnTo>
                    <a:pt x="4651" y="966"/>
                  </a:lnTo>
                  <a:lnTo>
                    <a:pt x="4647" y="966"/>
                  </a:lnTo>
                  <a:lnTo>
                    <a:pt x="4642" y="965"/>
                  </a:lnTo>
                  <a:lnTo>
                    <a:pt x="4638" y="965"/>
                  </a:lnTo>
                  <a:lnTo>
                    <a:pt x="4634" y="965"/>
                  </a:lnTo>
                  <a:lnTo>
                    <a:pt x="4631" y="965"/>
                  </a:lnTo>
                  <a:lnTo>
                    <a:pt x="4628" y="965"/>
                  </a:lnTo>
                  <a:lnTo>
                    <a:pt x="4624" y="965"/>
                  </a:lnTo>
                  <a:lnTo>
                    <a:pt x="4621" y="965"/>
                  </a:lnTo>
                  <a:lnTo>
                    <a:pt x="4617" y="965"/>
                  </a:lnTo>
                  <a:lnTo>
                    <a:pt x="4614" y="965"/>
                  </a:lnTo>
                  <a:lnTo>
                    <a:pt x="4610" y="965"/>
                  </a:lnTo>
                  <a:lnTo>
                    <a:pt x="4607" y="965"/>
                  </a:lnTo>
                  <a:lnTo>
                    <a:pt x="4604" y="965"/>
                  </a:lnTo>
                  <a:lnTo>
                    <a:pt x="4600" y="965"/>
                  </a:lnTo>
                  <a:lnTo>
                    <a:pt x="4597" y="965"/>
                  </a:lnTo>
                  <a:lnTo>
                    <a:pt x="4594" y="965"/>
                  </a:lnTo>
                  <a:lnTo>
                    <a:pt x="4590" y="965"/>
                  </a:lnTo>
                  <a:lnTo>
                    <a:pt x="4587" y="965"/>
                  </a:lnTo>
                  <a:lnTo>
                    <a:pt x="4583" y="965"/>
                  </a:lnTo>
                  <a:lnTo>
                    <a:pt x="4579" y="965"/>
                  </a:lnTo>
                  <a:lnTo>
                    <a:pt x="4575" y="965"/>
                  </a:lnTo>
                  <a:lnTo>
                    <a:pt x="4571" y="965"/>
                  </a:lnTo>
                  <a:lnTo>
                    <a:pt x="4567" y="965"/>
                  </a:lnTo>
                  <a:lnTo>
                    <a:pt x="4564" y="965"/>
                  </a:lnTo>
                  <a:lnTo>
                    <a:pt x="4560" y="965"/>
                  </a:lnTo>
                  <a:lnTo>
                    <a:pt x="4556" y="964"/>
                  </a:lnTo>
                  <a:close/>
                  <a:moveTo>
                    <a:pt x="5987" y="964"/>
                  </a:moveTo>
                  <a:lnTo>
                    <a:pt x="5984" y="965"/>
                  </a:lnTo>
                  <a:lnTo>
                    <a:pt x="5981" y="965"/>
                  </a:lnTo>
                  <a:lnTo>
                    <a:pt x="5979" y="966"/>
                  </a:lnTo>
                  <a:lnTo>
                    <a:pt x="5976" y="966"/>
                  </a:lnTo>
                  <a:lnTo>
                    <a:pt x="5974" y="966"/>
                  </a:lnTo>
                  <a:lnTo>
                    <a:pt x="5971" y="966"/>
                  </a:lnTo>
                  <a:lnTo>
                    <a:pt x="5968" y="966"/>
                  </a:lnTo>
                  <a:lnTo>
                    <a:pt x="5966" y="966"/>
                  </a:lnTo>
                  <a:lnTo>
                    <a:pt x="5963" y="966"/>
                  </a:lnTo>
                  <a:lnTo>
                    <a:pt x="5961" y="966"/>
                  </a:lnTo>
                  <a:lnTo>
                    <a:pt x="5958" y="966"/>
                  </a:lnTo>
                  <a:lnTo>
                    <a:pt x="5955" y="966"/>
                  </a:lnTo>
                  <a:lnTo>
                    <a:pt x="5953" y="965"/>
                  </a:lnTo>
                  <a:lnTo>
                    <a:pt x="5950" y="965"/>
                  </a:lnTo>
                  <a:lnTo>
                    <a:pt x="5948" y="965"/>
                  </a:lnTo>
                  <a:lnTo>
                    <a:pt x="5945" y="965"/>
                  </a:lnTo>
                  <a:lnTo>
                    <a:pt x="5945" y="966"/>
                  </a:lnTo>
                  <a:lnTo>
                    <a:pt x="5945" y="968"/>
                  </a:lnTo>
                  <a:lnTo>
                    <a:pt x="5945" y="969"/>
                  </a:lnTo>
                  <a:lnTo>
                    <a:pt x="5945" y="970"/>
                  </a:lnTo>
                  <a:lnTo>
                    <a:pt x="5945" y="972"/>
                  </a:lnTo>
                  <a:lnTo>
                    <a:pt x="5946" y="973"/>
                  </a:lnTo>
                  <a:lnTo>
                    <a:pt x="5946" y="974"/>
                  </a:lnTo>
                  <a:lnTo>
                    <a:pt x="5946" y="975"/>
                  </a:lnTo>
                  <a:lnTo>
                    <a:pt x="5946" y="979"/>
                  </a:lnTo>
                  <a:lnTo>
                    <a:pt x="5946" y="983"/>
                  </a:lnTo>
                  <a:lnTo>
                    <a:pt x="5946" y="987"/>
                  </a:lnTo>
                  <a:lnTo>
                    <a:pt x="5946" y="990"/>
                  </a:lnTo>
                  <a:lnTo>
                    <a:pt x="5946" y="994"/>
                  </a:lnTo>
                  <a:lnTo>
                    <a:pt x="5946" y="998"/>
                  </a:lnTo>
                  <a:lnTo>
                    <a:pt x="5946" y="1001"/>
                  </a:lnTo>
                  <a:lnTo>
                    <a:pt x="5946" y="1005"/>
                  </a:lnTo>
                  <a:lnTo>
                    <a:pt x="5946" y="1009"/>
                  </a:lnTo>
                  <a:lnTo>
                    <a:pt x="5946" y="1013"/>
                  </a:lnTo>
                  <a:lnTo>
                    <a:pt x="5946" y="1017"/>
                  </a:lnTo>
                  <a:lnTo>
                    <a:pt x="5946" y="1021"/>
                  </a:lnTo>
                  <a:lnTo>
                    <a:pt x="5946" y="1025"/>
                  </a:lnTo>
                  <a:lnTo>
                    <a:pt x="5946" y="1029"/>
                  </a:lnTo>
                  <a:lnTo>
                    <a:pt x="5946" y="1033"/>
                  </a:lnTo>
                  <a:lnTo>
                    <a:pt x="5946" y="1037"/>
                  </a:lnTo>
                  <a:lnTo>
                    <a:pt x="5946" y="1041"/>
                  </a:lnTo>
                  <a:lnTo>
                    <a:pt x="5946" y="1045"/>
                  </a:lnTo>
                  <a:lnTo>
                    <a:pt x="5946" y="1048"/>
                  </a:lnTo>
                  <a:lnTo>
                    <a:pt x="5946" y="1052"/>
                  </a:lnTo>
                  <a:lnTo>
                    <a:pt x="5946" y="1056"/>
                  </a:lnTo>
                  <a:lnTo>
                    <a:pt x="5946" y="1060"/>
                  </a:lnTo>
                  <a:lnTo>
                    <a:pt x="5946" y="1064"/>
                  </a:lnTo>
                  <a:lnTo>
                    <a:pt x="5946" y="1068"/>
                  </a:lnTo>
                  <a:lnTo>
                    <a:pt x="5946" y="1071"/>
                  </a:lnTo>
                  <a:lnTo>
                    <a:pt x="5946" y="1073"/>
                  </a:lnTo>
                  <a:lnTo>
                    <a:pt x="5946" y="1075"/>
                  </a:lnTo>
                  <a:lnTo>
                    <a:pt x="5946" y="1077"/>
                  </a:lnTo>
                  <a:lnTo>
                    <a:pt x="5946" y="1079"/>
                  </a:lnTo>
                  <a:lnTo>
                    <a:pt x="5947" y="1082"/>
                  </a:lnTo>
                  <a:lnTo>
                    <a:pt x="5947" y="1084"/>
                  </a:lnTo>
                  <a:lnTo>
                    <a:pt x="5947" y="1086"/>
                  </a:lnTo>
                  <a:lnTo>
                    <a:pt x="5947" y="1088"/>
                  </a:lnTo>
                  <a:lnTo>
                    <a:pt x="5948" y="1089"/>
                  </a:lnTo>
                  <a:lnTo>
                    <a:pt x="5948" y="1091"/>
                  </a:lnTo>
                  <a:lnTo>
                    <a:pt x="5948" y="1093"/>
                  </a:lnTo>
                  <a:lnTo>
                    <a:pt x="5948" y="1094"/>
                  </a:lnTo>
                  <a:lnTo>
                    <a:pt x="5948" y="1096"/>
                  </a:lnTo>
                  <a:lnTo>
                    <a:pt x="5949" y="1098"/>
                  </a:lnTo>
                  <a:lnTo>
                    <a:pt x="5949" y="1099"/>
                  </a:lnTo>
                  <a:lnTo>
                    <a:pt x="5952" y="1105"/>
                  </a:lnTo>
                  <a:lnTo>
                    <a:pt x="5954" y="1111"/>
                  </a:lnTo>
                  <a:lnTo>
                    <a:pt x="5957" y="1116"/>
                  </a:lnTo>
                  <a:lnTo>
                    <a:pt x="5961" y="1120"/>
                  </a:lnTo>
                  <a:lnTo>
                    <a:pt x="5965" y="1124"/>
                  </a:lnTo>
                  <a:lnTo>
                    <a:pt x="5968" y="1128"/>
                  </a:lnTo>
                  <a:lnTo>
                    <a:pt x="5973" y="1131"/>
                  </a:lnTo>
                  <a:lnTo>
                    <a:pt x="5978" y="1133"/>
                  </a:lnTo>
                  <a:lnTo>
                    <a:pt x="5983" y="1136"/>
                  </a:lnTo>
                  <a:lnTo>
                    <a:pt x="5989" y="1138"/>
                  </a:lnTo>
                  <a:lnTo>
                    <a:pt x="5994" y="1139"/>
                  </a:lnTo>
                  <a:lnTo>
                    <a:pt x="6000" y="1140"/>
                  </a:lnTo>
                  <a:lnTo>
                    <a:pt x="6006" y="1141"/>
                  </a:lnTo>
                  <a:lnTo>
                    <a:pt x="6011" y="1142"/>
                  </a:lnTo>
                  <a:lnTo>
                    <a:pt x="6017" y="1142"/>
                  </a:lnTo>
                  <a:lnTo>
                    <a:pt x="6023" y="1142"/>
                  </a:lnTo>
                  <a:lnTo>
                    <a:pt x="6029" y="1142"/>
                  </a:lnTo>
                  <a:lnTo>
                    <a:pt x="6036" y="1142"/>
                  </a:lnTo>
                  <a:lnTo>
                    <a:pt x="6042" y="1141"/>
                  </a:lnTo>
                  <a:lnTo>
                    <a:pt x="6048" y="1139"/>
                  </a:lnTo>
                  <a:lnTo>
                    <a:pt x="6054" y="1137"/>
                  </a:lnTo>
                  <a:lnTo>
                    <a:pt x="6060" y="1135"/>
                  </a:lnTo>
                  <a:lnTo>
                    <a:pt x="6066" y="1132"/>
                  </a:lnTo>
                  <a:lnTo>
                    <a:pt x="6071" y="1129"/>
                  </a:lnTo>
                  <a:lnTo>
                    <a:pt x="6076" y="1125"/>
                  </a:lnTo>
                  <a:lnTo>
                    <a:pt x="6080" y="1122"/>
                  </a:lnTo>
                  <a:lnTo>
                    <a:pt x="6083" y="1118"/>
                  </a:lnTo>
                  <a:lnTo>
                    <a:pt x="6086" y="1114"/>
                  </a:lnTo>
                  <a:lnTo>
                    <a:pt x="6089" y="1109"/>
                  </a:lnTo>
                  <a:lnTo>
                    <a:pt x="6091" y="1105"/>
                  </a:lnTo>
                  <a:lnTo>
                    <a:pt x="6093" y="1101"/>
                  </a:lnTo>
                  <a:lnTo>
                    <a:pt x="6094" y="1096"/>
                  </a:lnTo>
                  <a:lnTo>
                    <a:pt x="6095" y="1091"/>
                  </a:lnTo>
                  <a:lnTo>
                    <a:pt x="6096" y="1086"/>
                  </a:lnTo>
                  <a:lnTo>
                    <a:pt x="6097" y="1081"/>
                  </a:lnTo>
                  <a:lnTo>
                    <a:pt x="6097" y="1076"/>
                  </a:lnTo>
                  <a:lnTo>
                    <a:pt x="6097" y="1066"/>
                  </a:lnTo>
                  <a:lnTo>
                    <a:pt x="6098" y="1055"/>
                  </a:lnTo>
                  <a:lnTo>
                    <a:pt x="6098" y="1052"/>
                  </a:lnTo>
                  <a:lnTo>
                    <a:pt x="6098" y="1048"/>
                  </a:lnTo>
                  <a:lnTo>
                    <a:pt x="6098" y="1045"/>
                  </a:lnTo>
                  <a:lnTo>
                    <a:pt x="6098" y="1041"/>
                  </a:lnTo>
                  <a:lnTo>
                    <a:pt x="6098" y="1037"/>
                  </a:lnTo>
                  <a:lnTo>
                    <a:pt x="6098" y="1034"/>
                  </a:lnTo>
                  <a:lnTo>
                    <a:pt x="6098" y="1030"/>
                  </a:lnTo>
                  <a:lnTo>
                    <a:pt x="6099" y="1027"/>
                  </a:lnTo>
                  <a:lnTo>
                    <a:pt x="6099" y="1024"/>
                  </a:lnTo>
                  <a:lnTo>
                    <a:pt x="6099" y="1020"/>
                  </a:lnTo>
                  <a:lnTo>
                    <a:pt x="6099" y="1017"/>
                  </a:lnTo>
                  <a:lnTo>
                    <a:pt x="6099" y="1015"/>
                  </a:lnTo>
                  <a:lnTo>
                    <a:pt x="6099" y="1011"/>
                  </a:lnTo>
                  <a:lnTo>
                    <a:pt x="6099" y="1008"/>
                  </a:lnTo>
                  <a:lnTo>
                    <a:pt x="6099" y="1005"/>
                  </a:lnTo>
                  <a:lnTo>
                    <a:pt x="6099" y="1002"/>
                  </a:lnTo>
                  <a:lnTo>
                    <a:pt x="6099" y="997"/>
                  </a:lnTo>
                  <a:lnTo>
                    <a:pt x="6099" y="992"/>
                  </a:lnTo>
                  <a:lnTo>
                    <a:pt x="6100" y="988"/>
                  </a:lnTo>
                  <a:lnTo>
                    <a:pt x="6100" y="983"/>
                  </a:lnTo>
                  <a:lnTo>
                    <a:pt x="6100" y="979"/>
                  </a:lnTo>
                  <a:lnTo>
                    <a:pt x="6101" y="974"/>
                  </a:lnTo>
                  <a:lnTo>
                    <a:pt x="6101" y="969"/>
                  </a:lnTo>
                  <a:lnTo>
                    <a:pt x="6101" y="965"/>
                  </a:lnTo>
                  <a:lnTo>
                    <a:pt x="6100" y="965"/>
                  </a:lnTo>
                  <a:lnTo>
                    <a:pt x="6098" y="965"/>
                  </a:lnTo>
                  <a:lnTo>
                    <a:pt x="6097" y="966"/>
                  </a:lnTo>
                  <a:lnTo>
                    <a:pt x="6095" y="966"/>
                  </a:lnTo>
                  <a:lnTo>
                    <a:pt x="6094" y="966"/>
                  </a:lnTo>
                  <a:lnTo>
                    <a:pt x="6092" y="966"/>
                  </a:lnTo>
                  <a:lnTo>
                    <a:pt x="6090" y="966"/>
                  </a:lnTo>
                  <a:lnTo>
                    <a:pt x="6088" y="966"/>
                  </a:lnTo>
                  <a:lnTo>
                    <a:pt x="6087" y="966"/>
                  </a:lnTo>
                  <a:lnTo>
                    <a:pt x="6085" y="966"/>
                  </a:lnTo>
                  <a:lnTo>
                    <a:pt x="6084" y="966"/>
                  </a:lnTo>
                  <a:lnTo>
                    <a:pt x="6082" y="966"/>
                  </a:lnTo>
                  <a:lnTo>
                    <a:pt x="6080" y="966"/>
                  </a:lnTo>
                  <a:lnTo>
                    <a:pt x="6079" y="965"/>
                  </a:lnTo>
                  <a:lnTo>
                    <a:pt x="6077" y="965"/>
                  </a:lnTo>
                  <a:lnTo>
                    <a:pt x="6076" y="965"/>
                  </a:lnTo>
                  <a:lnTo>
                    <a:pt x="6076" y="974"/>
                  </a:lnTo>
                  <a:lnTo>
                    <a:pt x="6077" y="984"/>
                  </a:lnTo>
                  <a:lnTo>
                    <a:pt x="6077" y="994"/>
                  </a:lnTo>
                  <a:lnTo>
                    <a:pt x="6077" y="1003"/>
                  </a:lnTo>
                  <a:lnTo>
                    <a:pt x="6077" y="1013"/>
                  </a:lnTo>
                  <a:lnTo>
                    <a:pt x="6078" y="1022"/>
                  </a:lnTo>
                  <a:lnTo>
                    <a:pt x="6078" y="1032"/>
                  </a:lnTo>
                  <a:lnTo>
                    <a:pt x="6078" y="1041"/>
                  </a:lnTo>
                  <a:lnTo>
                    <a:pt x="6078" y="1047"/>
                  </a:lnTo>
                  <a:lnTo>
                    <a:pt x="6078" y="1053"/>
                  </a:lnTo>
                  <a:lnTo>
                    <a:pt x="6077" y="1061"/>
                  </a:lnTo>
                  <a:lnTo>
                    <a:pt x="6077" y="1068"/>
                  </a:lnTo>
                  <a:lnTo>
                    <a:pt x="6077" y="1076"/>
                  </a:lnTo>
                  <a:lnTo>
                    <a:pt x="6076" y="1083"/>
                  </a:lnTo>
                  <a:lnTo>
                    <a:pt x="6075" y="1089"/>
                  </a:lnTo>
                  <a:lnTo>
                    <a:pt x="6073" y="1094"/>
                  </a:lnTo>
                  <a:lnTo>
                    <a:pt x="6071" y="1098"/>
                  </a:lnTo>
                  <a:lnTo>
                    <a:pt x="6069" y="1102"/>
                  </a:lnTo>
                  <a:lnTo>
                    <a:pt x="6067" y="1105"/>
                  </a:lnTo>
                  <a:lnTo>
                    <a:pt x="6066" y="1108"/>
                  </a:lnTo>
                  <a:lnTo>
                    <a:pt x="6064" y="1111"/>
                  </a:lnTo>
                  <a:lnTo>
                    <a:pt x="6061" y="1114"/>
                  </a:lnTo>
                  <a:lnTo>
                    <a:pt x="6058" y="1116"/>
                  </a:lnTo>
                  <a:lnTo>
                    <a:pt x="6056" y="1118"/>
                  </a:lnTo>
                  <a:lnTo>
                    <a:pt x="6053" y="1120"/>
                  </a:lnTo>
                  <a:lnTo>
                    <a:pt x="6050" y="1121"/>
                  </a:lnTo>
                  <a:lnTo>
                    <a:pt x="6047" y="1122"/>
                  </a:lnTo>
                  <a:lnTo>
                    <a:pt x="6043" y="1123"/>
                  </a:lnTo>
                  <a:lnTo>
                    <a:pt x="6040" y="1124"/>
                  </a:lnTo>
                  <a:lnTo>
                    <a:pt x="6036" y="1125"/>
                  </a:lnTo>
                  <a:lnTo>
                    <a:pt x="6032" y="1125"/>
                  </a:lnTo>
                  <a:lnTo>
                    <a:pt x="6028" y="1125"/>
                  </a:lnTo>
                  <a:lnTo>
                    <a:pt x="6024" y="1125"/>
                  </a:lnTo>
                  <a:lnTo>
                    <a:pt x="6020" y="1124"/>
                  </a:lnTo>
                  <a:lnTo>
                    <a:pt x="6016" y="1123"/>
                  </a:lnTo>
                  <a:lnTo>
                    <a:pt x="6012" y="1122"/>
                  </a:lnTo>
                  <a:lnTo>
                    <a:pt x="6008" y="1121"/>
                  </a:lnTo>
                  <a:lnTo>
                    <a:pt x="6005" y="1119"/>
                  </a:lnTo>
                  <a:lnTo>
                    <a:pt x="6002" y="1117"/>
                  </a:lnTo>
                  <a:lnTo>
                    <a:pt x="5999" y="1114"/>
                  </a:lnTo>
                  <a:lnTo>
                    <a:pt x="5996" y="1111"/>
                  </a:lnTo>
                  <a:lnTo>
                    <a:pt x="5993" y="1107"/>
                  </a:lnTo>
                  <a:lnTo>
                    <a:pt x="5991" y="1104"/>
                  </a:lnTo>
                  <a:lnTo>
                    <a:pt x="5989" y="1101"/>
                  </a:lnTo>
                  <a:lnTo>
                    <a:pt x="5988" y="1097"/>
                  </a:lnTo>
                  <a:lnTo>
                    <a:pt x="5987" y="1093"/>
                  </a:lnTo>
                  <a:lnTo>
                    <a:pt x="5986" y="1089"/>
                  </a:lnTo>
                  <a:lnTo>
                    <a:pt x="5985" y="1085"/>
                  </a:lnTo>
                  <a:lnTo>
                    <a:pt x="5985" y="1079"/>
                  </a:lnTo>
                  <a:lnTo>
                    <a:pt x="5984" y="1074"/>
                  </a:lnTo>
                  <a:lnTo>
                    <a:pt x="5983" y="1067"/>
                  </a:lnTo>
                  <a:lnTo>
                    <a:pt x="5983" y="1061"/>
                  </a:lnTo>
                  <a:lnTo>
                    <a:pt x="5983" y="1054"/>
                  </a:lnTo>
                  <a:lnTo>
                    <a:pt x="5983" y="1048"/>
                  </a:lnTo>
                  <a:lnTo>
                    <a:pt x="5983" y="1042"/>
                  </a:lnTo>
                  <a:lnTo>
                    <a:pt x="5983" y="1037"/>
                  </a:lnTo>
                  <a:lnTo>
                    <a:pt x="5983" y="1029"/>
                  </a:lnTo>
                  <a:lnTo>
                    <a:pt x="5983" y="1022"/>
                  </a:lnTo>
                  <a:lnTo>
                    <a:pt x="5984" y="1014"/>
                  </a:lnTo>
                  <a:lnTo>
                    <a:pt x="5984" y="1007"/>
                  </a:lnTo>
                  <a:lnTo>
                    <a:pt x="5984" y="1000"/>
                  </a:lnTo>
                  <a:lnTo>
                    <a:pt x="5985" y="992"/>
                  </a:lnTo>
                  <a:lnTo>
                    <a:pt x="5985" y="985"/>
                  </a:lnTo>
                  <a:lnTo>
                    <a:pt x="5985" y="977"/>
                  </a:lnTo>
                  <a:lnTo>
                    <a:pt x="5985" y="975"/>
                  </a:lnTo>
                  <a:lnTo>
                    <a:pt x="5986" y="974"/>
                  </a:lnTo>
                  <a:lnTo>
                    <a:pt x="5986" y="972"/>
                  </a:lnTo>
                  <a:lnTo>
                    <a:pt x="5986" y="971"/>
                  </a:lnTo>
                  <a:lnTo>
                    <a:pt x="5986" y="969"/>
                  </a:lnTo>
                  <a:lnTo>
                    <a:pt x="5987" y="968"/>
                  </a:lnTo>
                  <a:lnTo>
                    <a:pt x="5987" y="966"/>
                  </a:lnTo>
                  <a:lnTo>
                    <a:pt x="5987" y="964"/>
                  </a:lnTo>
                  <a:close/>
                  <a:moveTo>
                    <a:pt x="26" y="965"/>
                  </a:moveTo>
                  <a:lnTo>
                    <a:pt x="16" y="1041"/>
                  </a:lnTo>
                  <a:lnTo>
                    <a:pt x="15" y="1047"/>
                  </a:lnTo>
                  <a:lnTo>
                    <a:pt x="14" y="1054"/>
                  </a:lnTo>
                  <a:lnTo>
                    <a:pt x="13" y="1060"/>
                  </a:lnTo>
                  <a:lnTo>
                    <a:pt x="12" y="1066"/>
                  </a:lnTo>
                  <a:lnTo>
                    <a:pt x="11" y="1072"/>
                  </a:lnTo>
                  <a:lnTo>
                    <a:pt x="11" y="1078"/>
                  </a:lnTo>
                  <a:lnTo>
                    <a:pt x="10" y="1085"/>
                  </a:lnTo>
                  <a:lnTo>
                    <a:pt x="9" y="1091"/>
                  </a:lnTo>
                  <a:lnTo>
                    <a:pt x="8" y="1096"/>
                  </a:lnTo>
                  <a:lnTo>
                    <a:pt x="7" y="1101"/>
                  </a:lnTo>
                  <a:lnTo>
                    <a:pt x="6" y="1105"/>
                  </a:lnTo>
                  <a:lnTo>
                    <a:pt x="6" y="1110"/>
                  </a:lnTo>
                  <a:lnTo>
                    <a:pt x="5" y="1115"/>
                  </a:lnTo>
                  <a:lnTo>
                    <a:pt x="4" y="1120"/>
                  </a:lnTo>
                  <a:lnTo>
                    <a:pt x="3" y="1125"/>
                  </a:lnTo>
                  <a:lnTo>
                    <a:pt x="2" y="1129"/>
                  </a:lnTo>
                  <a:lnTo>
                    <a:pt x="2" y="1131"/>
                  </a:lnTo>
                  <a:lnTo>
                    <a:pt x="1" y="1131"/>
                  </a:lnTo>
                  <a:lnTo>
                    <a:pt x="1" y="1133"/>
                  </a:lnTo>
                  <a:lnTo>
                    <a:pt x="1" y="1134"/>
                  </a:lnTo>
                  <a:lnTo>
                    <a:pt x="0" y="1135"/>
                  </a:lnTo>
                  <a:lnTo>
                    <a:pt x="0" y="1137"/>
                  </a:lnTo>
                  <a:lnTo>
                    <a:pt x="0" y="1138"/>
                  </a:lnTo>
                  <a:lnTo>
                    <a:pt x="0" y="1139"/>
                  </a:lnTo>
                  <a:lnTo>
                    <a:pt x="2" y="1139"/>
                  </a:lnTo>
                  <a:lnTo>
                    <a:pt x="3" y="1138"/>
                  </a:lnTo>
                  <a:lnTo>
                    <a:pt x="4" y="1138"/>
                  </a:lnTo>
                  <a:lnTo>
                    <a:pt x="6" y="1138"/>
                  </a:lnTo>
                  <a:lnTo>
                    <a:pt x="7" y="1138"/>
                  </a:lnTo>
                  <a:lnTo>
                    <a:pt x="9" y="1138"/>
                  </a:lnTo>
                  <a:lnTo>
                    <a:pt x="10" y="1138"/>
                  </a:lnTo>
                  <a:lnTo>
                    <a:pt x="12" y="1138"/>
                  </a:lnTo>
                  <a:lnTo>
                    <a:pt x="13" y="1138"/>
                  </a:lnTo>
                  <a:lnTo>
                    <a:pt x="15" y="1138"/>
                  </a:lnTo>
                  <a:lnTo>
                    <a:pt x="16" y="1138"/>
                  </a:lnTo>
                  <a:lnTo>
                    <a:pt x="18" y="1138"/>
                  </a:lnTo>
                  <a:lnTo>
                    <a:pt x="19" y="1138"/>
                  </a:lnTo>
                  <a:lnTo>
                    <a:pt x="21" y="1138"/>
                  </a:lnTo>
                  <a:lnTo>
                    <a:pt x="22" y="1139"/>
                  </a:lnTo>
                  <a:lnTo>
                    <a:pt x="24" y="1139"/>
                  </a:lnTo>
                  <a:lnTo>
                    <a:pt x="24" y="1137"/>
                  </a:lnTo>
                  <a:lnTo>
                    <a:pt x="24" y="1135"/>
                  </a:lnTo>
                  <a:lnTo>
                    <a:pt x="24" y="1133"/>
                  </a:lnTo>
                  <a:lnTo>
                    <a:pt x="24" y="1131"/>
                  </a:lnTo>
                  <a:lnTo>
                    <a:pt x="24" y="1129"/>
                  </a:lnTo>
                  <a:lnTo>
                    <a:pt x="24" y="1127"/>
                  </a:lnTo>
                  <a:lnTo>
                    <a:pt x="24" y="1125"/>
                  </a:lnTo>
                  <a:lnTo>
                    <a:pt x="25" y="1123"/>
                  </a:lnTo>
                  <a:lnTo>
                    <a:pt x="25" y="1120"/>
                  </a:lnTo>
                  <a:lnTo>
                    <a:pt x="25" y="1117"/>
                  </a:lnTo>
                  <a:lnTo>
                    <a:pt x="25" y="1114"/>
                  </a:lnTo>
                  <a:lnTo>
                    <a:pt x="26" y="1111"/>
                  </a:lnTo>
                  <a:lnTo>
                    <a:pt x="26" y="1108"/>
                  </a:lnTo>
                  <a:lnTo>
                    <a:pt x="26" y="1105"/>
                  </a:lnTo>
                  <a:lnTo>
                    <a:pt x="26" y="1101"/>
                  </a:lnTo>
                  <a:lnTo>
                    <a:pt x="26" y="1098"/>
                  </a:lnTo>
                  <a:lnTo>
                    <a:pt x="27" y="1095"/>
                  </a:lnTo>
                  <a:lnTo>
                    <a:pt x="27" y="1091"/>
                  </a:lnTo>
                  <a:lnTo>
                    <a:pt x="27" y="1088"/>
                  </a:lnTo>
                  <a:lnTo>
                    <a:pt x="28" y="1084"/>
                  </a:lnTo>
                  <a:lnTo>
                    <a:pt x="28" y="1080"/>
                  </a:lnTo>
                  <a:lnTo>
                    <a:pt x="28" y="1077"/>
                  </a:lnTo>
                  <a:lnTo>
                    <a:pt x="29" y="1073"/>
                  </a:lnTo>
                  <a:lnTo>
                    <a:pt x="29" y="1069"/>
                  </a:lnTo>
                  <a:lnTo>
                    <a:pt x="30" y="1064"/>
                  </a:lnTo>
                  <a:lnTo>
                    <a:pt x="30" y="1058"/>
                  </a:lnTo>
                  <a:lnTo>
                    <a:pt x="31" y="1052"/>
                  </a:lnTo>
                  <a:lnTo>
                    <a:pt x="32" y="1047"/>
                  </a:lnTo>
                  <a:lnTo>
                    <a:pt x="32" y="1041"/>
                  </a:lnTo>
                  <a:lnTo>
                    <a:pt x="33" y="1035"/>
                  </a:lnTo>
                  <a:lnTo>
                    <a:pt x="34" y="1030"/>
                  </a:lnTo>
                  <a:lnTo>
                    <a:pt x="34" y="1024"/>
                  </a:lnTo>
                  <a:lnTo>
                    <a:pt x="39" y="1033"/>
                  </a:lnTo>
                  <a:lnTo>
                    <a:pt x="43" y="1043"/>
                  </a:lnTo>
                  <a:lnTo>
                    <a:pt x="48" y="1052"/>
                  </a:lnTo>
                  <a:lnTo>
                    <a:pt x="52" y="1061"/>
                  </a:lnTo>
                  <a:lnTo>
                    <a:pt x="57" y="1071"/>
                  </a:lnTo>
                  <a:lnTo>
                    <a:pt x="62" y="1080"/>
                  </a:lnTo>
                  <a:lnTo>
                    <a:pt x="66" y="1089"/>
                  </a:lnTo>
                  <a:lnTo>
                    <a:pt x="71" y="1098"/>
                  </a:lnTo>
                  <a:lnTo>
                    <a:pt x="90" y="1139"/>
                  </a:lnTo>
                  <a:lnTo>
                    <a:pt x="91" y="1139"/>
                  </a:lnTo>
                  <a:lnTo>
                    <a:pt x="93" y="1138"/>
                  </a:lnTo>
                  <a:lnTo>
                    <a:pt x="94" y="1138"/>
                  </a:lnTo>
                  <a:lnTo>
                    <a:pt x="95" y="1138"/>
                  </a:lnTo>
                  <a:lnTo>
                    <a:pt x="96" y="1138"/>
                  </a:lnTo>
                  <a:lnTo>
                    <a:pt x="97" y="1139"/>
                  </a:lnTo>
                  <a:lnTo>
                    <a:pt x="99" y="1139"/>
                  </a:lnTo>
                  <a:lnTo>
                    <a:pt x="100" y="1139"/>
                  </a:lnTo>
                  <a:lnTo>
                    <a:pt x="106" y="1124"/>
                  </a:lnTo>
                  <a:lnTo>
                    <a:pt x="114" y="1110"/>
                  </a:lnTo>
                  <a:lnTo>
                    <a:pt x="121" y="1095"/>
                  </a:lnTo>
                  <a:lnTo>
                    <a:pt x="127" y="1080"/>
                  </a:lnTo>
                  <a:lnTo>
                    <a:pt x="134" y="1065"/>
                  </a:lnTo>
                  <a:lnTo>
                    <a:pt x="142" y="1051"/>
                  </a:lnTo>
                  <a:lnTo>
                    <a:pt x="149" y="1036"/>
                  </a:lnTo>
                  <a:lnTo>
                    <a:pt x="156" y="1022"/>
                  </a:lnTo>
                  <a:lnTo>
                    <a:pt x="158" y="1036"/>
                  </a:lnTo>
                  <a:lnTo>
                    <a:pt x="159" y="1051"/>
                  </a:lnTo>
                  <a:lnTo>
                    <a:pt x="161" y="1065"/>
                  </a:lnTo>
                  <a:lnTo>
                    <a:pt x="162" y="1080"/>
                  </a:lnTo>
                  <a:lnTo>
                    <a:pt x="164" y="1095"/>
                  </a:lnTo>
                  <a:lnTo>
                    <a:pt x="165" y="1110"/>
                  </a:lnTo>
                  <a:lnTo>
                    <a:pt x="166" y="1124"/>
                  </a:lnTo>
                  <a:lnTo>
                    <a:pt x="167" y="1139"/>
                  </a:lnTo>
                  <a:lnTo>
                    <a:pt x="170" y="1139"/>
                  </a:lnTo>
                  <a:lnTo>
                    <a:pt x="172" y="1138"/>
                  </a:lnTo>
                  <a:lnTo>
                    <a:pt x="175" y="1138"/>
                  </a:lnTo>
                  <a:lnTo>
                    <a:pt x="177" y="1138"/>
                  </a:lnTo>
                  <a:lnTo>
                    <a:pt x="180" y="1138"/>
                  </a:lnTo>
                  <a:lnTo>
                    <a:pt x="183" y="1138"/>
                  </a:lnTo>
                  <a:lnTo>
                    <a:pt x="185" y="1138"/>
                  </a:lnTo>
                  <a:lnTo>
                    <a:pt x="188" y="1138"/>
                  </a:lnTo>
                  <a:lnTo>
                    <a:pt x="190" y="1138"/>
                  </a:lnTo>
                  <a:lnTo>
                    <a:pt x="193" y="1138"/>
                  </a:lnTo>
                  <a:lnTo>
                    <a:pt x="195" y="1138"/>
                  </a:lnTo>
                  <a:lnTo>
                    <a:pt x="198" y="1138"/>
                  </a:lnTo>
                  <a:lnTo>
                    <a:pt x="201" y="1138"/>
                  </a:lnTo>
                  <a:lnTo>
                    <a:pt x="203" y="1138"/>
                  </a:lnTo>
                  <a:lnTo>
                    <a:pt x="206" y="1139"/>
                  </a:lnTo>
                  <a:lnTo>
                    <a:pt x="209" y="1139"/>
                  </a:lnTo>
                  <a:lnTo>
                    <a:pt x="208" y="1138"/>
                  </a:lnTo>
                  <a:lnTo>
                    <a:pt x="208" y="1136"/>
                  </a:lnTo>
                  <a:lnTo>
                    <a:pt x="208" y="1135"/>
                  </a:lnTo>
                  <a:lnTo>
                    <a:pt x="208" y="1133"/>
                  </a:lnTo>
                  <a:lnTo>
                    <a:pt x="207" y="1132"/>
                  </a:lnTo>
                  <a:lnTo>
                    <a:pt x="207" y="1131"/>
                  </a:lnTo>
                  <a:lnTo>
                    <a:pt x="207" y="1129"/>
                  </a:lnTo>
                  <a:lnTo>
                    <a:pt x="207" y="1128"/>
                  </a:lnTo>
                  <a:lnTo>
                    <a:pt x="206" y="1123"/>
                  </a:lnTo>
                  <a:lnTo>
                    <a:pt x="205" y="1117"/>
                  </a:lnTo>
                  <a:lnTo>
                    <a:pt x="204" y="1112"/>
                  </a:lnTo>
                  <a:lnTo>
                    <a:pt x="203" y="1106"/>
                  </a:lnTo>
                  <a:lnTo>
                    <a:pt x="203" y="1101"/>
                  </a:lnTo>
                  <a:lnTo>
                    <a:pt x="202" y="1095"/>
                  </a:lnTo>
                  <a:lnTo>
                    <a:pt x="201" y="1090"/>
                  </a:lnTo>
                  <a:lnTo>
                    <a:pt x="201" y="1084"/>
                  </a:lnTo>
                  <a:lnTo>
                    <a:pt x="199" y="1069"/>
                  </a:lnTo>
                  <a:lnTo>
                    <a:pt x="197" y="1054"/>
                  </a:lnTo>
                  <a:lnTo>
                    <a:pt x="195" y="1039"/>
                  </a:lnTo>
                  <a:lnTo>
                    <a:pt x="193" y="1024"/>
                  </a:lnTo>
                  <a:lnTo>
                    <a:pt x="192" y="1009"/>
                  </a:lnTo>
                  <a:lnTo>
                    <a:pt x="190" y="994"/>
                  </a:lnTo>
                  <a:lnTo>
                    <a:pt x="188" y="980"/>
                  </a:lnTo>
                  <a:lnTo>
                    <a:pt x="187" y="965"/>
                  </a:lnTo>
                  <a:lnTo>
                    <a:pt x="184" y="965"/>
                  </a:lnTo>
                  <a:lnTo>
                    <a:pt x="182" y="966"/>
                  </a:lnTo>
                  <a:lnTo>
                    <a:pt x="179" y="966"/>
                  </a:lnTo>
                  <a:lnTo>
                    <a:pt x="177" y="966"/>
                  </a:lnTo>
                  <a:lnTo>
                    <a:pt x="175" y="966"/>
                  </a:lnTo>
                  <a:lnTo>
                    <a:pt x="172" y="966"/>
                  </a:lnTo>
                  <a:lnTo>
                    <a:pt x="170" y="966"/>
                  </a:lnTo>
                  <a:lnTo>
                    <a:pt x="168" y="965"/>
                  </a:lnTo>
                  <a:lnTo>
                    <a:pt x="167" y="965"/>
                  </a:lnTo>
                  <a:lnTo>
                    <a:pt x="167" y="965"/>
                  </a:lnTo>
                  <a:lnTo>
                    <a:pt x="166" y="965"/>
                  </a:lnTo>
                  <a:lnTo>
                    <a:pt x="166" y="965"/>
                  </a:lnTo>
                  <a:lnTo>
                    <a:pt x="166" y="965"/>
                  </a:lnTo>
                  <a:lnTo>
                    <a:pt x="165" y="965"/>
                  </a:lnTo>
                  <a:lnTo>
                    <a:pt x="165" y="965"/>
                  </a:lnTo>
                  <a:lnTo>
                    <a:pt x="160" y="976"/>
                  </a:lnTo>
                  <a:lnTo>
                    <a:pt x="154" y="988"/>
                  </a:lnTo>
                  <a:lnTo>
                    <a:pt x="149" y="999"/>
                  </a:lnTo>
                  <a:lnTo>
                    <a:pt x="143" y="1011"/>
                  </a:lnTo>
                  <a:lnTo>
                    <a:pt x="138" y="1022"/>
                  </a:lnTo>
                  <a:lnTo>
                    <a:pt x="132" y="1033"/>
                  </a:lnTo>
                  <a:lnTo>
                    <a:pt x="127" y="1045"/>
                  </a:lnTo>
                  <a:lnTo>
                    <a:pt x="121" y="1056"/>
                  </a:lnTo>
                  <a:lnTo>
                    <a:pt x="106" y="1085"/>
                  </a:lnTo>
                  <a:lnTo>
                    <a:pt x="98" y="1070"/>
                  </a:lnTo>
                  <a:lnTo>
                    <a:pt x="91" y="1055"/>
                  </a:lnTo>
                  <a:lnTo>
                    <a:pt x="83" y="1040"/>
                  </a:lnTo>
                  <a:lnTo>
                    <a:pt x="76" y="1025"/>
                  </a:lnTo>
                  <a:lnTo>
                    <a:pt x="68" y="1010"/>
                  </a:lnTo>
                  <a:lnTo>
                    <a:pt x="61" y="995"/>
                  </a:lnTo>
                  <a:lnTo>
                    <a:pt x="54" y="980"/>
                  </a:lnTo>
                  <a:lnTo>
                    <a:pt x="47" y="965"/>
                  </a:lnTo>
                  <a:lnTo>
                    <a:pt x="46" y="965"/>
                  </a:lnTo>
                  <a:lnTo>
                    <a:pt x="44" y="965"/>
                  </a:lnTo>
                  <a:lnTo>
                    <a:pt x="43" y="965"/>
                  </a:lnTo>
                  <a:lnTo>
                    <a:pt x="42" y="966"/>
                  </a:lnTo>
                  <a:lnTo>
                    <a:pt x="40" y="966"/>
                  </a:lnTo>
                  <a:lnTo>
                    <a:pt x="39" y="966"/>
                  </a:lnTo>
                  <a:lnTo>
                    <a:pt x="38" y="966"/>
                  </a:lnTo>
                  <a:lnTo>
                    <a:pt x="36" y="966"/>
                  </a:lnTo>
                  <a:lnTo>
                    <a:pt x="35" y="966"/>
                  </a:lnTo>
                  <a:lnTo>
                    <a:pt x="34" y="966"/>
                  </a:lnTo>
                  <a:lnTo>
                    <a:pt x="33" y="966"/>
                  </a:lnTo>
                  <a:lnTo>
                    <a:pt x="31" y="966"/>
                  </a:lnTo>
                  <a:lnTo>
                    <a:pt x="30" y="965"/>
                  </a:lnTo>
                  <a:lnTo>
                    <a:pt x="29" y="965"/>
                  </a:lnTo>
                  <a:lnTo>
                    <a:pt x="28" y="965"/>
                  </a:lnTo>
                  <a:lnTo>
                    <a:pt x="26" y="965"/>
                  </a:lnTo>
                  <a:close/>
                  <a:moveTo>
                    <a:pt x="978" y="965"/>
                  </a:moveTo>
                  <a:lnTo>
                    <a:pt x="978" y="968"/>
                  </a:lnTo>
                  <a:lnTo>
                    <a:pt x="978" y="973"/>
                  </a:lnTo>
                  <a:lnTo>
                    <a:pt x="978" y="978"/>
                  </a:lnTo>
                  <a:lnTo>
                    <a:pt x="978" y="983"/>
                  </a:lnTo>
                  <a:lnTo>
                    <a:pt x="979" y="988"/>
                  </a:lnTo>
                  <a:lnTo>
                    <a:pt x="979" y="993"/>
                  </a:lnTo>
                  <a:lnTo>
                    <a:pt x="979" y="998"/>
                  </a:lnTo>
                  <a:lnTo>
                    <a:pt x="979" y="1004"/>
                  </a:lnTo>
                  <a:lnTo>
                    <a:pt x="979" y="1008"/>
                  </a:lnTo>
                  <a:lnTo>
                    <a:pt x="979" y="1012"/>
                  </a:lnTo>
                  <a:lnTo>
                    <a:pt x="979" y="1016"/>
                  </a:lnTo>
                  <a:lnTo>
                    <a:pt x="979" y="1020"/>
                  </a:lnTo>
                  <a:lnTo>
                    <a:pt x="979" y="1023"/>
                  </a:lnTo>
                  <a:lnTo>
                    <a:pt x="979" y="1027"/>
                  </a:lnTo>
                  <a:lnTo>
                    <a:pt x="979" y="1031"/>
                  </a:lnTo>
                  <a:lnTo>
                    <a:pt x="979" y="1034"/>
                  </a:lnTo>
                  <a:lnTo>
                    <a:pt x="979" y="1038"/>
                  </a:lnTo>
                  <a:lnTo>
                    <a:pt x="979" y="1043"/>
                  </a:lnTo>
                  <a:lnTo>
                    <a:pt x="979" y="1048"/>
                  </a:lnTo>
                  <a:lnTo>
                    <a:pt x="979" y="1053"/>
                  </a:lnTo>
                  <a:lnTo>
                    <a:pt x="979" y="1058"/>
                  </a:lnTo>
                  <a:lnTo>
                    <a:pt x="979" y="1062"/>
                  </a:lnTo>
                  <a:lnTo>
                    <a:pt x="979" y="1067"/>
                  </a:lnTo>
                  <a:lnTo>
                    <a:pt x="979" y="1072"/>
                  </a:lnTo>
                  <a:lnTo>
                    <a:pt x="979" y="1077"/>
                  </a:lnTo>
                  <a:lnTo>
                    <a:pt x="979" y="1083"/>
                  </a:lnTo>
                  <a:lnTo>
                    <a:pt x="979" y="1089"/>
                  </a:lnTo>
                  <a:lnTo>
                    <a:pt x="979" y="1095"/>
                  </a:lnTo>
                  <a:lnTo>
                    <a:pt x="978" y="1101"/>
                  </a:lnTo>
                  <a:lnTo>
                    <a:pt x="978" y="1107"/>
                  </a:lnTo>
                  <a:lnTo>
                    <a:pt x="978" y="1113"/>
                  </a:lnTo>
                  <a:lnTo>
                    <a:pt x="978" y="1119"/>
                  </a:lnTo>
                  <a:lnTo>
                    <a:pt x="978" y="1125"/>
                  </a:lnTo>
                  <a:lnTo>
                    <a:pt x="978" y="1126"/>
                  </a:lnTo>
                  <a:lnTo>
                    <a:pt x="978" y="1128"/>
                  </a:lnTo>
                  <a:lnTo>
                    <a:pt x="978" y="1130"/>
                  </a:lnTo>
                  <a:lnTo>
                    <a:pt x="978" y="1132"/>
                  </a:lnTo>
                  <a:lnTo>
                    <a:pt x="978" y="1134"/>
                  </a:lnTo>
                  <a:lnTo>
                    <a:pt x="977" y="1135"/>
                  </a:lnTo>
                  <a:lnTo>
                    <a:pt x="977" y="1137"/>
                  </a:lnTo>
                  <a:lnTo>
                    <a:pt x="977" y="1139"/>
                  </a:lnTo>
                  <a:lnTo>
                    <a:pt x="980" y="1139"/>
                  </a:lnTo>
                  <a:lnTo>
                    <a:pt x="983" y="1139"/>
                  </a:lnTo>
                  <a:lnTo>
                    <a:pt x="985" y="1138"/>
                  </a:lnTo>
                  <a:lnTo>
                    <a:pt x="988" y="1138"/>
                  </a:lnTo>
                  <a:lnTo>
                    <a:pt x="991" y="1138"/>
                  </a:lnTo>
                  <a:lnTo>
                    <a:pt x="994" y="1138"/>
                  </a:lnTo>
                  <a:lnTo>
                    <a:pt x="997" y="1138"/>
                  </a:lnTo>
                  <a:lnTo>
                    <a:pt x="1000" y="1138"/>
                  </a:lnTo>
                  <a:lnTo>
                    <a:pt x="1003" y="1138"/>
                  </a:lnTo>
                  <a:lnTo>
                    <a:pt x="1007" y="1138"/>
                  </a:lnTo>
                  <a:lnTo>
                    <a:pt x="1011" y="1138"/>
                  </a:lnTo>
                  <a:lnTo>
                    <a:pt x="1015" y="1138"/>
                  </a:lnTo>
                  <a:lnTo>
                    <a:pt x="1019" y="1138"/>
                  </a:lnTo>
                  <a:lnTo>
                    <a:pt x="1022" y="1138"/>
                  </a:lnTo>
                  <a:lnTo>
                    <a:pt x="1026" y="1138"/>
                  </a:lnTo>
                  <a:lnTo>
                    <a:pt x="1030" y="1138"/>
                  </a:lnTo>
                  <a:lnTo>
                    <a:pt x="1036" y="1138"/>
                  </a:lnTo>
                  <a:lnTo>
                    <a:pt x="1041" y="1138"/>
                  </a:lnTo>
                  <a:lnTo>
                    <a:pt x="1047" y="1138"/>
                  </a:lnTo>
                  <a:lnTo>
                    <a:pt x="1053" y="1138"/>
                  </a:lnTo>
                  <a:lnTo>
                    <a:pt x="1058" y="1138"/>
                  </a:lnTo>
                  <a:lnTo>
                    <a:pt x="1064" y="1139"/>
                  </a:lnTo>
                  <a:lnTo>
                    <a:pt x="1070" y="1139"/>
                  </a:lnTo>
                  <a:lnTo>
                    <a:pt x="1076" y="1139"/>
                  </a:lnTo>
                  <a:lnTo>
                    <a:pt x="1076" y="1138"/>
                  </a:lnTo>
                  <a:lnTo>
                    <a:pt x="1076" y="1138"/>
                  </a:lnTo>
                  <a:lnTo>
                    <a:pt x="1075" y="1138"/>
                  </a:lnTo>
                  <a:lnTo>
                    <a:pt x="1075" y="1137"/>
                  </a:lnTo>
                  <a:lnTo>
                    <a:pt x="1075" y="1137"/>
                  </a:lnTo>
                  <a:lnTo>
                    <a:pt x="1075" y="1136"/>
                  </a:lnTo>
                  <a:lnTo>
                    <a:pt x="1075" y="1136"/>
                  </a:lnTo>
                  <a:lnTo>
                    <a:pt x="1075" y="1134"/>
                  </a:lnTo>
                  <a:lnTo>
                    <a:pt x="1075" y="1131"/>
                  </a:lnTo>
                  <a:lnTo>
                    <a:pt x="1075" y="1129"/>
                  </a:lnTo>
                  <a:lnTo>
                    <a:pt x="1075" y="1126"/>
                  </a:lnTo>
                  <a:lnTo>
                    <a:pt x="1075" y="1124"/>
                  </a:lnTo>
                  <a:lnTo>
                    <a:pt x="1075" y="1122"/>
                  </a:lnTo>
                  <a:lnTo>
                    <a:pt x="1075" y="1120"/>
                  </a:lnTo>
                  <a:lnTo>
                    <a:pt x="1076" y="1117"/>
                  </a:lnTo>
                  <a:lnTo>
                    <a:pt x="1068" y="1118"/>
                  </a:lnTo>
                  <a:lnTo>
                    <a:pt x="1061" y="1118"/>
                  </a:lnTo>
                  <a:lnTo>
                    <a:pt x="1054" y="1119"/>
                  </a:lnTo>
                  <a:lnTo>
                    <a:pt x="1046" y="1120"/>
                  </a:lnTo>
                  <a:lnTo>
                    <a:pt x="1039" y="1120"/>
                  </a:lnTo>
                  <a:lnTo>
                    <a:pt x="1032" y="1120"/>
                  </a:lnTo>
                  <a:lnTo>
                    <a:pt x="1025" y="1120"/>
                  </a:lnTo>
                  <a:lnTo>
                    <a:pt x="1017" y="1120"/>
                  </a:lnTo>
                  <a:lnTo>
                    <a:pt x="1017" y="1116"/>
                  </a:lnTo>
                  <a:lnTo>
                    <a:pt x="1017" y="1112"/>
                  </a:lnTo>
                  <a:lnTo>
                    <a:pt x="1017" y="1108"/>
                  </a:lnTo>
                  <a:lnTo>
                    <a:pt x="1017" y="1105"/>
                  </a:lnTo>
                  <a:lnTo>
                    <a:pt x="1017" y="1100"/>
                  </a:lnTo>
                  <a:lnTo>
                    <a:pt x="1017" y="1096"/>
                  </a:lnTo>
                  <a:lnTo>
                    <a:pt x="1017" y="1092"/>
                  </a:lnTo>
                  <a:lnTo>
                    <a:pt x="1017" y="1088"/>
                  </a:lnTo>
                  <a:lnTo>
                    <a:pt x="1017" y="1084"/>
                  </a:lnTo>
                  <a:lnTo>
                    <a:pt x="1017" y="1080"/>
                  </a:lnTo>
                  <a:lnTo>
                    <a:pt x="1017" y="1076"/>
                  </a:lnTo>
                  <a:lnTo>
                    <a:pt x="1017" y="1072"/>
                  </a:lnTo>
                  <a:lnTo>
                    <a:pt x="1017" y="1068"/>
                  </a:lnTo>
                  <a:lnTo>
                    <a:pt x="1017" y="1064"/>
                  </a:lnTo>
                  <a:lnTo>
                    <a:pt x="1017" y="1060"/>
                  </a:lnTo>
                  <a:lnTo>
                    <a:pt x="1017" y="1056"/>
                  </a:lnTo>
                  <a:lnTo>
                    <a:pt x="1019" y="1056"/>
                  </a:lnTo>
                  <a:lnTo>
                    <a:pt x="1020" y="1056"/>
                  </a:lnTo>
                  <a:lnTo>
                    <a:pt x="1022" y="1056"/>
                  </a:lnTo>
                  <a:lnTo>
                    <a:pt x="1023" y="1056"/>
                  </a:lnTo>
                  <a:lnTo>
                    <a:pt x="1025" y="1056"/>
                  </a:lnTo>
                  <a:lnTo>
                    <a:pt x="1026" y="1056"/>
                  </a:lnTo>
                  <a:lnTo>
                    <a:pt x="1028" y="1056"/>
                  </a:lnTo>
                  <a:lnTo>
                    <a:pt x="1029" y="1056"/>
                  </a:lnTo>
                  <a:lnTo>
                    <a:pt x="1035" y="1056"/>
                  </a:lnTo>
                  <a:lnTo>
                    <a:pt x="1041" y="1056"/>
                  </a:lnTo>
                  <a:lnTo>
                    <a:pt x="1047" y="1057"/>
                  </a:lnTo>
                  <a:lnTo>
                    <a:pt x="1052" y="1057"/>
                  </a:lnTo>
                  <a:lnTo>
                    <a:pt x="1058" y="1057"/>
                  </a:lnTo>
                  <a:lnTo>
                    <a:pt x="1064" y="1058"/>
                  </a:lnTo>
                  <a:lnTo>
                    <a:pt x="1069" y="1058"/>
                  </a:lnTo>
                  <a:lnTo>
                    <a:pt x="1075" y="1058"/>
                  </a:lnTo>
                  <a:lnTo>
                    <a:pt x="1075" y="1057"/>
                  </a:lnTo>
                  <a:lnTo>
                    <a:pt x="1074" y="1056"/>
                  </a:lnTo>
                  <a:lnTo>
                    <a:pt x="1074" y="1055"/>
                  </a:lnTo>
                  <a:lnTo>
                    <a:pt x="1074" y="1053"/>
                  </a:lnTo>
                  <a:lnTo>
                    <a:pt x="1074" y="1052"/>
                  </a:lnTo>
                  <a:lnTo>
                    <a:pt x="1073" y="1051"/>
                  </a:lnTo>
                  <a:lnTo>
                    <a:pt x="1073" y="1050"/>
                  </a:lnTo>
                  <a:lnTo>
                    <a:pt x="1073" y="1048"/>
                  </a:lnTo>
                  <a:lnTo>
                    <a:pt x="1073" y="1047"/>
                  </a:lnTo>
                  <a:lnTo>
                    <a:pt x="1073" y="1046"/>
                  </a:lnTo>
                  <a:lnTo>
                    <a:pt x="1074" y="1044"/>
                  </a:lnTo>
                  <a:lnTo>
                    <a:pt x="1074" y="1043"/>
                  </a:lnTo>
                  <a:lnTo>
                    <a:pt x="1074" y="1041"/>
                  </a:lnTo>
                  <a:lnTo>
                    <a:pt x="1074" y="1040"/>
                  </a:lnTo>
                  <a:lnTo>
                    <a:pt x="1075" y="1038"/>
                  </a:lnTo>
                  <a:lnTo>
                    <a:pt x="1075" y="1037"/>
                  </a:lnTo>
                  <a:lnTo>
                    <a:pt x="1017" y="1039"/>
                  </a:lnTo>
                  <a:lnTo>
                    <a:pt x="1017" y="1035"/>
                  </a:lnTo>
                  <a:lnTo>
                    <a:pt x="1017" y="1032"/>
                  </a:lnTo>
                  <a:lnTo>
                    <a:pt x="1017" y="1028"/>
                  </a:lnTo>
                  <a:lnTo>
                    <a:pt x="1017" y="1024"/>
                  </a:lnTo>
                  <a:lnTo>
                    <a:pt x="1017" y="1021"/>
                  </a:lnTo>
                  <a:lnTo>
                    <a:pt x="1017" y="1017"/>
                  </a:lnTo>
                  <a:lnTo>
                    <a:pt x="1017" y="1014"/>
                  </a:lnTo>
                  <a:lnTo>
                    <a:pt x="1017" y="1010"/>
                  </a:lnTo>
                  <a:lnTo>
                    <a:pt x="1017" y="1007"/>
                  </a:lnTo>
                  <a:lnTo>
                    <a:pt x="1017" y="1004"/>
                  </a:lnTo>
                  <a:lnTo>
                    <a:pt x="1017" y="1000"/>
                  </a:lnTo>
                  <a:lnTo>
                    <a:pt x="1017" y="997"/>
                  </a:lnTo>
                  <a:lnTo>
                    <a:pt x="1017" y="994"/>
                  </a:lnTo>
                  <a:lnTo>
                    <a:pt x="1017" y="990"/>
                  </a:lnTo>
                  <a:lnTo>
                    <a:pt x="1018" y="987"/>
                  </a:lnTo>
                  <a:lnTo>
                    <a:pt x="1018" y="984"/>
                  </a:lnTo>
                  <a:lnTo>
                    <a:pt x="1025" y="984"/>
                  </a:lnTo>
                  <a:lnTo>
                    <a:pt x="1032" y="984"/>
                  </a:lnTo>
                  <a:lnTo>
                    <a:pt x="1040" y="984"/>
                  </a:lnTo>
                  <a:lnTo>
                    <a:pt x="1047" y="985"/>
                  </a:lnTo>
                  <a:lnTo>
                    <a:pt x="1054" y="985"/>
                  </a:lnTo>
                  <a:lnTo>
                    <a:pt x="1061" y="986"/>
                  </a:lnTo>
                  <a:lnTo>
                    <a:pt x="1069" y="987"/>
                  </a:lnTo>
                  <a:lnTo>
                    <a:pt x="1076" y="987"/>
                  </a:lnTo>
                  <a:lnTo>
                    <a:pt x="1076" y="987"/>
                  </a:lnTo>
                  <a:lnTo>
                    <a:pt x="1076" y="986"/>
                  </a:lnTo>
                  <a:lnTo>
                    <a:pt x="1075" y="986"/>
                  </a:lnTo>
                  <a:lnTo>
                    <a:pt x="1075" y="985"/>
                  </a:lnTo>
                  <a:lnTo>
                    <a:pt x="1075" y="985"/>
                  </a:lnTo>
                  <a:lnTo>
                    <a:pt x="1075" y="985"/>
                  </a:lnTo>
                  <a:lnTo>
                    <a:pt x="1075" y="984"/>
                  </a:lnTo>
                  <a:lnTo>
                    <a:pt x="1075" y="984"/>
                  </a:lnTo>
                  <a:lnTo>
                    <a:pt x="1075" y="981"/>
                  </a:lnTo>
                  <a:lnTo>
                    <a:pt x="1075" y="979"/>
                  </a:lnTo>
                  <a:lnTo>
                    <a:pt x="1075" y="977"/>
                  </a:lnTo>
                  <a:lnTo>
                    <a:pt x="1075" y="974"/>
                  </a:lnTo>
                  <a:lnTo>
                    <a:pt x="1075" y="972"/>
                  </a:lnTo>
                  <a:lnTo>
                    <a:pt x="1075" y="970"/>
                  </a:lnTo>
                  <a:lnTo>
                    <a:pt x="1075" y="967"/>
                  </a:lnTo>
                  <a:lnTo>
                    <a:pt x="1076" y="965"/>
                  </a:lnTo>
                  <a:lnTo>
                    <a:pt x="1069" y="965"/>
                  </a:lnTo>
                  <a:lnTo>
                    <a:pt x="1062" y="965"/>
                  </a:lnTo>
                  <a:lnTo>
                    <a:pt x="1054" y="966"/>
                  </a:lnTo>
                  <a:lnTo>
                    <a:pt x="1047" y="966"/>
                  </a:lnTo>
                  <a:lnTo>
                    <a:pt x="1040" y="966"/>
                  </a:lnTo>
                  <a:lnTo>
                    <a:pt x="1033" y="966"/>
                  </a:lnTo>
                  <a:lnTo>
                    <a:pt x="1025" y="966"/>
                  </a:lnTo>
                  <a:lnTo>
                    <a:pt x="1018" y="966"/>
                  </a:lnTo>
                  <a:lnTo>
                    <a:pt x="1013" y="966"/>
                  </a:lnTo>
                  <a:lnTo>
                    <a:pt x="1008" y="966"/>
                  </a:lnTo>
                  <a:lnTo>
                    <a:pt x="1003" y="966"/>
                  </a:lnTo>
                  <a:lnTo>
                    <a:pt x="998" y="966"/>
                  </a:lnTo>
                  <a:lnTo>
                    <a:pt x="993" y="965"/>
                  </a:lnTo>
                  <a:lnTo>
                    <a:pt x="988" y="965"/>
                  </a:lnTo>
                  <a:lnTo>
                    <a:pt x="983" y="965"/>
                  </a:lnTo>
                  <a:lnTo>
                    <a:pt x="978" y="965"/>
                  </a:lnTo>
                  <a:close/>
                  <a:moveTo>
                    <a:pt x="1156" y="965"/>
                  </a:moveTo>
                  <a:lnTo>
                    <a:pt x="1156" y="965"/>
                  </a:lnTo>
                  <a:lnTo>
                    <a:pt x="1156" y="966"/>
                  </a:lnTo>
                  <a:lnTo>
                    <a:pt x="1156" y="966"/>
                  </a:lnTo>
                  <a:lnTo>
                    <a:pt x="1156" y="966"/>
                  </a:lnTo>
                  <a:lnTo>
                    <a:pt x="1156" y="966"/>
                  </a:lnTo>
                  <a:lnTo>
                    <a:pt x="1156" y="967"/>
                  </a:lnTo>
                  <a:lnTo>
                    <a:pt x="1156" y="968"/>
                  </a:lnTo>
                  <a:lnTo>
                    <a:pt x="1157" y="968"/>
                  </a:lnTo>
                  <a:lnTo>
                    <a:pt x="1157" y="970"/>
                  </a:lnTo>
                  <a:lnTo>
                    <a:pt x="1157" y="973"/>
                  </a:lnTo>
                  <a:lnTo>
                    <a:pt x="1157" y="975"/>
                  </a:lnTo>
                  <a:lnTo>
                    <a:pt x="1157" y="977"/>
                  </a:lnTo>
                  <a:lnTo>
                    <a:pt x="1157" y="980"/>
                  </a:lnTo>
                  <a:lnTo>
                    <a:pt x="1157" y="983"/>
                  </a:lnTo>
                  <a:lnTo>
                    <a:pt x="1156" y="985"/>
                  </a:lnTo>
                  <a:lnTo>
                    <a:pt x="1156" y="987"/>
                  </a:lnTo>
                  <a:lnTo>
                    <a:pt x="1159" y="987"/>
                  </a:lnTo>
                  <a:lnTo>
                    <a:pt x="1162" y="987"/>
                  </a:lnTo>
                  <a:lnTo>
                    <a:pt x="1165" y="986"/>
                  </a:lnTo>
                  <a:lnTo>
                    <a:pt x="1168" y="986"/>
                  </a:lnTo>
                  <a:lnTo>
                    <a:pt x="1171" y="985"/>
                  </a:lnTo>
                  <a:lnTo>
                    <a:pt x="1174" y="985"/>
                  </a:lnTo>
                  <a:lnTo>
                    <a:pt x="1177" y="985"/>
                  </a:lnTo>
                  <a:lnTo>
                    <a:pt x="1180" y="985"/>
                  </a:lnTo>
                  <a:lnTo>
                    <a:pt x="1183" y="985"/>
                  </a:lnTo>
                  <a:lnTo>
                    <a:pt x="1186" y="984"/>
                  </a:lnTo>
                  <a:lnTo>
                    <a:pt x="1189" y="984"/>
                  </a:lnTo>
                  <a:lnTo>
                    <a:pt x="1191" y="984"/>
                  </a:lnTo>
                  <a:lnTo>
                    <a:pt x="1194" y="984"/>
                  </a:lnTo>
                  <a:lnTo>
                    <a:pt x="1197" y="984"/>
                  </a:lnTo>
                  <a:lnTo>
                    <a:pt x="1200" y="984"/>
                  </a:lnTo>
                  <a:lnTo>
                    <a:pt x="1202" y="984"/>
                  </a:lnTo>
                  <a:lnTo>
                    <a:pt x="1203" y="988"/>
                  </a:lnTo>
                  <a:lnTo>
                    <a:pt x="1203" y="992"/>
                  </a:lnTo>
                  <a:lnTo>
                    <a:pt x="1203" y="996"/>
                  </a:lnTo>
                  <a:lnTo>
                    <a:pt x="1203" y="1000"/>
                  </a:lnTo>
                  <a:lnTo>
                    <a:pt x="1203" y="1004"/>
                  </a:lnTo>
                  <a:lnTo>
                    <a:pt x="1203" y="1008"/>
                  </a:lnTo>
                  <a:lnTo>
                    <a:pt x="1203" y="1013"/>
                  </a:lnTo>
                  <a:lnTo>
                    <a:pt x="1203" y="1017"/>
                  </a:lnTo>
                  <a:lnTo>
                    <a:pt x="1203" y="1027"/>
                  </a:lnTo>
                  <a:lnTo>
                    <a:pt x="1203" y="1038"/>
                  </a:lnTo>
                  <a:lnTo>
                    <a:pt x="1203" y="1049"/>
                  </a:lnTo>
                  <a:lnTo>
                    <a:pt x="1203" y="1060"/>
                  </a:lnTo>
                  <a:lnTo>
                    <a:pt x="1203" y="1071"/>
                  </a:lnTo>
                  <a:lnTo>
                    <a:pt x="1202" y="1081"/>
                  </a:lnTo>
                  <a:lnTo>
                    <a:pt x="1202" y="1092"/>
                  </a:lnTo>
                  <a:lnTo>
                    <a:pt x="1202" y="1103"/>
                  </a:lnTo>
                  <a:lnTo>
                    <a:pt x="1202" y="1107"/>
                  </a:lnTo>
                  <a:lnTo>
                    <a:pt x="1202" y="1112"/>
                  </a:lnTo>
                  <a:lnTo>
                    <a:pt x="1202" y="1116"/>
                  </a:lnTo>
                  <a:lnTo>
                    <a:pt x="1201" y="1121"/>
                  </a:lnTo>
                  <a:lnTo>
                    <a:pt x="1201" y="1125"/>
                  </a:lnTo>
                  <a:lnTo>
                    <a:pt x="1201" y="1130"/>
                  </a:lnTo>
                  <a:lnTo>
                    <a:pt x="1200" y="1135"/>
                  </a:lnTo>
                  <a:lnTo>
                    <a:pt x="1200" y="1139"/>
                  </a:lnTo>
                  <a:lnTo>
                    <a:pt x="1203" y="1139"/>
                  </a:lnTo>
                  <a:lnTo>
                    <a:pt x="1206" y="1139"/>
                  </a:lnTo>
                  <a:lnTo>
                    <a:pt x="1208" y="1138"/>
                  </a:lnTo>
                  <a:lnTo>
                    <a:pt x="1211" y="1138"/>
                  </a:lnTo>
                  <a:lnTo>
                    <a:pt x="1213" y="1138"/>
                  </a:lnTo>
                  <a:lnTo>
                    <a:pt x="1216" y="1138"/>
                  </a:lnTo>
                  <a:lnTo>
                    <a:pt x="1219" y="1138"/>
                  </a:lnTo>
                  <a:lnTo>
                    <a:pt x="1221" y="1138"/>
                  </a:lnTo>
                  <a:lnTo>
                    <a:pt x="1224" y="1138"/>
                  </a:lnTo>
                  <a:lnTo>
                    <a:pt x="1226" y="1138"/>
                  </a:lnTo>
                  <a:lnTo>
                    <a:pt x="1229" y="1138"/>
                  </a:lnTo>
                  <a:lnTo>
                    <a:pt x="1232" y="1138"/>
                  </a:lnTo>
                  <a:lnTo>
                    <a:pt x="1234" y="1138"/>
                  </a:lnTo>
                  <a:lnTo>
                    <a:pt x="1237" y="1138"/>
                  </a:lnTo>
                  <a:lnTo>
                    <a:pt x="1239" y="1139"/>
                  </a:lnTo>
                  <a:lnTo>
                    <a:pt x="1242" y="1139"/>
                  </a:lnTo>
                  <a:lnTo>
                    <a:pt x="1242" y="1134"/>
                  </a:lnTo>
                  <a:lnTo>
                    <a:pt x="1242" y="1129"/>
                  </a:lnTo>
                  <a:lnTo>
                    <a:pt x="1241" y="1124"/>
                  </a:lnTo>
                  <a:lnTo>
                    <a:pt x="1241" y="1119"/>
                  </a:lnTo>
                  <a:lnTo>
                    <a:pt x="1241" y="1114"/>
                  </a:lnTo>
                  <a:lnTo>
                    <a:pt x="1241" y="1108"/>
                  </a:lnTo>
                  <a:lnTo>
                    <a:pt x="1241" y="1103"/>
                  </a:lnTo>
                  <a:lnTo>
                    <a:pt x="1241" y="1098"/>
                  </a:lnTo>
                  <a:lnTo>
                    <a:pt x="1241" y="1094"/>
                  </a:lnTo>
                  <a:lnTo>
                    <a:pt x="1241" y="1090"/>
                  </a:lnTo>
                  <a:lnTo>
                    <a:pt x="1241" y="1086"/>
                  </a:lnTo>
                  <a:lnTo>
                    <a:pt x="1241" y="1082"/>
                  </a:lnTo>
                  <a:lnTo>
                    <a:pt x="1241" y="1078"/>
                  </a:lnTo>
                  <a:lnTo>
                    <a:pt x="1241" y="1074"/>
                  </a:lnTo>
                  <a:lnTo>
                    <a:pt x="1241" y="1070"/>
                  </a:lnTo>
                  <a:lnTo>
                    <a:pt x="1241" y="1065"/>
                  </a:lnTo>
                  <a:lnTo>
                    <a:pt x="1241" y="1058"/>
                  </a:lnTo>
                  <a:lnTo>
                    <a:pt x="1241" y="1050"/>
                  </a:lnTo>
                  <a:lnTo>
                    <a:pt x="1241" y="1042"/>
                  </a:lnTo>
                  <a:lnTo>
                    <a:pt x="1241" y="1034"/>
                  </a:lnTo>
                  <a:lnTo>
                    <a:pt x="1241" y="1026"/>
                  </a:lnTo>
                  <a:lnTo>
                    <a:pt x="1241" y="1018"/>
                  </a:lnTo>
                  <a:lnTo>
                    <a:pt x="1241" y="1010"/>
                  </a:lnTo>
                  <a:lnTo>
                    <a:pt x="1241" y="1002"/>
                  </a:lnTo>
                  <a:lnTo>
                    <a:pt x="1242" y="984"/>
                  </a:lnTo>
                  <a:lnTo>
                    <a:pt x="1247" y="984"/>
                  </a:lnTo>
                  <a:lnTo>
                    <a:pt x="1253" y="984"/>
                  </a:lnTo>
                  <a:lnTo>
                    <a:pt x="1259" y="984"/>
                  </a:lnTo>
                  <a:lnTo>
                    <a:pt x="1264" y="985"/>
                  </a:lnTo>
                  <a:lnTo>
                    <a:pt x="1270" y="985"/>
                  </a:lnTo>
                  <a:lnTo>
                    <a:pt x="1275" y="986"/>
                  </a:lnTo>
                  <a:lnTo>
                    <a:pt x="1281" y="987"/>
                  </a:lnTo>
                  <a:lnTo>
                    <a:pt x="1287" y="987"/>
                  </a:lnTo>
                  <a:lnTo>
                    <a:pt x="1286" y="986"/>
                  </a:lnTo>
                  <a:lnTo>
                    <a:pt x="1286" y="984"/>
                  </a:lnTo>
                  <a:lnTo>
                    <a:pt x="1286" y="983"/>
                  </a:lnTo>
                  <a:lnTo>
                    <a:pt x="1286" y="981"/>
                  </a:lnTo>
                  <a:lnTo>
                    <a:pt x="1286" y="979"/>
                  </a:lnTo>
                  <a:lnTo>
                    <a:pt x="1286" y="978"/>
                  </a:lnTo>
                  <a:lnTo>
                    <a:pt x="1286" y="977"/>
                  </a:lnTo>
                  <a:lnTo>
                    <a:pt x="1286" y="975"/>
                  </a:lnTo>
                  <a:lnTo>
                    <a:pt x="1286" y="974"/>
                  </a:lnTo>
                  <a:lnTo>
                    <a:pt x="1286" y="972"/>
                  </a:lnTo>
                  <a:lnTo>
                    <a:pt x="1286" y="971"/>
                  </a:lnTo>
                  <a:lnTo>
                    <a:pt x="1286" y="970"/>
                  </a:lnTo>
                  <a:lnTo>
                    <a:pt x="1286" y="969"/>
                  </a:lnTo>
                  <a:lnTo>
                    <a:pt x="1286" y="967"/>
                  </a:lnTo>
                  <a:lnTo>
                    <a:pt x="1287" y="966"/>
                  </a:lnTo>
                  <a:lnTo>
                    <a:pt x="1287" y="965"/>
                  </a:lnTo>
                  <a:lnTo>
                    <a:pt x="1282" y="965"/>
                  </a:lnTo>
                  <a:lnTo>
                    <a:pt x="1277" y="965"/>
                  </a:lnTo>
                  <a:lnTo>
                    <a:pt x="1272" y="965"/>
                  </a:lnTo>
                  <a:lnTo>
                    <a:pt x="1267" y="965"/>
                  </a:lnTo>
                  <a:lnTo>
                    <a:pt x="1262" y="966"/>
                  </a:lnTo>
                  <a:lnTo>
                    <a:pt x="1257" y="966"/>
                  </a:lnTo>
                  <a:lnTo>
                    <a:pt x="1252" y="966"/>
                  </a:lnTo>
                  <a:lnTo>
                    <a:pt x="1247" y="966"/>
                  </a:lnTo>
                  <a:lnTo>
                    <a:pt x="1244" y="966"/>
                  </a:lnTo>
                  <a:lnTo>
                    <a:pt x="1241" y="966"/>
                  </a:lnTo>
                  <a:lnTo>
                    <a:pt x="1237" y="966"/>
                  </a:lnTo>
                  <a:lnTo>
                    <a:pt x="1234" y="966"/>
                  </a:lnTo>
                  <a:lnTo>
                    <a:pt x="1231" y="966"/>
                  </a:lnTo>
                  <a:lnTo>
                    <a:pt x="1228" y="966"/>
                  </a:lnTo>
                  <a:lnTo>
                    <a:pt x="1224" y="966"/>
                  </a:lnTo>
                  <a:lnTo>
                    <a:pt x="1221" y="966"/>
                  </a:lnTo>
                  <a:lnTo>
                    <a:pt x="1215" y="966"/>
                  </a:lnTo>
                  <a:lnTo>
                    <a:pt x="1209" y="966"/>
                  </a:lnTo>
                  <a:lnTo>
                    <a:pt x="1204" y="966"/>
                  </a:lnTo>
                  <a:lnTo>
                    <a:pt x="1198" y="966"/>
                  </a:lnTo>
                  <a:lnTo>
                    <a:pt x="1192" y="966"/>
                  </a:lnTo>
                  <a:lnTo>
                    <a:pt x="1186" y="966"/>
                  </a:lnTo>
                  <a:lnTo>
                    <a:pt x="1181" y="966"/>
                  </a:lnTo>
                  <a:lnTo>
                    <a:pt x="1175" y="965"/>
                  </a:lnTo>
                  <a:lnTo>
                    <a:pt x="1172" y="965"/>
                  </a:lnTo>
                  <a:lnTo>
                    <a:pt x="1170" y="965"/>
                  </a:lnTo>
                  <a:lnTo>
                    <a:pt x="1168" y="965"/>
                  </a:lnTo>
                  <a:lnTo>
                    <a:pt x="1165" y="965"/>
                  </a:lnTo>
                  <a:lnTo>
                    <a:pt x="1163" y="965"/>
                  </a:lnTo>
                  <a:lnTo>
                    <a:pt x="1161" y="965"/>
                  </a:lnTo>
                  <a:lnTo>
                    <a:pt x="1158" y="965"/>
                  </a:lnTo>
                  <a:lnTo>
                    <a:pt x="1156" y="965"/>
                  </a:lnTo>
                  <a:close/>
                  <a:moveTo>
                    <a:pt x="1378" y="965"/>
                  </a:moveTo>
                  <a:lnTo>
                    <a:pt x="1379" y="969"/>
                  </a:lnTo>
                  <a:lnTo>
                    <a:pt x="1379" y="974"/>
                  </a:lnTo>
                  <a:lnTo>
                    <a:pt x="1379" y="977"/>
                  </a:lnTo>
                  <a:lnTo>
                    <a:pt x="1379" y="982"/>
                  </a:lnTo>
                  <a:lnTo>
                    <a:pt x="1380" y="986"/>
                  </a:lnTo>
                  <a:lnTo>
                    <a:pt x="1380" y="990"/>
                  </a:lnTo>
                  <a:lnTo>
                    <a:pt x="1380" y="995"/>
                  </a:lnTo>
                  <a:lnTo>
                    <a:pt x="1380" y="999"/>
                  </a:lnTo>
                  <a:lnTo>
                    <a:pt x="1380" y="1003"/>
                  </a:lnTo>
                  <a:lnTo>
                    <a:pt x="1380" y="1007"/>
                  </a:lnTo>
                  <a:lnTo>
                    <a:pt x="1381" y="1011"/>
                  </a:lnTo>
                  <a:lnTo>
                    <a:pt x="1381" y="1015"/>
                  </a:lnTo>
                  <a:lnTo>
                    <a:pt x="1381" y="1019"/>
                  </a:lnTo>
                  <a:lnTo>
                    <a:pt x="1381" y="1024"/>
                  </a:lnTo>
                  <a:lnTo>
                    <a:pt x="1381" y="1028"/>
                  </a:lnTo>
                  <a:lnTo>
                    <a:pt x="1381" y="1032"/>
                  </a:lnTo>
                  <a:lnTo>
                    <a:pt x="1381" y="1033"/>
                  </a:lnTo>
                  <a:lnTo>
                    <a:pt x="1381" y="1035"/>
                  </a:lnTo>
                  <a:lnTo>
                    <a:pt x="1381" y="1037"/>
                  </a:lnTo>
                  <a:lnTo>
                    <a:pt x="1381" y="1039"/>
                  </a:lnTo>
                  <a:lnTo>
                    <a:pt x="1381" y="1040"/>
                  </a:lnTo>
                  <a:lnTo>
                    <a:pt x="1381" y="1042"/>
                  </a:lnTo>
                  <a:lnTo>
                    <a:pt x="1381" y="1044"/>
                  </a:lnTo>
                  <a:lnTo>
                    <a:pt x="1381" y="1045"/>
                  </a:lnTo>
                  <a:lnTo>
                    <a:pt x="1381" y="1057"/>
                  </a:lnTo>
                  <a:lnTo>
                    <a:pt x="1381" y="1069"/>
                  </a:lnTo>
                  <a:lnTo>
                    <a:pt x="1380" y="1081"/>
                  </a:lnTo>
                  <a:lnTo>
                    <a:pt x="1380" y="1092"/>
                  </a:lnTo>
                  <a:lnTo>
                    <a:pt x="1379" y="1104"/>
                  </a:lnTo>
                  <a:lnTo>
                    <a:pt x="1379" y="1116"/>
                  </a:lnTo>
                  <a:lnTo>
                    <a:pt x="1378" y="1127"/>
                  </a:lnTo>
                  <a:lnTo>
                    <a:pt x="1377" y="1139"/>
                  </a:lnTo>
                  <a:lnTo>
                    <a:pt x="1380" y="1139"/>
                  </a:lnTo>
                  <a:lnTo>
                    <a:pt x="1383" y="1138"/>
                  </a:lnTo>
                  <a:lnTo>
                    <a:pt x="1386" y="1138"/>
                  </a:lnTo>
                  <a:lnTo>
                    <a:pt x="1389" y="1138"/>
                  </a:lnTo>
                  <a:lnTo>
                    <a:pt x="1391" y="1138"/>
                  </a:lnTo>
                  <a:lnTo>
                    <a:pt x="1394" y="1138"/>
                  </a:lnTo>
                  <a:lnTo>
                    <a:pt x="1397" y="1138"/>
                  </a:lnTo>
                  <a:lnTo>
                    <a:pt x="1400" y="1138"/>
                  </a:lnTo>
                  <a:lnTo>
                    <a:pt x="1402" y="1138"/>
                  </a:lnTo>
                  <a:lnTo>
                    <a:pt x="1405" y="1138"/>
                  </a:lnTo>
                  <a:lnTo>
                    <a:pt x="1407" y="1138"/>
                  </a:lnTo>
                  <a:lnTo>
                    <a:pt x="1410" y="1138"/>
                  </a:lnTo>
                  <a:lnTo>
                    <a:pt x="1412" y="1138"/>
                  </a:lnTo>
                  <a:lnTo>
                    <a:pt x="1415" y="1138"/>
                  </a:lnTo>
                  <a:lnTo>
                    <a:pt x="1417" y="1139"/>
                  </a:lnTo>
                  <a:lnTo>
                    <a:pt x="1420" y="1139"/>
                  </a:lnTo>
                  <a:lnTo>
                    <a:pt x="1420" y="1135"/>
                  </a:lnTo>
                  <a:lnTo>
                    <a:pt x="1419" y="1130"/>
                  </a:lnTo>
                  <a:lnTo>
                    <a:pt x="1419" y="1125"/>
                  </a:lnTo>
                  <a:lnTo>
                    <a:pt x="1419" y="1120"/>
                  </a:lnTo>
                  <a:lnTo>
                    <a:pt x="1418" y="1116"/>
                  </a:lnTo>
                  <a:lnTo>
                    <a:pt x="1418" y="1111"/>
                  </a:lnTo>
                  <a:lnTo>
                    <a:pt x="1418" y="1106"/>
                  </a:lnTo>
                  <a:lnTo>
                    <a:pt x="1418" y="1101"/>
                  </a:lnTo>
                  <a:lnTo>
                    <a:pt x="1418" y="1095"/>
                  </a:lnTo>
                  <a:lnTo>
                    <a:pt x="1418" y="1088"/>
                  </a:lnTo>
                  <a:lnTo>
                    <a:pt x="1417" y="1082"/>
                  </a:lnTo>
                  <a:lnTo>
                    <a:pt x="1417" y="1075"/>
                  </a:lnTo>
                  <a:lnTo>
                    <a:pt x="1417" y="1068"/>
                  </a:lnTo>
                  <a:lnTo>
                    <a:pt x="1417" y="1062"/>
                  </a:lnTo>
                  <a:lnTo>
                    <a:pt x="1417" y="1055"/>
                  </a:lnTo>
                  <a:lnTo>
                    <a:pt x="1417" y="1048"/>
                  </a:lnTo>
                  <a:lnTo>
                    <a:pt x="1417" y="1042"/>
                  </a:lnTo>
                  <a:lnTo>
                    <a:pt x="1417" y="1036"/>
                  </a:lnTo>
                  <a:lnTo>
                    <a:pt x="1417" y="1030"/>
                  </a:lnTo>
                  <a:lnTo>
                    <a:pt x="1417" y="1024"/>
                  </a:lnTo>
                  <a:lnTo>
                    <a:pt x="1417" y="1017"/>
                  </a:lnTo>
                  <a:lnTo>
                    <a:pt x="1418" y="1011"/>
                  </a:lnTo>
                  <a:lnTo>
                    <a:pt x="1418" y="1005"/>
                  </a:lnTo>
                  <a:lnTo>
                    <a:pt x="1418" y="999"/>
                  </a:lnTo>
                  <a:lnTo>
                    <a:pt x="1418" y="994"/>
                  </a:lnTo>
                  <a:lnTo>
                    <a:pt x="1418" y="990"/>
                  </a:lnTo>
                  <a:lnTo>
                    <a:pt x="1418" y="986"/>
                  </a:lnTo>
                  <a:lnTo>
                    <a:pt x="1419" y="982"/>
                  </a:lnTo>
                  <a:lnTo>
                    <a:pt x="1419" y="977"/>
                  </a:lnTo>
                  <a:lnTo>
                    <a:pt x="1419" y="973"/>
                  </a:lnTo>
                  <a:lnTo>
                    <a:pt x="1420" y="969"/>
                  </a:lnTo>
                  <a:lnTo>
                    <a:pt x="1420" y="965"/>
                  </a:lnTo>
                  <a:lnTo>
                    <a:pt x="1417" y="965"/>
                  </a:lnTo>
                  <a:lnTo>
                    <a:pt x="1415" y="965"/>
                  </a:lnTo>
                  <a:lnTo>
                    <a:pt x="1412" y="965"/>
                  </a:lnTo>
                  <a:lnTo>
                    <a:pt x="1409" y="966"/>
                  </a:lnTo>
                  <a:lnTo>
                    <a:pt x="1407" y="966"/>
                  </a:lnTo>
                  <a:lnTo>
                    <a:pt x="1404" y="966"/>
                  </a:lnTo>
                  <a:lnTo>
                    <a:pt x="1402" y="966"/>
                  </a:lnTo>
                  <a:lnTo>
                    <a:pt x="1399" y="966"/>
                  </a:lnTo>
                  <a:lnTo>
                    <a:pt x="1396" y="966"/>
                  </a:lnTo>
                  <a:lnTo>
                    <a:pt x="1394" y="966"/>
                  </a:lnTo>
                  <a:lnTo>
                    <a:pt x="1391" y="966"/>
                  </a:lnTo>
                  <a:lnTo>
                    <a:pt x="1389" y="966"/>
                  </a:lnTo>
                  <a:lnTo>
                    <a:pt x="1386" y="965"/>
                  </a:lnTo>
                  <a:lnTo>
                    <a:pt x="1383" y="965"/>
                  </a:lnTo>
                  <a:lnTo>
                    <a:pt x="1381" y="965"/>
                  </a:lnTo>
                  <a:lnTo>
                    <a:pt x="1378" y="965"/>
                  </a:lnTo>
                  <a:close/>
                  <a:moveTo>
                    <a:pt x="1532" y="965"/>
                  </a:moveTo>
                  <a:lnTo>
                    <a:pt x="1532" y="966"/>
                  </a:lnTo>
                  <a:lnTo>
                    <a:pt x="1532" y="968"/>
                  </a:lnTo>
                  <a:lnTo>
                    <a:pt x="1532" y="969"/>
                  </a:lnTo>
                  <a:lnTo>
                    <a:pt x="1532" y="971"/>
                  </a:lnTo>
                  <a:lnTo>
                    <a:pt x="1532" y="972"/>
                  </a:lnTo>
                  <a:lnTo>
                    <a:pt x="1532" y="974"/>
                  </a:lnTo>
                  <a:lnTo>
                    <a:pt x="1532" y="975"/>
                  </a:lnTo>
                  <a:lnTo>
                    <a:pt x="1532" y="977"/>
                  </a:lnTo>
                  <a:lnTo>
                    <a:pt x="1532" y="982"/>
                  </a:lnTo>
                  <a:lnTo>
                    <a:pt x="1532" y="987"/>
                  </a:lnTo>
                  <a:lnTo>
                    <a:pt x="1532" y="992"/>
                  </a:lnTo>
                  <a:lnTo>
                    <a:pt x="1532" y="997"/>
                  </a:lnTo>
                  <a:lnTo>
                    <a:pt x="1532" y="1002"/>
                  </a:lnTo>
                  <a:lnTo>
                    <a:pt x="1532" y="1007"/>
                  </a:lnTo>
                  <a:lnTo>
                    <a:pt x="1532" y="1013"/>
                  </a:lnTo>
                  <a:lnTo>
                    <a:pt x="1532" y="1018"/>
                  </a:lnTo>
                  <a:lnTo>
                    <a:pt x="1532" y="1033"/>
                  </a:lnTo>
                  <a:lnTo>
                    <a:pt x="1532" y="1048"/>
                  </a:lnTo>
                  <a:lnTo>
                    <a:pt x="1532" y="1064"/>
                  </a:lnTo>
                  <a:lnTo>
                    <a:pt x="1532" y="1078"/>
                  </a:lnTo>
                  <a:lnTo>
                    <a:pt x="1531" y="1093"/>
                  </a:lnTo>
                  <a:lnTo>
                    <a:pt x="1530" y="1109"/>
                  </a:lnTo>
                  <a:lnTo>
                    <a:pt x="1529" y="1124"/>
                  </a:lnTo>
                  <a:lnTo>
                    <a:pt x="1528" y="1139"/>
                  </a:lnTo>
                  <a:lnTo>
                    <a:pt x="1529" y="1139"/>
                  </a:lnTo>
                  <a:lnTo>
                    <a:pt x="1531" y="1138"/>
                  </a:lnTo>
                  <a:lnTo>
                    <a:pt x="1532" y="1138"/>
                  </a:lnTo>
                  <a:lnTo>
                    <a:pt x="1534" y="1138"/>
                  </a:lnTo>
                  <a:lnTo>
                    <a:pt x="1535" y="1138"/>
                  </a:lnTo>
                  <a:lnTo>
                    <a:pt x="1537" y="1138"/>
                  </a:lnTo>
                  <a:lnTo>
                    <a:pt x="1538" y="1138"/>
                  </a:lnTo>
                  <a:lnTo>
                    <a:pt x="1540" y="1138"/>
                  </a:lnTo>
                  <a:lnTo>
                    <a:pt x="1541" y="1138"/>
                  </a:lnTo>
                  <a:lnTo>
                    <a:pt x="1542" y="1138"/>
                  </a:lnTo>
                  <a:lnTo>
                    <a:pt x="1543" y="1138"/>
                  </a:lnTo>
                  <a:lnTo>
                    <a:pt x="1545" y="1138"/>
                  </a:lnTo>
                  <a:lnTo>
                    <a:pt x="1546" y="1138"/>
                  </a:lnTo>
                  <a:lnTo>
                    <a:pt x="1547" y="1138"/>
                  </a:lnTo>
                  <a:lnTo>
                    <a:pt x="1549" y="1138"/>
                  </a:lnTo>
                  <a:lnTo>
                    <a:pt x="1550" y="1139"/>
                  </a:lnTo>
                  <a:lnTo>
                    <a:pt x="1551" y="1139"/>
                  </a:lnTo>
                  <a:lnTo>
                    <a:pt x="1551" y="1131"/>
                  </a:lnTo>
                  <a:lnTo>
                    <a:pt x="1551" y="1123"/>
                  </a:lnTo>
                  <a:lnTo>
                    <a:pt x="1550" y="1114"/>
                  </a:lnTo>
                  <a:lnTo>
                    <a:pt x="1550" y="1106"/>
                  </a:lnTo>
                  <a:lnTo>
                    <a:pt x="1550" y="1098"/>
                  </a:lnTo>
                  <a:lnTo>
                    <a:pt x="1550" y="1090"/>
                  </a:lnTo>
                  <a:lnTo>
                    <a:pt x="1550" y="1082"/>
                  </a:lnTo>
                  <a:lnTo>
                    <a:pt x="1550" y="1074"/>
                  </a:lnTo>
                  <a:lnTo>
                    <a:pt x="1550" y="1071"/>
                  </a:lnTo>
                  <a:lnTo>
                    <a:pt x="1550" y="1068"/>
                  </a:lnTo>
                  <a:lnTo>
                    <a:pt x="1550" y="1065"/>
                  </a:lnTo>
                  <a:lnTo>
                    <a:pt x="1550" y="1062"/>
                  </a:lnTo>
                  <a:lnTo>
                    <a:pt x="1550" y="1059"/>
                  </a:lnTo>
                  <a:lnTo>
                    <a:pt x="1550" y="1056"/>
                  </a:lnTo>
                  <a:lnTo>
                    <a:pt x="1550" y="1054"/>
                  </a:lnTo>
                  <a:lnTo>
                    <a:pt x="1550" y="1050"/>
                  </a:lnTo>
                  <a:lnTo>
                    <a:pt x="1550" y="1047"/>
                  </a:lnTo>
                  <a:lnTo>
                    <a:pt x="1550" y="1042"/>
                  </a:lnTo>
                  <a:lnTo>
                    <a:pt x="1550" y="1038"/>
                  </a:lnTo>
                  <a:lnTo>
                    <a:pt x="1550" y="1033"/>
                  </a:lnTo>
                  <a:lnTo>
                    <a:pt x="1550" y="1029"/>
                  </a:lnTo>
                  <a:lnTo>
                    <a:pt x="1550" y="1025"/>
                  </a:lnTo>
                  <a:lnTo>
                    <a:pt x="1550" y="1021"/>
                  </a:lnTo>
                  <a:lnTo>
                    <a:pt x="1551" y="1017"/>
                  </a:lnTo>
                  <a:lnTo>
                    <a:pt x="1578" y="1045"/>
                  </a:lnTo>
                  <a:lnTo>
                    <a:pt x="1589" y="1057"/>
                  </a:lnTo>
                  <a:lnTo>
                    <a:pt x="1599" y="1069"/>
                  </a:lnTo>
                  <a:lnTo>
                    <a:pt x="1610" y="1080"/>
                  </a:lnTo>
                  <a:lnTo>
                    <a:pt x="1620" y="1092"/>
                  </a:lnTo>
                  <a:lnTo>
                    <a:pt x="1631" y="1103"/>
                  </a:lnTo>
                  <a:lnTo>
                    <a:pt x="1641" y="1115"/>
                  </a:lnTo>
                  <a:lnTo>
                    <a:pt x="1651" y="1127"/>
                  </a:lnTo>
                  <a:lnTo>
                    <a:pt x="1661" y="1139"/>
                  </a:lnTo>
                  <a:lnTo>
                    <a:pt x="1664" y="1138"/>
                  </a:lnTo>
                  <a:lnTo>
                    <a:pt x="1666" y="1138"/>
                  </a:lnTo>
                  <a:lnTo>
                    <a:pt x="1668" y="1138"/>
                  </a:lnTo>
                  <a:lnTo>
                    <a:pt x="1670" y="1138"/>
                  </a:lnTo>
                  <a:lnTo>
                    <a:pt x="1673" y="1138"/>
                  </a:lnTo>
                  <a:lnTo>
                    <a:pt x="1675" y="1138"/>
                  </a:lnTo>
                  <a:lnTo>
                    <a:pt x="1677" y="1138"/>
                  </a:lnTo>
                  <a:lnTo>
                    <a:pt x="1680" y="1138"/>
                  </a:lnTo>
                  <a:lnTo>
                    <a:pt x="1680" y="1138"/>
                  </a:lnTo>
                  <a:lnTo>
                    <a:pt x="1680" y="1138"/>
                  </a:lnTo>
                  <a:lnTo>
                    <a:pt x="1681" y="1139"/>
                  </a:lnTo>
                  <a:lnTo>
                    <a:pt x="1681" y="1139"/>
                  </a:lnTo>
                  <a:lnTo>
                    <a:pt x="1682" y="1139"/>
                  </a:lnTo>
                  <a:lnTo>
                    <a:pt x="1682" y="1139"/>
                  </a:lnTo>
                  <a:lnTo>
                    <a:pt x="1682" y="1139"/>
                  </a:lnTo>
                  <a:lnTo>
                    <a:pt x="1682" y="1132"/>
                  </a:lnTo>
                  <a:lnTo>
                    <a:pt x="1682" y="1125"/>
                  </a:lnTo>
                  <a:lnTo>
                    <a:pt x="1682" y="1119"/>
                  </a:lnTo>
                  <a:lnTo>
                    <a:pt x="1682" y="1112"/>
                  </a:lnTo>
                  <a:lnTo>
                    <a:pt x="1682" y="1105"/>
                  </a:lnTo>
                  <a:lnTo>
                    <a:pt x="1682" y="1099"/>
                  </a:lnTo>
                  <a:lnTo>
                    <a:pt x="1682" y="1092"/>
                  </a:lnTo>
                  <a:lnTo>
                    <a:pt x="1682" y="1085"/>
                  </a:lnTo>
                  <a:lnTo>
                    <a:pt x="1682" y="1082"/>
                  </a:lnTo>
                  <a:lnTo>
                    <a:pt x="1682" y="1079"/>
                  </a:lnTo>
                  <a:lnTo>
                    <a:pt x="1682" y="1075"/>
                  </a:lnTo>
                  <a:lnTo>
                    <a:pt x="1682" y="1072"/>
                  </a:lnTo>
                  <a:lnTo>
                    <a:pt x="1682" y="1069"/>
                  </a:lnTo>
                  <a:lnTo>
                    <a:pt x="1682" y="1066"/>
                  </a:lnTo>
                  <a:lnTo>
                    <a:pt x="1682" y="1063"/>
                  </a:lnTo>
                  <a:lnTo>
                    <a:pt x="1682" y="1059"/>
                  </a:lnTo>
                  <a:lnTo>
                    <a:pt x="1682" y="1053"/>
                  </a:lnTo>
                  <a:lnTo>
                    <a:pt x="1682" y="1047"/>
                  </a:lnTo>
                  <a:lnTo>
                    <a:pt x="1683" y="1041"/>
                  </a:lnTo>
                  <a:lnTo>
                    <a:pt x="1683" y="1035"/>
                  </a:lnTo>
                  <a:lnTo>
                    <a:pt x="1683" y="1030"/>
                  </a:lnTo>
                  <a:lnTo>
                    <a:pt x="1683" y="1023"/>
                  </a:lnTo>
                  <a:lnTo>
                    <a:pt x="1683" y="1017"/>
                  </a:lnTo>
                  <a:lnTo>
                    <a:pt x="1684" y="1011"/>
                  </a:lnTo>
                  <a:lnTo>
                    <a:pt x="1684" y="1007"/>
                  </a:lnTo>
                  <a:lnTo>
                    <a:pt x="1684" y="1004"/>
                  </a:lnTo>
                  <a:lnTo>
                    <a:pt x="1684" y="999"/>
                  </a:lnTo>
                  <a:lnTo>
                    <a:pt x="1685" y="995"/>
                  </a:lnTo>
                  <a:lnTo>
                    <a:pt x="1685" y="991"/>
                  </a:lnTo>
                  <a:lnTo>
                    <a:pt x="1685" y="987"/>
                  </a:lnTo>
                  <a:lnTo>
                    <a:pt x="1685" y="983"/>
                  </a:lnTo>
                  <a:lnTo>
                    <a:pt x="1685" y="979"/>
                  </a:lnTo>
                  <a:lnTo>
                    <a:pt x="1686" y="977"/>
                  </a:lnTo>
                  <a:lnTo>
                    <a:pt x="1686" y="975"/>
                  </a:lnTo>
                  <a:lnTo>
                    <a:pt x="1686" y="974"/>
                  </a:lnTo>
                  <a:lnTo>
                    <a:pt x="1686" y="972"/>
                  </a:lnTo>
                  <a:lnTo>
                    <a:pt x="1686" y="970"/>
                  </a:lnTo>
                  <a:lnTo>
                    <a:pt x="1686" y="968"/>
                  </a:lnTo>
                  <a:lnTo>
                    <a:pt x="1686" y="967"/>
                  </a:lnTo>
                  <a:lnTo>
                    <a:pt x="1686" y="965"/>
                  </a:lnTo>
                  <a:lnTo>
                    <a:pt x="1685" y="965"/>
                  </a:lnTo>
                  <a:lnTo>
                    <a:pt x="1683" y="965"/>
                  </a:lnTo>
                  <a:lnTo>
                    <a:pt x="1682" y="966"/>
                  </a:lnTo>
                  <a:lnTo>
                    <a:pt x="1681" y="966"/>
                  </a:lnTo>
                  <a:lnTo>
                    <a:pt x="1679" y="966"/>
                  </a:lnTo>
                  <a:lnTo>
                    <a:pt x="1678" y="966"/>
                  </a:lnTo>
                  <a:lnTo>
                    <a:pt x="1676" y="966"/>
                  </a:lnTo>
                  <a:lnTo>
                    <a:pt x="1675" y="966"/>
                  </a:lnTo>
                  <a:lnTo>
                    <a:pt x="1674" y="966"/>
                  </a:lnTo>
                  <a:lnTo>
                    <a:pt x="1672" y="966"/>
                  </a:lnTo>
                  <a:lnTo>
                    <a:pt x="1670" y="966"/>
                  </a:lnTo>
                  <a:lnTo>
                    <a:pt x="1669" y="966"/>
                  </a:lnTo>
                  <a:lnTo>
                    <a:pt x="1668" y="965"/>
                  </a:lnTo>
                  <a:lnTo>
                    <a:pt x="1666" y="965"/>
                  </a:lnTo>
                  <a:lnTo>
                    <a:pt x="1665" y="965"/>
                  </a:lnTo>
                  <a:lnTo>
                    <a:pt x="1663" y="965"/>
                  </a:lnTo>
                  <a:lnTo>
                    <a:pt x="1664" y="970"/>
                  </a:lnTo>
                  <a:lnTo>
                    <a:pt x="1664" y="974"/>
                  </a:lnTo>
                  <a:lnTo>
                    <a:pt x="1664" y="977"/>
                  </a:lnTo>
                  <a:lnTo>
                    <a:pt x="1665" y="981"/>
                  </a:lnTo>
                  <a:lnTo>
                    <a:pt x="1665" y="985"/>
                  </a:lnTo>
                  <a:lnTo>
                    <a:pt x="1665" y="989"/>
                  </a:lnTo>
                  <a:lnTo>
                    <a:pt x="1665" y="993"/>
                  </a:lnTo>
                  <a:lnTo>
                    <a:pt x="1665" y="997"/>
                  </a:lnTo>
                  <a:lnTo>
                    <a:pt x="1665" y="1000"/>
                  </a:lnTo>
                  <a:lnTo>
                    <a:pt x="1665" y="1004"/>
                  </a:lnTo>
                  <a:lnTo>
                    <a:pt x="1665" y="1007"/>
                  </a:lnTo>
                  <a:lnTo>
                    <a:pt x="1665" y="1011"/>
                  </a:lnTo>
                  <a:lnTo>
                    <a:pt x="1665" y="1015"/>
                  </a:lnTo>
                  <a:lnTo>
                    <a:pt x="1665" y="1018"/>
                  </a:lnTo>
                  <a:lnTo>
                    <a:pt x="1665" y="1022"/>
                  </a:lnTo>
                  <a:lnTo>
                    <a:pt x="1665" y="1025"/>
                  </a:lnTo>
                  <a:lnTo>
                    <a:pt x="1665" y="1029"/>
                  </a:lnTo>
                  <a:lnTo>
                    <a:pt x="1665" y="1036"/>
                  </a:lnTo>
                  <a:lnTo>
                    <a:pt x="1665" y="1043"/>
                  </a:lnTo>
                  <a:lnTo>
                    <a:pt x="1665" y="1050"/>
                  </a:lnTo>
                  <a:lnTo>
                    <a:pt x="1665" y="1057"/>
                  </a:lnTo>
                  <a:lnTo>
                    <a:pt x="1665" y="1064"/>
                  </a:lnTo>
                  <a:lnTo>
                    <a:pt x="1665" y="1071"/>
                  </a:lnTo>
                  <a:lnTo>
                    <a:pt x="1665" y="1078"/>
                  </a:lnTo>
                  <a:lnTo>
                    <a:pt x="1665" y="1085"/>
                  </a:lnTo>
                  <a:lnTo>
                    <a:pt x="1652" y="1069"/>
                  </a:lnTo>
                  <a:lnTo>
                    <a:pt x="1638" y="1054"/>
                  </a:lnTo>
                  <a:lnTo>
                    <a:pt x="1624" y="1039"/>
                  </a:lnTo>
                  <a:lnTo>
                    <a:pt x="1610" y="1024"/>
                  </a:lnTo>
                  <a:lnTo>
                    <a:pt x="1596" y="1009"/>
                  </a:lnTo>
                  <a:lnTo>
                    <a:pt x="1583" y="995"/>
                  </a:lnTo>
                  <a:lnTo>
                    <a:pt x="1569" y="980"/>
                  </a:lnTo>
                  <a:lnTo>
                    <a:pt x="1555" y="965"/>
                  </a:lnTo>
                  <a:lnTo>
                    <a:pt x="1553" y="965"/>
                  </a:lnTo>
                  <a:lnTo>
                    <a:pt x="1552" y="965"/>
                  </a:lnTo>
                  <a:lnTo>
                    <a:pt x="1551" y="966"/>
                  </a:lnTo>
                  <a:lnTo>
                    <a:pt x="1549" y="966"/>
                  </a:lnTo>
                  <a:lnTo>
                    <a:pt x="1547" y="966"/>
                  </a:lnTo>
                  <a:lnTo>
                    <a:pt x="1546" y="966"/>
                  </a:lnTo>
                  <a:lnTo>
                    <a:pt x="1545" y="966"/>
                  </a:lnTo>
                  <a:lnTo>
                    <a:pt x="1543" y="966"/>
                  </a:lnTo>
                  <a:lnTo>
                    <a:pt x="1542" y="966"/>
                  </a:lnTo>
                  <a:lnTo>
                    <a:pt x="1540" y="966"/>
                  </a:lnTo>
                  <a:lnTo>
                    <a:pt x="1539" y="966"/>
                  </a:lnTo>
                  <a:lnTo>
                    <a:pt x="1538" y="966"/>
                  </a:lnTo>
                  <a:lnTo>
                    <a:pt x="1536" y="966"/>
                  </a:lnTo>
                  <a:lnTo>
                    <a:pt x="1535" y="965"/>
                  </a:lnTo>
                  <a:lnTo>
                    <a:pt x="1533" y="965"/>
                  </a:lnTo>
                  <a:lnTo>
                    <a:pt x="1532" y="965"/>
                  </a:lnTo>
                  <a:close/>
                  <a:moveTo>
                    <a:pt x="2409" y="965"/>
                  </a:moveTo>
                  <a:lnTo>
                    <a:pt x="2409" y="968"/>
                  </a:lnTo>
                  <a:lnTo>
                    <a:pt x="2410" y="973"/>
                  </a:lnTo>
                  <a:lnTo>
                    <a:pt x="2410" y="978"/>
                  </a:lnTo>
                  <a:lnTo>
                    <a:pt x="2410" y="983"/>
                  </a:lnTo>
                  <a:lnTo>
                    <a:pt x="2411" y="988"/>
                  </a:lnTo>
                  <a:lnTo>
                    <a:pt x="2411" y="993"/>
                  </a:lnTo>
                  <a:lnTo>
                    <a:pt x="2411" y="998"/>
                  </a:lnTo>
                  <a:lnTo>
                    <a:pt x="2411" y="1004"/>
                  </a:lnTo>
                  <a:lnTo>
                    <a:pt x="2411" y="1008"/>
                  </a:lnTo>
                  <a:lnTo>
                    <a:pt x="2411" y="1012"/>
                  </a:lnTo>
                  <a:lnTo>
                    <a:pt x="2411" y="1016"/>
                  </a:lnTo>
                  <a:lnTo>
                    <a:pt x="2411" y="1020"/>
                  </a:lnTo>
                  <a:lnTo>
                    <a:pt x="2411" y="1023"/>
                  </a:lnTo>
                  <a:lnTo>
                    <a:pt x="2411" y="1027"/>
                  </a:lnTo>
                  <a:lnTo>
                    <a:pt x="2411" y="1031"/>
                  </a:lnTo>
                  <a:lnTo>
                    <a:pt x="2411" y="1034"/>
                  </a:lnTo>
                  <a:lnTo>
                    <a:pt x="2411" y="1038"/>
                  </a:lnTo>
                  <a:lnTo>
                    <a:pt x="2411" y="1043"/>
                  </a:lnTo>
                  <a:lnTo>
                    <a:pt x="2411" y="1048"/>
                  </a:lnTo>
                  <a:lnTo>
                    <a:pt x="2411" y="1053"/>
                  </a:lnTo>
                  <a:lnTo>
                    <a:pt x="2411" y="1058"/>
                  </a:lnTo>
                  <a:lnTo>
                    <a:pt x="2411" y="1062"/>
                  </a:lnTo>
                  <a:lnTo>
                    <a:pt x="2411" y="1067"/>
                  </a:lnTo>
                  <a:lnTo>
                    <a:pt x="2411" y="1072"/>
                  </a:lnTo>
                  <a:lnTo>
                    <a:pt x="2411" y="1077"/>
                  </a:lnTo>
                  <a:lnTo>
                    <a:pt x="2411" y="1083"/>
                  </a:lnTo>
                  <a:lnTo>
                    <a:pt x="2411" y="1089"/>
                  </a:lnTo>
                  <a:lnTo>
                    <a:pt x="2411" y="1095"/>
                  </a:lnTo>
                  <a:lnTo>
                    <a:pt x="2410" y="1101"/>
                  </a:lnTo>
                  <a:lnTo>
                    <a:pt x="2410" y="1107"/>
                  </a:lnTo>
                  <a:lnTo>
                    <a:pt x="2410" y="1113"/>
                  </a:lnTo>
                  <a:lnTo>
                    <a:pt x="2410" y="1119"/>
                  </a:lnTo>
                  <a:lnTo>
                    <a:pt x="2409" y="1125"/>
                  </a:lnTo>
                  <a:lnTo>
                    <a:pt x="2409" y="1126"/>
                  </a:lnTo>
                  <a:lnTo>
                    <a:pt x="2409" y="1128"/>
                  </a:lnTo>
                  <a:lnTo>
                    <a:pt x="2409" y="1130"/>
                  </a:lnTo>
                  <a:lnTo>
                    <a:pt x="2409" y="1132"/>
                  </a:lnTo>
                  <a:lnTo>
                    <a:pt x="2409" y="1134"/>
                  </a:lnTo>
                  <a:lnTo>
                    <a:pt x="2409" y="1135"/>
                  </a:lnTo>
                  <a:lnTo>
                    <a:pt x="2409" y="1137"/>
                  </a:lnTo>
                  <a:lnTo>
                    <a:pt x="2409" y="1139"/>
                  </a:lnTo>
                  <a:lnTo>
                    <a:pt x="2412" y="1139"/>
                  </a:lnTo>
                  <a:lnTo>
                    <a:pt x="2415" y="1139"/>
                  </a:lnTo>
                  <a:lnTo>
                    <a:pt x="2417" y="1138"/>
                  </a:lnTo>
                  <a:lnTo>
                    <a:pt x="2420" y="1138"/>
                  </a:lnTo>
                  <a:lnTo>
                    <a:pt x="2423" y="1138"/>
                  </a:lnTo>
                  <a:lnTo>
                    <a:pt x="2426" y="1138"/>
                  </a:lnTo>
                  <a:lnTo>
                    <a:pt x="2429" y="1138"/>
                  </a:lnTo>
                  <a:lnTo>
                    <a:pt x="2432" y="1138"/>
                  </a:lnTo>
                  <a:lnTo>
                    <a:pt x="2435" y="1138"/>
                  </a:lnTo>
                  <a:lnTo>
                    <a:pt x="2439" y="1138"/>
                  </a:lnTo>
                  <a:lnTo>
                    <a:pt x="2443" y="1138"/>
                  </a:lnTo>
                  <a:lnTo>
                    <a:pt x="2447" y="1138"/>
                  </a:lnTo>
                  <a:lnTo>
                    <a:pt x="2450" y="1138"/>
                  </a:lnTo>
                  <a:lnTo>
                    <a:pt x="2454" y="1138"/>
                  </a:lnTo>
                  <a:lnTo>
                    <a:pt x="2458" y="1138"/>
                  </a:lnTo>
                  <a:lnTo>
                    <a:pt x="2462" y="1138"/>
                  </a:lnTo>
                  <a:lnTo>
                    <a:pt x="2467" y="1138"/>
                  </a:lnTo>
                  <a:lnTo>
                    <a:pt x="2473" y="1138"/>
                  </a:lnTo>
                  <a:lnTo>
                    <a:pt x="2479" y="1138"/>
                  </a:lnTo>
                  <a:lnTo>
                    <a:pt x="2484" y="1138"/>
                  </a:lnTo>
                  <a:lnTo>
                    <a:pt x="2490" y="1138"/>
                  </a:lnTo>
                  <a:lnTo>
                    <a:pt x="2496" y="1139"/>
                  </a:lnTo>
                  <a:lnTo>
                    <a:pt x="2502" y="1139"/>
                  </a:lnTo>
                  <a:lnTo>
                    <a:pt x="2508" y="1139"/>
                  </a:lnTo>
                  <a:lnTo>
                    <a:pt x="2508" y="1138"/>
                  </a:lnTo>
                  <a:lnTo>
                    <a:pt x="2507" y="1138"/>
                  </a:lnTo>
                  <a:lnTo>
                    <a:pt x="2507" y="1138"/>
                  </a:lnTo>
                  <a:lnTo>
                    <a:pt x="2507" y="1137"/>
                  </a:lnTo>
                  <a:lnTo>
                    <a:pt x="2507" y="1137"/>
                  </a:lnTo>
                  <a:lnTo>
                    <a:pt x="2507" y="1136"/>
                  </a:lnTo>
                  <a:lnTo>
                    <a:pt x="2507" y="1136"/>
                  </a:lnTo>
                  <a:lnTo>
                    <a:pt x="2507" y="1134"/>
                  </a:lnTo>
                  <a:lnTo>
                    <a:pt x="2506" y="1131"/>
                  </a:lnTo>
                  <a:lnTo>
                    <a:pt x="2506" y="1129"/>
                  </a:lnTo>
                  <a:lnTo>
                    <a:pt x="2506" y="1126"/>
                  </a:lnTo>
                  <a:lnTo>
                    <a:pt x="2506" y="1124"/>
                  </a:lnTo>
                  <a:lnTo>
                    <a:pt x="2507" y="1122"/>
                  </a:lnTo>
                  <a:lnTo>
                    <a:pt x="2507" y="1120"/>
                  </a:lnTo>
                  <a:lnTo>
                    <a:pt x="2508" y="1117"/>
                  </a:lnTo>
                  <a:lnTo>
                    <a:pt x="2500" y="1118"/>
                  </a:lnTo>
                  <a:lnTo>
                    <a:pt x="2493" y="1118"/>
                  </a:lnTo>
                  <a:lnTo>
                    <a:pt x="2486" y="1119"/>
                  </a:lnTo>
                  <a:lnTo>
                    <a:pt x="2478" y="1120"/>
                  </a:lnTo>
                  <a:lnTo>
                    <a:pt x="2471" y="1120"/>
                  </a:lnTo>
                  <a:lnTo>
                    <a:pt x="2464" y="1120"/>
                  </a:lnTo>
                  <a:lnTo>
                    <a:pt x="2456" y="1120"/>
                  </a:lnTo>
                  <a:lnTo>
                    <a:pt x="2449" y="1120"/>
                  </a:lnTo>
                  <a:lnTo>
                    <a:pt x="2449" y="1116"/>
                  </a:lnTo>
                  <a:lnTo>
                    <a:pt x="2449" y="1112"/>
                  </a:lnTo>
                  <a:lnTo>
                    <a:pt x="2449" y="1108"/>
                  </a:lnTo>
                  <a:lnTo>
                    <a:pt x="2449" y="1105"/>
                  </a:lnTo>
                  <a:lnTo>
                    <a:pt x="2449" y="1100"/>
                  </a:lnTo>
                  <a:lnTo>
                    <a:pt x="2449" y="1096"/>
                  </a:lnTo>
                  <a:lnTo>
                    <a:pt x="2449" y="1092"/>
                  </a:lnTo>
                  <a:lnTo>
                    <a:pt x="2449" y="1088"/>
                  </a:lnTo>
                  <a:lnTo>
                    <a:pt x="2449" y="1084"/>
                  </a:lnTo>
                  <a:lnTo>
                    <a:pt x="2449" y="1080"/>
                  </a:lnTo>
                  <a:lnTo>
                    <a:pt x="2449" y="1076"/>
                  </a:lnTo>
                  <a:lnTo>
                    <a:pt x="2449" y="1072"/>
                  </a:lnTo>
                  <a:lnTo>
                    <a:pt x="2449" y="1068"/>
                  </a:lnTo>
                  <a:lnTo>
                    <a:pt x="2449" y="1064"/>
                  </a:lnTo>
                  <a:lnTo>
                    <a:pt x="2449" y="1060"/>
                  </a:lnTo>
                  <a:lnTo>
                    <a:pt x="2449" y="1056"/>
                  </a:lnTo>
                  <a:lnTo>
                    <a:pt x="2450" y="1056"/>
                  </a:lnTo>
                  <a:lnTo>
                    <a:pt x="2452" y="1056"/>
                  </a:lnTo>
                  <a:lnTo>
                    <a:pt x="2454" y="1056"/>
                  </a:lnTo>
                  <a:lnTo>
                    <a:pt x="2455" y="1056"/>
                  </a:lnTo>
                  <a:lnTo>
                    <a:pt x="2457" y="1056"/>
                  </a:lnTo>
                  <a:lnTo>
                    <a:pt x="2458" y="1056"/>
                  </a:lnTo>
                  <a:lnTo>
                    <a:pt x="2460" y="1056"/>
                  </a:lnTo>
                  <a:lnTo>
                    <a:pt x="2461" y="1056"/>
                  </a:lnTo>
                  <a:lnTo>
                    <a:pt x="2467" y="1056"/>
                  </a:lnTo>
                  <a:lnTo>
                    <a:pt x="2473" y="1056"/>
                  </a:lnTo>
                  <a:lnTo>
                    <a:pt x="2478" y="1057"/>
                  </a:lnTo>
                  <a:lnTo>
                    <a:pt x="2484" y="1057"/>
                  </a:lnTo>
                  <a:lnTo>
                    <a:pt x="2490" y="1057"/>
                  </a:lnTo>
                  <a:lnTo>
                    <a:pt x="2495" y="1058"/>
                  </a:lnTo>
                  <a:lnTo>
                    <a:pt x="2501" y="1058"/>
                  </a:lnTo>
                  <a:lnTo>
                    <a:pt x="2506" y="1058"/>
                  </a:lnTo>
                  <a:lnTo>
                    <a:pt x="2506" y="1057"/>
                  </a:lnTo>
                  <a:lnTo>
                    <a:pt x="2506" y="1056"/>
                  </a:lnTo>
                  <a:lnTo>
                    <a:pt x="2506" y="1055"/>
                  </a:lnTo>
                  <a:lnTo>
                    <a:pt x="2506" y="1053"/>
                  </a:lnTo>
                  <a:lnTo>
                    <a:pt x="2506" y="1052"/>
                  </a:lnTo>
                  <a:lnTo>
                    <a:pt x="2505" y="1051"/>
                  </a:lnTo>
                  <a:lnTo>
                    <a:pt x="2505" y="1050"/>
                  </a:lnTo>
                  <a:lnTo>
                    <a:pt x="2505" y="1048"/>
                  </a:lnTo>
                  <a:lnTo>
                    <a:pt x="2505" y="1047"/>
                  </a:lnTo>
                  <a:lnTo>
                    <a:pt x="2505" y="1046"/>
                  </a:lnTo>
                  <a:lnTo>
                    <a:pt x="2506" y="1044"/>
                  </a:lnTo>
                  <a:lnTo>
                    <a:pt x="2506" y="1043"/>
                  </a:lnTo>
                  <a:lnTo>
                    <a:pt x="2506" y="1041"/>
                  </a:lnTo>
                  <a:lnTo>
                    <a:pt x="2506" y="1040"/>
                  </a:lnTo>
                  <a:lnTo>
                    <a:pt x="2506" y="1038"/>
                  </a:lnTo>
                  <a:lnTo>
                    <a:pt x="2506" y="1037"/>
                  </a:lnTo>
                  <a:lnTo>
                    <a:pt x="2449" y="1039"/>
                  </a:lnTo>
                  <a:lnTo>
                    <a:pt x="2449" y="1035"/>
                  </a:lnTo>
                  <a:lnTo>
                    <a:pt x="2449" y="1032"/>
                  </a:lnTo>
                  <a:lnTo>
                    <a:pt x="2449" y="1028"/>
                  </a:lnTo>
                  <a:lnTo>
                    <a:pt x="2449" y="1024"/>
                  </a:lnTo>
                  <a:lnTo>
                    <a:pt x="2449" y="1021"/>
                  </a:lnTo>
                  <a:lnTo>
                    <a:pt x="2449" y="1017"/>
                  </a:lnTo>
                  <a:lnTo>
                    <a:pt x="2449" y="1014"/>
                  </a:lnTo>
                  <a:lnTo>
                    <a:pt x="2449" y="1010"/>
                  </a:lnTo>
                  <a:lnTo>
                    <a:pt x="2449" y="1007"/>
                  </a:lnTo>
                  <a:lnTo>
                    <a:pt x="2449" y="1004"/>
                  </a:lnTo>
                  <a:lnTo>
                    <a:pt x="2449" y="1000"/>
                  </a:lnTo>
                  <a:lnTo>
                    <a:pt x="2449" y="997"/>
                  </a:lnTo>
                  <a:lnTo>
                    <a:pt x="2449" y="994"/>
                  </a:lnTo>
                  <a:lnTo>
                    <a:pt x="2449" y="990"/>
                  </a:lnTo>
                  <a:lnTo>
                    <a:pt x="2449" y="987"/>
                  </a:lnTo>
                  <a:lnTo>
                    <a:pt x="2450" y="984"/>
                  </a:lnTo>
                  <a:lnTo>
                    <a:pt x="2457" y="984"/>
                  </a:lnTo>
                  <a:lnTo>
                    <a:pt x="2464" y="984"/>
                  </a:lnTo>
                  <a:lnTo>
                    <a:pt x="2471" y="984"/>
                  </a:lnTo>
                  <a:lnTo>
                    <a:pt x="2478" y="985"/>
                  </a:lnTo>
                  <a:lnTo>
                    <a:pt x="2486" y="985"/>
                  </a:lnTo>
                  <a:lnTo>
                    <a:pt x="2493" y="986"/>
                  </a:lnTo>
                  <a:lnTo>
                    <a:pt x="2500" y="987"/>
                  </a:lnTo>
                  <a:lnTo>
                    <a:pt x="2508" y="987"/>
                  </a:lnTo>
                  <a:lnTo>
                    <a:pt x="2508" y="987"/>
                  </a:lnTo>
                  <a:lnTo>
                    <a:pt x="2507" y="986"/>
                  </a:lnTo>
                  <a:lnTo>
                    <a:pt x="2507" y="986"/>
                  </a:lnTo>
                  <a:lnTo>
                    <a:pt x="2507" y="985"/>
                  </a:lnTo>
                  <a:lnTo>
                    <a:pt x="2507" y="985"/>
                  </a:lnTo>
                  <a:lnTo>
                    <a:pt x="2507" y="985"/>
                  </a:lnTo>
                  <a:lnTo>
                    <a:pt x="2507" y="984"/>
                  </a:lnTo>
                  <a:lnTo>
                    <a:pt x="2507" y="984"/>
                  </a:lnTo>
                  <a:lnTo>
                    <a:pt x="2507" y="981"/>
                  </a:lnTo>
                  <a:lnTo>
                    <a:pt x="2506" y="979"/>
                  </a:lnTo>
                  <a:lnTo>
                    <a:pt x="2506" y="977"/>
                  </a:lnTo>
                  <a:lnTo>
                    <a:pt x="2506" y="974"/>
                  </a:lnTo>
                  <a:lnTo>
                    <a:pt x="2506" y="972"/>
                  </a:lnTo>
                  <a:lnTo>
                    <a:pt x="2507" y="970"/>
                  </a:lnTo>
                  <a:lnTo>
                    <a:pt x="2507" y="967"/>
                  </a:lnTo>
                  <a:lnTo>
                    <a:pt x="2508" y="965"/>
                  </a:lnTo>
                  <a:lnTo>
                    <a:pt x="2501" y="965"/>
                  </a:lnTo>
                  <a:lnTo>
                    <a:pt x="2493" y="965"/>
                  </a:lnTo>
                  <a:lnTo>
                    <a:pt x="2486" y="966"/>
                  </a:lnTo>
                  <a:lnTo>
                    <a:pt x="2479" y="966"/>
                  </a:lnTo>
                  <a:lnTo>
                    <a:pt x="2472" y="966"/>
                  </a:lnTo>
                  <a:lnTo>
                    <a:pt x="2464" y="966"/>
                  </a:lnTo>
                  <a:lnTo>
                    <a:pt x="2457" y="966"/>
                  </a:lnTo>
                  <a:lnTo>
                    <a:pt x="2450" y="966"/>
                  </a:lnTo>
                  <a:lnTo>
                    <a:pt x="2445" y="966"/>
                  </a:lnTo>
                  <a:lnTo>
                    <a:pt x="2440" y="966"/>
                  </a:lnTo>
                  <a:lnTo>
                    <a:pt x="2435" y="966"/>
                  </a:lnTo>
                  <a:lnTo>
                    <a:pt x="2430" y="966"/>
                  </a:lnTo>
                  <a:lnTo>
                    <a:pt x="2425" y="965"/>
                  </a:lnTo>
                  <a:lnTo>
                    <a:pt x="2420" y="965"/>
                  </a:lnTo>
                  <a:lnTo>
                    <a:pt x="2415" y="965"/>
                  </a:lnTo>
                  <a:lnTo>
                    <a:pt x="2409" y="965"/>
                  </a:lnTo>
                  <a:close/>
                  <a:moveTo>
                    <a:pt x="2794" y="965"/>
                  </a:moveTo>
                  <a:lnTo>
                    <a:pt x="2794" y="968"/>
                  </a:lnTo>
                  <a:lnTo>
                    <a:pt x="2795" y="973"/>
                  </a:lnTo>
                  <a:lnTo>
                    <a:pt x="2795" y="978"/>
                  </a:lnTo>
                  <a:lnTo>
                    <a:pt x="2795" y="983"/>
                  </a:lnTo>
                  <a:lnTo>
                    <a:pt x="2796" y="988"/>
                  </a:lnTo>
                  <a:lnTo>
                    <a:pt x="2796" y="993"/>
                  </a:lnTo>
                  <a:lnTo>
                    <a:pt x="2796" y="998"/>
                  </a:lnTo>
                  <a:lnTo>
                    <a:pt x="2796" y="1004"/>
                  </a:lnTo>
                  <a:lnTo>
                    <a:pt x="2796" y="1008"/>
                  </a:lnTo>
                  <a:lnTo>
                    <a:pt x="2796" y="1012"/>
                  </a:lnTo>
                  <a:lnTo>
                    <a:pt x="2796" y="1016"/>
                  </a:lnTo>
                  <a:lnTo>
                    <a:pt x="2796" y="1020"/>
                  </a:lnTo>
                  <a:lnTo>
                    <a:pt x="2796" y="1023"/>
                  </a:lnTo>
                  <a:lnTo>
                    <a:pt x="2796" y="1027"/>
                  </a:lnTo>
                  <a:lnTo>
                    <a:pt x="2796" y="1031"/>
                  </a:lnTo>
                  <a:lnTo>
                    <a:pt x="2796" y="1034"/>
                  </a:lnTo>
                  <a:lnTo>
                    <a:pt x="2796" y="1038"/>
                  </a:lnTo>
                  <a:lnTo>
                    <a:pt x="2796" y="1043"/>
                  </a:lnTo>
                  <a:lnTo>
                    <a:pt x="2796" y="1048"/>
                  </a:lnTo>
                  <a:lnTo>
                    <a:pt x="2796" y="1053"/>
                  </a:lnTo>
                  <a:lnTo>
                    <a:pt x="2796" y="1058"/>
                  </a:lnTo>
                  <a:lnTo>
                    <a:pt x="2796" y="1062"/>
                  </a:lnTo>
                  <a:lnTo>
                    <a:pt x="2796" y="1067"/>
                  </a:lnTo>
                  <a:lnTo>
                    <a:pt x="2796" y="1072"/>
                  </a:lnTo>
                  <a:lnTo>
                    <a:pt x="2796" y="1077"/>
                  </a:lnTo>
                  <a:lnTo>
                    <a:pt x="2796" y="1083"/>
                  </a:lnTo>
                  <a:lnTo>
                    <a:pt x="2796" y="1089"/>
                  </a:lnTo>
                  <a:lnTo>
                    <a:pt x="2795" y="1095"/>
                  </a:lnTo>
                  <a:lnTo>
                    <a:pt x="2795" y="1101"/>
                  </a:lnTo>
                  <a:lnTo>
                    <a:pt x="2795" y="1107"/>
                  </a:lnTo>
                  <a:lnTo>
                    <a:pt x="2795" y="1113"/>
                  </a:lnTo>
                  <a:lnTo>
                    <a:pt x="2795" y="1119"/>
                  </a:lnTo>
                  <a:lnTo>
                    <a:pt x="2794" y="1125"/>
                  </a:lnTo>
                  <a:lnTo>
                    <a:pt x="2794" y="1126"/>
                  </a:lnTo>
                  <a:lnTo>
                    <a:pt x="2794" y="1128"/>
                  </a:lnTo>
                  <a:lnTo>
                    <a:pt x="2794" y="1130"/>
                  </a:lnTo>
                  <a:lnTo>
                    <a:pt x="2794" y="1132"/>
                  </a:lnTo>
                  <a:lnTo>
                    <a:pt x="2794" y="1134"/>
                  </a:lnTo>
                  <a:lnTo>
                    <a:pt x="2794" y="1135"/>
                  </a:lnTo>
                  <a:lnTo>
                    <a:pt x="2794" y="1137"/>
                  </a:lnTo>
                  <a:lnTo>
                    <a:pt x="2794" y="1139"/>
                  </a:lnTo>
                  <a:lnTo>
                    <a:pt x="2796" y="1139"/>
                  </a:lnTo>
                  <a:lnTo>
                    <a:pt x="2799" y="1139"/>
                  </a:lnTo>
                  <a:lnTo>
                    <a:pt x="2802" y="1138"/>
                  </a:lnTo>
                  <a:lnTo>
                    <a:pt x="2805" y="1138"/>
                  </a:lnTo>
                  <a:lnTo>
                    <a:pt x="2808" y="1138"/>
                  </a:lnTo>
                  <a:lnTo>
                    <a:pt x="2811" y="1138"/>
                  </a:lnTo>
                  <a:lnTo>
                    <a:pt x="2813" y="1138"/>
                  </a:lnTo>
                  <a:lnTo>
                    <a:pt x="2816" y="1138"/>
                  </a:lnTo>
                  <a:lnTo>
                    <a:pt x="2820" y="1138"/>
                  </a:lnTo>
                  <a:lnTo>
                    <a:pt x="2824" y="1138"/>
                  </a:lnTo>
                  <a:lnTo>
                    <a:pt x="2827" y="1138"/>
                  </a:lnTo>
                  <a:lnTo>
                    <a:pt x="2831" y="1138"/>
                  </a:lnTo>
                  <a:lnTo>
                    <a:pt x="2835" y="1138"/>
                  </a:lnTo>
                  <a:lnTo>
                    <a:pt x="2839" y="1138"/>
                  </a:lnTo>
                  <a:lnTo>
                    <a:pt x="2842" y="1138"/>
                  </a:lnTo>
                  <a:lnTo>
                    <a:pt x="2846" y="1138"/>
                  </a:lnTo>
                  <a:lnTo>
                    <a:pt x="2852" y="1138"/>
                  </a:lnTo>
                  <a:lnTo>
                    <a:pt x="2858" y="1138"/>
                  </a:lnTo>
                  <a:lnTo>
                    <a:pt x="2864" y="1138"/>
                  </a:lnTo>
                  <a:lnTo>
                    <a:pt x="2869" y="1138"/>
                  </a:lnTo>
                  <a:lnTo>
                    <a:pt x="2875" y="1138"/>
                  </a:lnTo>
                  <a:lnTo>
                    <a:pt x="2881" y="1139"/>
                  </a:lnTo>
                  <a:lnTo>
                    <a:pt x="2887" y="1139"/>
                  </a:lnTo>
                  <a:lnTo>
                    <a:pt x="2893" y="1139"/>
                  </a:lnTo>
                  <a:lnTo>
                    <a:pt x="2892" y="1138"/>
                  </a:lnTo>
                  <a:lnTo>
                    <a:pt x="2892" y="1138"/>
                  </a:lnTo>
                  <a:lnTo>
                    <a:pt x="2892" y="1138"/>
                  </a:lnTo>
                  <a:lnTo>
                    <a:pt x="2892" y="1137"/>
                  </a:lnTo>
                  <a:lnTo>
                    <a:pt x="2892" y="1137"/>
                  </a:lnTo>
                  <a:lnTo>
                    <a:pt x="2892" y="1136"/>
                  </a:lnTo>
                  <a:lnTo>
                    <a:pt x="2892" y="1136"/>
                  </a:lnTo>
                  <a:lnTo>
                    <a:pt x="2892" y="1134"/>
                  </a:lnTo>
                  <a:lnTo>
                    <a:pt x="2891" y="1131"/>
                  </a:lnTo>
                  <a:lnTo>
                    <a:pt x="2891" y="1129"/>
                  </a:lnTo>
                  <a:lnTo>
                    <a:pt x="2891" y="1126"/>
                  </a:lnTo>
                  <a:lnTo>
                    <a:pt x="2891" y="1124"/>
                  </a:lnTo>
                  <a:lnTo>
                    <a:pt x="2892" y="1122"/>
                  </a:lnTo>
                  <a:lnTo>
                    <a:pt x="2892" y="1120"/>
                  </a:lnTo>
                  <a:lnTo>
                    <a:pt x="2893" y="1117"/>
                  </a:lnTo>
                  <a:lnTo>
                    <a:pt x="2885" y="1118"/>
                  </a:lnTo>
                  <a:lnTo>
                    <a:pt x="2878" y="1118"/>
                  </a:lnTo>
                  <a:lnTo>
                    <a:pt x="2870" y="1119"/>
                  </a:lnTo>
                  <a:lnTo>
                    <a:pt x="2863" y="1120"/>
                  </a:lnTo>
                  <a:lnTo>
                    <a:pt x="2855" y="1120"/>
                  </a:lnTo>
                  <a:lnTo>
                    <a:pt x="2848" y="1120"/>
                  </a:lnTo>
                  <a:lnTo>
                    <a:pt x="2841" y="1120"/>
                  </a:lnTo>
                  <a:lnTo>
                    <a:pt x="2834" y="1120"/>
                  </a:lnTo>
                  <a:lnTo>
                    <a:pt x="2834" y="1116"/>
                  </a:lnTo>
                  <a:lnTo>
                    <a:pt x="2833" y="1112"/>
                  </a:lnTo>
                  <a:lnTo>
                    <a:pt x="2833" y="1108"/>
                  </a:lnTo>
                  <a:lnTo>
                    <a:pt x="2833" y="1105"/>
                  </a:lnTo>
                  <a:lnTo>
                    <a:pt x="2833" y="1100"/>
                  </a:lnTo>
                  <a:lnTo>
                    <a:pt x="2833" y="1096"/>
                  </a:lnTo>
                  <a:lnTo>
                    <a:pt x="2833" y="1092"/>
                  </a:lnTo>
                  <a:lnTo>
                    <a:pt x="2833" y="1088"/>
                  </a:lnTo>
                  <a:lnTo>
                    <a:pt x="2833" y="1084"/>
                  </a:lnTo>
                  <a:lnTo>
                    <a:pt x="2833" y="1080"/>
                  </a:lnTo>
                  <a:lnTo>
                    <a:pt x="2833" y="1076"/>
                  </a:lnTo>
                  <a:lnTo>
                    <a:pt x="2833" y="1072"/>
                  </a:lnTo>
                  <a:lnTo>
                    <a:pt x="2833" y="1068"/>
                  </a:lnTo>
                  <a:lnTo>
                    <a:pt x="2833" y="1064"/>
                  </a:lnTo>
                  <a:lnTo>
                    <a:pt x="2834" y="1060"/>
                  </a:lnTo>
                  <a:lnTo>
                    <a:pt x="2834" y="1056"/>
                  </a:lnTo>
                  <a:lnTo>
                    <a:pt x="2835" y="1056"/>
                  </a:lnTo>
                  <a:lnTo>
                    <a:pt x="2837" y="1056"/>
                  </a:lnTo>
                  <a:lnTo>
                    <a:pt x="2838" y="1056"/>
                  </a:lnTo>
                  <a:lnTo>
                    <a:pt x="2840" y="1056"/>
                  </a:lnTo>
                  <a:lnTo>
                    <a:pt x="2841" y="1056"/>
                  </a:lnTo>
                  <a:lnTo>
                    <a:pt x="2843" y="1056"/>
                  </a:lnTo>
                  <a:lnTo>
                    <a:pt x="2844" y="1056"/>
                  </a:lnTo>
                  <a:lnTo>
                    <a:pt x="2846" y="1056"/>
                  </a:lnTo>
                  <a:lnTo>
                    <a:pt x="2852" y="1056"/>
                  </a:lnTo>
                  <a:lnTo>
                    <a:pt x="2857" y="1056"/>
                  </a:lnTo>
                  <a:lnTo>
                    <a:pt x="2863" y="1057"/>
                  </a:lnTo>
                  <a:lnTo>
                    <a:pt x="2869" y="1057"/>
                  </a:lnTo>
                  <a:lnTo>
                    <a:pt x="2874" y="1057"/>
                  </a:lnTo>
                  <a:lnTo>
                    <a:pt x="2880" y="1058"/>
                  </a:lnTo>
                  <a:lnTo>
                    <a:pt x="2886" y="1058"/>
                  </a:lnTo>
                  <a:lnTo>
                    <a:pt x="2891" y="1058"/>
                  </a:lnTo>
                  <a:lnTo>
                    <a:pt x="2891" y="1057"/>
                  </a:lnTo>
                  <a:lnTo>
                    <a:pt x="2891" y="1056"/>
                  </a:lnTo>
                  <a:lnTo>
                    <a:pt x="2891" y="1055"/>
                  </a:lnTo>
                  <a:lnTo>
                    <a:pt x="2891" y="1053"/>
                  </a:lnTo>
                  <a:lnTo>
                    <a:pt x="2891" y="1052"/>
                  </a:lnTo>
                  <a:lnTo>
                    <a:pt x="2890" y="1051"/>
                  </a:lnTo>
                  <a:lnTo>
                    <a:pt x="2890" y="1050"/>
                  </a:lnTo>
                  <a:lnTo>
                    <a:pt x="2890" y="1048"/>
                  </a:lnTo>
                  <a:lnTo>
                    <a:pt x="2890" y="1047"/>
                  </a:lnTo>
                  <a:lnTo>
                    <a:pt x="2890" y="1046"/>
                  </a:lnTo>
                  <a:lnTo>
                    <a:pt x="2891" y="1044"/>
                  </a:lnTo>
                  <a:lnTo>
                    <a:pt x="2891" y="1043"/>
                  </a:lnTo>
                  <a:lnTo>
                    <a:pt x="2891" y="1041"/>
                  </a:lnTo>
                  <a:lnTo>
                    <a:pt x="2891" y="1040"/>
                  </a:lnTo>
                  <a:lnTo>
                    <a:pt x="2891" y="1038"/>
                  </a:lnTo>
                  <a:lnTo>
                    <a:pt x="2891" y="1037"/>
                  </a:lnTo>
                  <a:lnTo>
                    <a:pt x="2834" y="1039"/>
                  </a:lnTo>
                  <a:lnTo>
                    <a:pt x="2834" y="1035"/>
                  </a:lnTo>
                  <a:lnTo>
                    <a:pt x="2834" y="1032"/>
                  </a:lnTo>
                  <a:lnTo>
                    <a:pt x="2834" y="1028"/>
                  </a:lnTo>
                  <a:lnTo>
                    <a:pt x="2834" y="1024"/>
                  </a:lnTo>
                  <a:lnTo>
                    <a:pt x="2834" y="1021"/>
                  </a:lnTo>
                  <a:lnTo>
                    <a:pt x="2834" y="1017"/>
                  </a:lnTo>
                  <a:lnTo>
                    <a:pt x="2834" y="1014"/>
                  </a:lnTo>
                  <a:lnTo>
                    <a:pt x="2834" y="1010"/>
                  </a:lnTo>
                  <a:lnTo>
                    <a:pt x="2834" y="1007"/>
                  </a:lnTo>
                  <a:lnTo>
                    <a:pt x="2834" y="1004"/>
                  </a:lnTo>
                  <a:lnTo>
                    <a:pt x="2834" y="1000"/>
                  </a:lnTo>
                  <a:lnTo>
                    <a:pt x="2834" y="997"/>
                  </a:lnTo>
                  <a:lnTo>
                    <a:pt x="2834" y="994"/>
                  </a:lnTo>
                  <a:lnTo>
                    <a:pt x="2834" y="990"/>
                  </a:lnTo>
                  <a:lnTo>
                    <a:pt x="2834" y="987"/>
                  </a:lnTo>
                  <a:lnTo>
                    <a:pt x="2835" y="984"/>
                  </a:lnTo>
                  <a:lnTo>
                    <a:pt x="2842" y="984"/>
                  </a:lnTo>
                  <a:lnTo>
                    <a:pt x="2849" y="984"/>
                  </a:lnTo>
                  <a:lnTo>
                    <a:pt x="2856" y="984"/>
                  </a:lnTo>
                  <a:lnTo>
                    <a:pt x="2863" y="985"/>
                  </a:lnTo>
                  <a:lnTo>
                    <a:pt x="2871" y="985"/>
                  </a:lnTo>
                  <a:lnTo>
                    <a:pt x="2878" y="986"/>
                  </a:lnTo>
                  <a:lnTo>
                    <a:pt x="2885" y="987"/>
                  </a:lnTo>
                  <a:lnTo>
                    <a:pt x="2893" y="987"/>
                  </a:lnTo>
                  <a:lnTo>
                    <a:pt x="2892" y="987"/>
                  </a:lnTo>
                  <a:lnTo>
                    <a:pt x="2892" y="986"/>
                  </a:lnTo>
                  <a:lnTo>
                    <a:pt x="2892" y="986"/>
                  </a:lnTo>
                  <a:lnTo>
                    <a:pt x="2892" y="985"/>
                  </a:lnTo>
                  <a:lnTo>
                    <a:pt x="2892" y="985"/>
                  </a:lnTo>
                  <a:lnTo>
                    <a:pt x="2892" y="985"/>
                  </a:lnTo>
                  <a:lnTo>
                    <a:pt x="2892" y="984"/>
                  </a:lnTo>
                  <a:lnTo>
                    <a:pt x="2892" y="984"/>
                  </a:lnTo>
                  <a:lnTo>
                    <a:pt x="2892" y="981"/>
                  </a:lnTo>
                  <a:lnTo>
                    <a:pt x="2891" y="979"/>
                  </a:lnTo>
                  <a:lnTo>
                    <a:pt x="2891" y="977"/>
                  </a:lnTo>
                  <a:lnTo>
                    <a:pt x="2891" y="974"/>
                  </a:lnTo>
                  <a:lnTo>
                    <a:pt x="2891" y="972"/>
                  </a:lnTo>
                  <a:lnTo>
                    <a:pt x="2892" y="970"/>
                  </a:lnTo>
                  <a:lnTo>
                    <a:pt x="2892" y="967"/>
                  </a:lnTo>
                  <a:lnTo>
                    <a:pt x="2893" y="965"/>
                  </a:lnTo>
                  <a:lnTo>
                    <a:pt x="2885" y="965"/>
                  </a:lnTo>
                  <a:lnTo>
                    <a:pt x="2878" y="965"/>
                  </a:lnTo>
                  <a:lnTo>
                    <a:pt x="2871" y="966"/>
                  </a:lnTo>
                  <a:lnTo>
                    <a:pt x="2864" y="966"/>
                  </a:lnTo>
                  <a:lnTo>
                    <a:pt x="2856" y="966"/>
                  </a:lnTo>
                  <a:lnTo>
                    <a:pt x="2849" y="966"/>
                  </a:lnTo>
                  <a:lnTo>
                    <a:pt x="2842" y="966"/>
                  </a:lnTo>
                  <a:lnTo>
                    <a:pt x="2835" y="966"/>
                  </a:lnTo>
                  <a:lnTo>
                    <a:pt x="2830" y="966"/>
                  </a:lnTo>
                  <a:lnTo>
                    <a:pt x="2825" y="966"/>
                  </a:lnTo>
                  <a:lnTo>
                    <a:pt x="2820" y="966"/>
                  </a:lnTo>
                  <a:lnTo>
                    <a:pt x="2815" y="966"/>
                  </a:lnTo>
                  <a:lnTo>
                    <a:pt x="2810" y="965"/>
                  </a:lnTo>
                  <a:lnTo>
                    <a:pt x="2805" y="965"/>
                  </a:lnTo>
                  <a:lnTo>
                    <a:pt x="2799" y="965"/>
                  </a:lnTo>
                  <a:lnTo>
                    <a:pt x="2794" y="965"/>
                  </a:lnTo>
                  <a:close/>
                  <a:moveTo>
                    <a:pt x="3679" y="965"/>
                  </a:moveTo>
                  <a:lnTo>
                    <a:pt x="3680" y="975"/>
                  </a:lnTo>
                  <a:lnTo>
                    <a:pt x="3680" y="985"/>
                  </a:lnTo>
                  <a:lnTo>
                    <a:pt x="3680" y="995"/>
                  </a:lnTo>
                  <a:lnTo>
                    <a:pt x="3681" y="1005"/>
                  </a:lnTo>
                  <a:lnTo>
                    <a:pt x="3681" y="1015"/>
                  </a:lnTo>
                  <a:lnTo>
                    <a:pt x="3681" y="1025"/>
                  </a:lnTo>
                  <a:lnTo>
                    <a:pt x="3681" y="1035"/>
                  </a:lnTo>
                  <a:lnTo>
                    <a:pt x="3681" y="1045"/>
                  </a:lnTo>
                  <a:lnTo>
                    <a:pt x="3681" y="1057"/>
                  </a:lnTo>
                  <a:lnTo>
                    <a:pt x="3681" y="1069"/>
                  </a:lnTo>
                  <a:lnTo>
                    <a:pt x="3681" y="1081"/>
                  </a:lnTo>
                  <a:lnTo>
                    <a:pt x="3680" y="1092"/>
                  </a:lnTo>
                  <a:lnTo>
                    <a:pt x="3680" y="1104"/>
                  </a:lnTo>
                  <a:lnTo>
                    <a:pt x="3679" y="1116"/>
                  </a:lnTo>
                  <a:lnTo>
                    <a:pt x="3679" y="1127"/>
                  </a:lnTo>
                  <a:lnTo>
                    <a:pt x="3678" y="1139"/>
                  </a:lnTo>
                  <a:lnTo>
                    <a:pt x="3680" y="1139"/>
                  </a:lnTo>
                  <a:lnTo>
                    <a:pt x="3683" y="1138"/>
                  </a:lnTo>
                  <a:lnTo>
                    <a:pt x="3686" y="1138"/>
                  </a:lnTo>
                  <a:lnTo>
                    <a:pt x="3689" y="1138"/>
                  </a:lnTo>
                  <a:lnTo>
                    <a:pt x="3692" y="1138"/>
                  </a:lnTo>
                  <a:lnTo>
                    <a:pt x="3695" y="1138"/>
                  </a:lnTo>
                  <a:lnTo>
                    <a:pt x="3697" y="1138"/>
                  </a:lnTo>
                  <a:lnTo>
                    <a:pt x="3700" y="1138"/>
                  </a:lnTo>
                  <a:lnTo>
                    <a:pt x="3703" y="1138"/>
                  </a:lnTo>
                  <a:lnTo>
                    <a:pt x="3705" y="1138"/>
                  </a:lnTo>
                  <a:lnTo>
                    <a:pt x="3708" y="1138"/>
                  </a:lnTo>
                  <a:lnTo>
                    <a:pt x="3710" y="1138"/>
                  </a:lnTo>
                  <a:lnTo>
                    <a:pt x="3713" y="1138"/>
                  </a:lnTo>
                  <a:lnTo>
                    <a:pt x="3715" y="1138"/>
                  </a:lnTo>
                  <a:lnTo>
                    <a:pt x="3718" y="1139"/>
                  </a:lnTo>
                  <a:lnTo>
                    <a:pt x="3720" y="1139"/>
                  </a:lnTo>
                  <a:lnTo>
                    <a:pt x="3720" y="1132"/>
                  </a:lnTo>
                  <a:lnTo>
                    <a:pt x="3720" y="1126"/>
                  </a:lnTo>
                  <a:lnTo>
                    <a:pt x="3720" y="1119"/>
                  </a:lnTo>
                  <a:lnTo>
                    <a:pt x="3719" y="1112"/>
                  </a:lnTo>
                  <a:lnTo>
                    <a:pt x="3719" y="1106"/>
                  </a:lnTo>
                  <a:lnTo>
                    <a:pt x="3719" y="1099"/>
                  </a:lnTo>
                  <a:lnTo>
                    <a:pt x="3719" y="1092"/>
                  </a:lnTo>
                  <a:lnTo>
                    <a:pt x="3719" y="1086"/>
                  </a:lnTo>
                  <a:lnTo>
                    <a:pt x="3719" y="1082"/>
                  </a:lnTo>
                  <a:lnTo>
                    <a:pt x="3719" y="1078"/>
                  </a:lnTo>
                  <a:lnTo>
                    <a:pt x="3719" y="1074"/>
                  </a:lnTo>
                  <a:lnTo>
                    <a:pt x="3719" y="1070"/>
                  </a:lnTo>
                  <a:lnTo>
                    <a:pt x="3719" y="1067"/>
                  </a:lnTo>
                  <a:lnTo>
                    <a:pt x="3719" y="1063"/>
                  </a:lnTo>
                  <a:lnTo>
                    <a:pt x="3719" y="1059"/>
                  </a:lnTo>
                  <a:lnTo>
                    <a:pt x="3719" y="1055"/>
                  </a:lnTo>
                  <a:lnTo>
                    <a:pt x="3723" y="1055"/>
                  </a:lnTo>
                  <a:lnTo>
                    <a:pt x="3728" y="1055"/>
                  </a:lnTo>
                  <a:lnTo>
                    <a:pt x="3733" y="1055"/>
                  </a:lnTo>
                  <a:lnTo>
                    <a:pt x="3738" y="1054"/>
                  </a:lnTo>
                  <a:lnTo>
                    <a:pt x="3743" y="1054"/>
                  </a:lnTo>
                  <a:lnTo>
                    <a:pt x="3748" y="1054"/>
                  </a:lnTo>
                  <a:lnTo>
                    <a:pt x="3753" y="1054"/>
                  </a:lnTo>
                  <a:lnTo>
                    <a:pt x="3757" y="1054"/>
                  </a:lnTo>
                  <a:lnTo>
                    <a:pt x="3763" y="1054"/>
                  </a:lnTo>
                  <a:lnTo>
                    <a:pt x="3767" y="1054"/>
                  </a:lnTo>
                  <a:lnTo>
                    <a:pt x="3772" y="1054"/>
                  </a:lnTo>
                  <a:lnTo>
                    <a:pt x="3777" y="1054"/>
                  </a:lnTo>
                  <a:lnTo>
                    <a:pt x="3782" y="1055"/>
                  </a:lnTo>
                  <a:lnTo>
                    <a:pt x="3787" y="1055"/>
                  </a:lnTo>
                  <a:lnTo>
                    <a:pt x="3792" y="1055"/>
                  </a:lnTo>
                  <a:lnTo>
                    <a:pt x="3796" y="1055"/>
                  </a:lnTo>
                  <a:lnTo>
                    <a:pt x="3796" y="1056"/>
                  </a:lnTo>
                  <a:lnTo>
                    <a:pt x="3796" y="1058"/>
                  </a:lnTo>
                  <a:lnTo>
                    <a:pt x="3796" y="1060"/>
                  </a:lnTo>
                  <a:lnTo>
                    <a:pt x="3796" y="1061"/>
                  </a:lnTo>
                  <a:lnTo>
                    <a:pt x="3796" y="1063"/>
                  </a:lnTo>
                  <a:lnTo>
                    <a:pt x="3796" y="1064"/>
                  </a:lnTo>
                  <a:lnTo>
                    <a:pt x="3796" y="1065"/>
                  </a:lnTo>
                  <a:lnTo>
                    <a:pt x="3796" y="1067"/>
                  </a:lnTo>
                  <a:lnTo>
                    <a:pt x="3796" y="1072"/>
                  </a:lnTo>
                  <a:lnTo>
                    <a:pt x="3796" y="1077"/>
                  </a:lnTo>
                  <a:lnTo>
                    <a:pt x="3796" y="1081"/>
                  </a:lnTo>
                  <a:lnTo>
                    <a:pt x="3796" y="1086"/>
                  </a:lnTo>
                  <a:lnTo>
                    <a:pt x="3796" y="1090"/>
                  </a:lnTo>
                  <a:lnTo>
                    <a:pt x="3796" y="1095"/>
                  </a:lnTo>
                  <a:lnTo>
                    <a:pt x="3796" y="1099"/>
                  </a:lnTo>
                  <a:lnTo>
                    <a:pt x="3795" y="1104"/>
                  </a:lnTo>
                  <a:lnTo>
                    <a:pt x="3795" y="1108"/>
                  </a:lnTo>
                  <a:lnTo>
                    <a:pt x="3795" y="1113"/>
                  </a:lnTo>
                  <a:lnTo>
                    <a:pt x="3795" y="1117"/>
                  </a:lnTo>
                  <a:lnTo>
                    <a:pt x="3794" y="1122"/>
                  </a:lnTo>
                  <a:lnTo>
                    <a:pt x="3794" y="1126"/>
                  </a:lnTo>
                  <a:lnTo>
                    <a:pt x="3794" y="1130"/>
                  </a:lnTo>
                  <a:lnTo>
                    <a:pt x="3793" y="1135"/>
                  </a:lnTo>
                  <a:lnTo>
                    <a:pt x="3793" y="1139"/>
                  </a:lnTo>
                  <a:lnTo>
                    <a:pt x="3796" y="1139"/>
                  </a:lnTo>
                  <a:lnTo>
                    <a:pt x="3799" y="1138"/>
                  </a:lnTo>
                  <a:lnTo>
                    <a:pt x="3802" y="1138"/>
                  </a:lnTo>
                  <a:lnTo>
                    <a:pt x="3804" y="1138"/>
                  </a:lnTo>
                  <a:lnTo>
                    <a:pt x="3807" y="1138"/>
                  </a:lnTo>
                  <a:lnTo>
                    <a:pt x="3810" y="1138"/>
                  </a:lnTo>
                  <a:lnTo>
                    <a:pt x="3813" y="1138"/>
                  </a:lnTo>
                  <a:lnTo>
                    <a:pt x="3816" y="1138"/>
                  </a:lnTo>
                  <a:lnTo>
                    <a:pt x="3818" y="1138"/>
                  </a:lnTo>
                  <a:lnTo>
                    <a:pt x="3821" y="1138"/>
                  </a:lnTo>
                  <a:lnTo>
                    <a:pt x="3823" y="1138"/>
                  </a:lnTo>
                  <a:lnTo>
                    <a:pt x="3826" y="1138"/>
                  </a:lnTo>
                  <a:lnTo>
                    <a:pt x="3828" y="1138"/>
                  </a:lnTo>
                  <a:lnTo>
                    <a:pt x="3831" y="1138"/>
                  </a:lnTo>
                  <a:lnTo>
                    <a:pt x="3833" y="1139"/>
                  </a:lnTo>
                  <a:lnTo>
                    <a:pt x="3836" y="1139"/>
                  </a:lnTo>
                  <a:lnTo>
                    <a:pt x="3835" y="1129"/>
                  </a:lnTo>
                  <a:lnTo>
                    <a:pt x="3835" y="1119"/>
                  </a:lnTo>
                  <a:lnTo>
                    <a:pt x="3835" y="1109"/>
                  </a:lnTo>
                  <a:lnTo>
                    <a:pt x="3834" y="1099"/>
                  </a:lnTo>
                  <a:lnTo>
                    <a:pt x="3834" y="1089"/>
                  </a:lnTo>
                  <a:lnTo>
                    <a:pt x="3834" y="1079"/>
                  </a:lnTo>
                  <a:lnTo>
                    <a:pt x="3834" y="1069"/>
                  </a:lnTo>
                  <a:lnTo>
                    <a:pt x="3834" y="1059"/>
                  </a:lnTo>
                  <a:lnTo>
                    <a:pt x="3834" y="1051"/>
                  </a:lnTo>
                  <a:lnTo>
                    <a:pt x="3834" y="1044"/>
                  </a:lnTo>
                  <a:lnTo>
                    <a:pt x="3834" y="1037"/>
                  </a:lnTo>
                  <a:lnTo>
                    <a:pt x="3834" y="1029"/>
                  </a:lnTo>
                  <a:lnTo>
                    <a:pt x="3834" y="1022"/>
                  </a:lnTo>
                  <a:lnTo>
                    <a:pt x="3834" y="1014"/>
                  </a:lnTo>
                  <a:lnTo>
                    <a:pt x="3835" y="1007"/>
                  </a:lnTo>
                  <a:lnTo>
                    <a:pt x="3835" y="1000"/>
                  </a:lnTo>
                  <a:lnTo>
                    <a:pt x="3835" y="995"/>
                  </a:lnTo>
                  <a:lnTo>
                    <a:pt x="3835" y="991"/>
                  </a:lnTo>
                  <a:lnTo>
                    <a:pt x="3835" y="987"/>
                  </a:lnTo>
                  <a:lnTo>
                    <a:pt x="3835" y="982"/>
                  </a:lnTo>
                  <a:lnTo>
                    <a:pt x="3836" y="978"/>
                  </a:lnTo>
                  <a:lnTo>
                    <a:pt x="3836" y="974"/>
                  </a:lnTo>
                  <a:lnTo>
                    <a:pt x="3837" y="969"/>
                  </a:lnTo>
                  <a:lnTo>
                    <a:pt x="3837" y="965"/>
                  </a:lnTo>
                  <a:lnTo>
                    <a:pt x="3834" y="965"/>
                  </a:lnTo>
                  <a:lnTo>
                    <a:pt x="3831" y="965"/>
                  </a:lnTo>
                  <a:lnTo>
                    <a:pt x="3829" y="965"/>
                  </a:lnTo>
                  <a:lnTo>
                    <a:pt x="3826" y="966"/>
                  </a:lnTo>
                  <a:lnTo>
                    <a:pt x="3824" y="966"/>
                  </a:lnTo>
                  <a:lnTo>
                    <a:pt x="3821" y="966"/>
                  </a:lnTo>
                  <a:lnTo>
                    <a:pt x="3818" y="966"/>
                  </a:lnTo>
                  <a:lnTo>
                    <a:pt x="3816" y="966"/>
                  </a:lnTo>
                  <a:lnTo>
                    <a:pt x="3813" y="966"/>
                  </a:lnTo>
                  <a:lnTo>
                    <a:pt x="3811" y="966"/>
                  </a:lnTo>
                  <a:lnTo>
                    <a:pt x="3808" y="966"/>
                  </a:lnTo>
                  <a:lnTo>
                    <a:pt x="3805" y="966"/>
                  </a:lnTo>
                  <a:lnTo>
                    <a:pt x="3803" y="965"/>
                  </a:lnTo>
                  <a:lnTo>
                    <a:pt x="3800" y="965"/>
                  </a:lnTo>
                  <a:lnTo>
                    <a:pt x="3798" y="965"/>
                  </a:lnTo>
                  <a:lnTo>
                    <a:pt x="3795" y="965"/>
                  </a:lnTo>
                  <a:lnTo>
                    <a:pt x="3795" y="969"/>
                  </a:lnTo>
                  <a:lnTo>
                    <a:pt x="3795" y="973"/>
                  </a:lnTo>
                  <a:lnTo>
                    <a:pt x="3796" y="977"/>
                  </a:lnTo>
                  <a:lnTo>
                    <a:pt x="3796" y="982"/>
                  </a:lnTo>
                  <a:lnTo>
                    <a:pt x="3796" y="986"/>
                  </a:lnTo>
                  <a:lnTo>
                    <a:pt x="3796" y="990"/>
                  </a:lnTo>
                  <a:lnTo>
                    <a:pt x="3796" y="994"/>
                  </a:lnTo>
                  <a:lnTo>
                    <a:pt x="3796" y="999"/>
                  </a:lnTo>
                  <a:lnTo>
                    <a:pt x="3796" y="1003"/>
                  </a:lnTo>
                  <a:lnTo>
                    <a:pt x="3796" y="1007"/>
                  </a:lnTo>
                  <a:lnTo>
                    <a:pt x="3796" y="1012"/>
                  </a:lnTo>
                  <a:lnTo>
                    <a:pt x="3796" y="1017"/>
                  </a:lnTo>
                  <a:lnTo>
                    <a:pt x="3796" y="1021"/>
                  </a:lnTo>
                  <a:lnTo>
                    <a:pt x="3796" y="1026"/>
                  </a:lnTo>
                  <a:lnTo>
                    <a:pt x="3796" y="1030"/>
                  </a:lnTo>
                  <a:lnTo>
                    <a:pt x="3796" y="1035"/>
                  </a:lnTo>
                  <a:lnTo>
                    <a:pt x="3792" y="1035"/>
                  </a:lnTo>
                  <a:lnTo>
                    <a:pt x="3787" y="1035"/>
                  </a:lnTo>
                  <a:lnTo>
                    <a:pt x="3782" y="1035"/>
                  </a:lnTo>
                  <a:lnTo>
                    <a:pt x="3777" y="1035"/>
                  </a:lnTo>
                  <a:lnTo>
                    <a:pt x="3772" y="1035"/>
                  </a:lnTo>
                  <a:lnTo>
                    <a:pt x="3768" y="1035"/>
                  </a:lnTo>
                  <a:lnTo>
                    <a:pt x="3763" y="1035"/>
                  </a:lnTo>
                  <a:lnTo>
                    <a:pt x="3758" y="1035"/>
                  </a:lnTo>
                  <a:lnTo>
                    <a:pt x="3753" y="1035"/>
                  </a:lnTo>
                  <a:lnTo>
                    <a:pt x="3748" y="1035"/>
                  </a:lnTo>
                  <a:lnTo>
                    <a:pt x="3743" y="1035"/>
                  </a:lnTo>
                  <a:lnTo>
                    <a:pt x="3738" y="1035"/>
                  </a:lnTo>
                  <a:lnTo>
                    <a:pt x="3733" y="1035"/>
                  </a:lnTo>
                  <a:lnTo>
                    <a:pt x="3728" y="1035"/>
                  </a:lnTo>
                  <a:lnTo>
                    <a:pt x="3723" y="1035"/>
                  </a:lnTo>
                  <a:lnTo>
                    <a:pt x="3719" y="1035"/>
                  </a:lnTo>
                  <a:lnTo>
                    <a:pt x="3719" y="1032"/>
                  </a:lnTo>
                  <a:lnTo>
                    <a:pt x="3719" y="1029"/>
                  </a:lnTo>
                  <a:lnTo>
                    <a:pt x="3719" y="1026"/>
                  </a:lnTo>
                  <a:lnTo>
                    <a:pt x="3719" y="1023"/>
                  </a:lnTo>
                  <a:lnTo>
                    <a:pt x="3719" y="1020"/>
                  </a:lnTo>
                  <a:lnTo>
                    <a:pt x="3719" y="1017"/>
                  </a:lnTo>
                  <a:lnTo>
                    <a:pt x="3719" y="1014"/>
                  </a:lnTo>
                  <a:lnTo>
                    <a:pt x="3719" y="1011"/>
                  </a:lnTo>
                  <a:lnTo>
                    <a:pt x="3719" y="1010"/>
                  </a:lnTo>
                  <a:lnTo>
                    <a:pt x="3719" y="1008"/>
                  </a:lnTo>
                  <a:lnTo>
                    <a:pt x="3719" y="1007"/>
                  </a:lnTo>
                  <a:lnTo>
                    <a:pt x="3719" y="1005"/>
                  </a:lnTo>
                  <a:lnTo>
                    <a:pt x="3719" y="1004"/>
                  </a:lnTo>
                  <a:lnTo>
                    <a:pt x="3719" y="1003"/>
                  </a:lnTo>
                  <a:lnTo>
                    <a:pt x="3719" y="1002"/>
                  </a:lnTo>
                  <a:lnTo>
                    <a:pt x="3719" y="1000"/>
                  </a:lnTo>
                  <a:lnTo>
                    <a:pt x="3719" y="996"/>
                  </a:lnTo>
                  <a:lnTo>
                    <a:pt x="3719" y="991"/>
                  </a:lnTo>
                  <a:lnTo>
                    <a:pt x="3719" y="987"/>
                  </a:lnTo>
                  <a:lnTo>
                    <a:pt x="3720" y="983"/>
                  </a:lnTo>
                  <a:lnTo>
                    <a:pt x="3720" y="978"/>
                  </a:lnTo>
                  <a:lnTo>
                    <a:pt x="3720" y="974"/>
                  </a:lnTo>
                  <a:lnTo>
                    <a:pt x="3720" y="969"/>
                  </a:lnTo>
                  <a:lnTo>
                    <a:pt x="3720" y="965"/>
                  </a:lnTo>
                  <a:lnTo>
                    <a:pt x="3718" y="965"/>
                  </a:lnTo>
                  <a:lnTo>
                    <a:pt x="3715" y="965"/>
                  </a:lnTo>
                  <a:lnTo>
                    <a:pt x="3712" y="965"/>
                  </a:lnTo>
                  <a:lnTo>
                    <a:pt x="3710" y="966"/>
                  </a:lnTo>
                  <a:lnTo>
                    <a:pt x="3707" y="966"/>
                  </a:lnTo>
                  <a:lnTo>
                    <a:pt x="3705" y="966"/>
                  </a:lnTo>
                  <a:lnTo>
                    <a:pt x="3702" y="966"/>
                  </a:lnTo>
                  <a:lnTo>
                    <a:pt x="3699" y="966"/>
                  </a:lnTo>
                  <a:lnTo>
                    <a:pt x="3697" y="966"/>
                  </a:lnTo>
                  <a:lnTo>
                    <a:pt x="3694" y="966"/>
                  </a:lnTo>
                  <a:lnTo>
                    <a:pt x="3692" y="966"/>
                  </a:lnTo>
                  <a:lnTo>
                    <a:pt x="3689" y="966"/>
                  </a:lnTo>
                  <a:lnTo>
                    <a:pt x="3686" y="965"/>
                  </a:lnTo>
                  <a:lnTo>
                    <a:pt x="3684" y="965"/>
                  </a:lnTo>
                  <a:lnTo>
                    <a:pt x="3681" y="965"/>
                  </a:lnTo>
                  <a:lnTo>
                    <a:pt x="3679" y="965"/>
                  </a:lnTo>
                  <a:close/>
                  <a:moveTo>
                    <a:pt x="4078" y="965"/>
                  </a:moveTo>
                  <a:lnTo>
                    <a:pt x="4078" y="969"/>
                  </a:lnTo>
                  <a:lnTo>
                    <a:pt x="4078" y="974"/>
                  </a:lnTo>
                  <a:lnTo>
                    <a:pt x="4079" y="977"/>
                  </a:lnTo>
                  <a:lnTo>
                    <a:pt x="4079" y="982"/>
                  </a:lnTo>
                  <a:lnTo>
                    <a:pt x="4079" y="986"/>
                  </a:lnTo>
                  <a:lnTo>
                    <a:pt x="4080" y="990"/>
                  </a:lnTo>
                  <a:lnTo>
                    <a:pt x="4080" y="995"/>
                  </a:lnTo>
                  <a:lnTo>
                    <a:pt x="4080" y="999"/>
                  </a:lnTo>
                  <a:lnTo>
                    <a:pt x="4080" y="1003"/>
                  </a:lnTo>
                  <a:lnTo>
                    <a:pt x="4080" y="1007"/>
                  </a:lnTo>
                  <a:lnTo>
                    <a:pt x="4080" y="1011"/>
                  </a:lnTo>
                  <a:lnTo>
                    <a:pt x="4080" y="1015"/>
                  </a:lnTo>
                  <a:lnTo>
                    <a:pt x="4080" y="1019"/>
                  </a:lnTo>
                  <a:lnTo>
                    <a:pt x="4080" y="1024"/>
                  </a:lnTo>
                  <a:lnTo>
                    <a:pt x="4080" y="1028"/>
                  </a:lnTo>
                  <a:lnTo>
                    <a:pt x="4080" y="1032"/>
                  </a:lnTo>
                  <a:lnTo>
                    <a:pt x="4080" y="1033"/>
                  </a:lnTo>
                  <a:lnTo>
                    <a:pt x="4080" y="1035"/>
                  </a:lnTo>
                  <a:lnTo>
                    <a:pt x="4080" y="1037"/>
                  </a:lnTo>
                  <a:lnTo>
                    <a:pt x="4080" y="1039"/>
                  </a:lnTo>
                  <a:lnTo>
                    <a:pt x="4080" y="1040"/>
                  </a:lnTo>
                  <a:lnTo>
                    <a:pt x="4080" y="1042"/>
                  </a:lnTo>
                  <a:lnTo>
                    <a:pt x="4080" y="1044"/>
                  </a:lnTo>
                  <a:lnTo>
                    <a:pt x="4080" y="1045"/>
                  </a:lnTo>
                  <a:lnTo>
                    <a:pt x="4080" y="1057"/>
                  </a:lnTo>
                  <a:lnTo>
                    <a:pt x="4080" y="1069"/>
                  </a:lnTo>
                  <a:lnTo>
                    <a:pt x="4080" y="1081"/>
                  </a:lnTo>
                  <a:lnTo>
                    <a:pt x="4080" y="1092"/>
                  </a:lnTo>
                  <a:lnTo>
                    <a:pt x="4079" y="1104"/>
                  </a:lnTo>
                  <a:lnTo>
                    <a:pt x="4078" y="1116"/>
                  </a:lnTo>
                  <a:lnTo>
                    <a:pt x="4078" y="1127"/>
                  </a:lnTo>
                  <a:lnTo>
                    <a:pt x="4077" y="1139"/>
                  </a:lnTo>
                  <a:lnTo>
                    <a:pt x="4080" y="1139"/>
                  </a:lnTo>
                  <a:lnTo>
                    <a:pt x="4082" y="1138"/>
                  </a:lnTo>
                  <a:lnTo>
                    <a:pt x="4085" y="1138"/>
                  </a:lnTo>
                  <a:lnTo>
                    <a:pt x="4088" y="1138"/>
                  </a:lnTo>
                  <a:lnTo>
                    <a:pt x="4091" y="1138"/>
                  </a:lnTo>
                  <a:lnTo>
                    <a:pt x="4094" y="1138"/>
                  </a:lnTo>
                  <a:lnTo>
                    <a:pt x="4097" y="1138"/>
                  </a:lnTo>
                  <a:lnTo>
                    <a:pt x="4099" y="1138"/>
                  </a:lnTo>
                  <a:lnTo>
                    <a:pt x="4102" y="1138"/>
                  </a:lnTo>
                  <a:lnTo>
                    <a:pt x="4104" y="1138"/>
                  </a:lnTo>
                  <a:lnTo>
                    <a:pt x="4107" y="1138"/>
                  </a:lnTo>
                  <a:lnTo>
                    <a:pt x="4110" y="1138"/>
                  </a:lnTo>
                  <a:lnTo>
                    <a:pt x="4112" y="1138"/>
                  </a:lnTo>
                  <a:lnTo>
                    <a:pt x="4114" y="1138"/>
                  </a:lnTo>
                  <a:lnTo>
                    <a:pt x="4117" y="1139"/>
                  </a:lnTo>
                  <a:lnTo>
                    <a:pt x="4119" y="1139"/>
                  </a:lnTo>
                  <a:lnTo>
                    <a:pt x="4119" y="1135"/>
                  </a:lnTo>
                  <a:lnTo>
                    <a:pt x="4119" y="1130"/>
                  </a:lnTo>
                  <a:lnTo>
                    <a:pt x="4119" y="1125"/>
                  </a:lnTo>
                  <a:lnTo>
                    <a:pt x="4119" y="1120"/>
                  </a:lnTo>
                  <a:lnTo>
                    <a:pt x="4118" y="1116"/>
                  </a:lnTo>
                  <a:lnTo>
                    <a:pt x="4118" y="1111"/>
                  </a:lnTo>
                  <a:lnTo>
                    <a:pt x="4118" y="1106"/>
                  </a:lnTo>
                  <a:lnTo>
                    <a:pt x="4118" y="1101"/>
                  </a:lnTo>
                  <a:lnTo>
                    <a:pt x="4117" y="1095"/>
                  </a:lnTo>
                  <a:lnTo>
                    <a:pt x="4117" y="1088"/>
                  </a:lnTo>
                  <a:lnTo>
                    <a:pt x="4117" y="1082"/>
                  </a:lnTo>
                  <a:lnTo>
                    <a:pt x="4117" y="1075"/>
                  </a:lnTo>
                  <a:lnTo>
                    <a:pt x="4116" y="1068"/>
                  </a:lnTo>
                  <a:lnTo>
                    <a:pt x="4116" y="1062"/>
                  </a:lnTo>
                  <a:lnTo>
                    <a:pt x="4116" y="1055"/>
                  </a:lnTo>
                  <a:lnTo>
                    <a:pt x="4116" y="1048"/>
                  </a:lnTo>
                  <a:lnTo>
                    <a:pt x="4116" y="1042"/>
                  </a:lnTo>
                  <a:lnTo>
                    <a:pt x="4116" y="1036"/>
                  </a:lnTo>
                  <a:lnTo>
                    <a:pt x="4116" y="1030"/>
                  </a:lnTo>
                  <a:lnTo>
                    <a:pt x="4117" y="1024"/>
                  </a:lnTo>
                  <a:lnTo>
                    <a:pt x="4117" y="1017"/>
                  </a:lnTo>
                  <a:lnTo>
                    <a:pt x="4117" y="1011"/>
                  </a:lnTo>
                  <a:lnTo>
                    <a:pt x="4117" y="1005"/>
                  </a:lnTo>
                  <a:lnTo>
                    <a:pt x="4118" y="999"/>
                  </a:lnTo>
                  <a:lnTo>
                    <a:pt x="4118" y="994"/>
                  </a:lnTo>
                  <a:lnTo>
                    <a:pt x="4118" y="990"/>
                  </a:lnTo>
                  <a:lnTo>
                    <a:pt x="4118" y="986"/>
                  </a:lnTo>
                  <a:lnTo>
                    <a:pt x="4118" y="982"/>
                  </a:lnTo>
                  <a:lnTo>
                    <a:pt x="4119" y="977"/>
                  </a:lnTo>
                  <a:lnTo>
                    <a:pt x="4119" y="973"/>
                  </a:lnTo>
                  <a:lnTo>
                    <a:pt x="4119" y="969"/>
                  </a:lnTo>
                  <a:lnTo>
                    <a:pt x="4119" y="965"/>
                  </a:lnTo>
                  <a:lnTo>
                    <a:pt x="4117" y="965"/>
                  </a:lnTo>
                  <a:lnTo>
                    <a:pt x="4114" y="965"/>
                  </a:lnTo>
                  <a:lnTo>
                    <a:pt x="4111" y="965"/>
                  </a:lnTo>
                  <a:lnTo>
                    <a:pt x="4109" y="966"/>
                  </a:lnTo>
                  <a:lnTo>
                    <a:pt x="4106" y="966"/>
                  </a:lnTo>
                  <a:lnTo>
                    <a:pt x="4104" y="966"/>
                  </a:lnTo>
                  <a:lnTo>
                    <a:pt x="4101" y="966"/>
                  </a:lnTo>
                  <a:lnTo>
                    <a:pt x="4098" y="966"/>
                  </a:lnTo>
                  <a:lnTo>
                    <a:pt x="4096" y="966"/>
                  </a:lnTo>
                  <a:lnTo>
                    <a:pt x="4093" y="966"/>
                  </a:lnTo>
                  <a:lnTo>
                    <a:pt x="4091" y="966"/>
                  </a:lnTo>
                  <a:lnTo>
                    <a:pt x="4088" y="966"/>
                  </a:lnTo>
                  <a:lnTo>
                    <a:pt x="4085" y="965"/>
                  </a:lnTo>
                  <a:lnTo>
                    <a:pt x="4083" y="965"/>
                  </a:lnTo>
                  <a:lnTo>
                    <a:pt x="4080" y="965"/>
                  </a:lnTo>
                  <a:lnTo>
                    <a:pt x="4078" y="965"/>
                  </a:lnTo>
                  <a:close/>
                  <a:moveTo>
                    <a:pt x="4819" y="965"/>
                  </a:moveTo>
                  <a:lnTo>
                    <a:pt x="4820" y="969"/>
                  </a:lnTo>
                  <a:lnTo>
                    <a:pt x="4820" y="974"/>
                  </a:lnTo>
                  <a:lnTo>
                    <a:pt x="4820" y="977"/>
                  </a:lnTo>
                  <a:lnTo>
                    <a:pt x="4821" y="982"/>
                  </a:lnTo>
                  <a:lnTo>
                    <a:pt x="4821" y="986"/>
                  </a:lnTo>
                  <a:lnTo>
                    <a:pt x="4821" y="990"/>
                  </a:lnTo>
                  <a:lnTo>
                    <a:pt x="4821" y="995"/>
                  </a:lnTo>
                  <a:lnTo>
                    <a:pt x="4821" y="999"/>
                  </a:lnTo>
                  <a:lnTo>
                    <a:pt x="4821" y="1003"/>
                  </a:lnTo>
                  <a:lnTo>
                    <a:pt x="4821" y="1007"/>
                  </a:lnTo>
                  <a:lnTo>
                    <a:pt x="4821" y="1011"/>
                  </a:lnTo>
                  <a:lnTo>
                    <a:pt x="4821" y="1015"/>
                  </a:lnTo>
                  <a:lnTo>
                    <a:pt x="4821" y="1019"/>
                  </a:lnTo>
                  <a:lnTo>
                    <a:pt x="4822" y="1024"/>
                  </a:lnTo>
                  <a:lnTo>
                    <a:pt x="4822" y="1028"/>
                  </a:lnTo>
                  <a:lnTo>
                    <a:pt x="4822" y="1032"/>
                  </a:lnTo>
                  <a:lnTo>
                    <a:pt x="4822" y="1033"/>
                  </a:lnTo>
                  <a:lnTo>
                    <a:pt x="4822" y="1035"/>
                  </a:lnTo>
                  <a:lnTo>
                    <a:pt x="4822" y="1037"/>
                  </a:lnTo>
                  <a:lnTo>
                    <a:pt x="4822" y="1039"/>
                  </a:lnTo>
                  <a:lnTo>
                    <a:pt x="4822" y="1040"/>
                  </a:lnTo>
                  <a:lnTo>
                    <a:pt x="4822" y="1042"/>
                  </a:lnTo>
                  <a:lnTo>
                    <a:pt x="4822" y="1044"/>
                  </a:lnTo>
                  <a:lnTo>
                    <a:pt x="4822" y="1045"/>
                  </a:lnTo>
                  <a:lnTo>
                    <a:pt x="4822" y="1057"/>
                  </a:lnTo>
                  <a:lnTo>
                    <a:pt x="4821" y="1069"/>
                  </a:lnTo>
                  <a:lnTo>
                    <a:pt x="4821" y="1081"/>
                  </a:lnTo>
                  <a:lnTo>
                    <a:pt x="4821" y="1092"/>
                  </a:lnTo>
                  <a:lnTo>
                    <a:pt x="4821" y="1104"/>
                  </a:lnTo>
                  <a:lnTo>
                    <a:pt x="4820" y="1116"/>
                  </a:lnTo>
                  <a:lnTo>
                    <a:pt x="4819" y="1127"/>
                  </a:lnTo>
                  <a:lnTo>
                    <a:pt x="4818" y="1139"/>
                  </a:lnTo>
                  <a:lnTo>
                    <a:pt x="4821" y="1139"/>
                  </a:lnTo>
                  <a:lnTo>
                    <a:pt x="4824" y="1138"/>
                  </a:lnTo>
                  <a:lnTo>
                    <a:pt x="4826" y="1138"/>
                  </a:lnTo>
                  <a:lnTo>
                    <a:pt x="4829" y="1138"/>
                  </a:lnTo>
                  <a:lnTo>
                    <a:pt x="4832" y="1138"/>
                  </a:lnTo>
                  <a:lnTo>
                    <a:pt x="4835" y="1138"/>
                  </a:lnTo>
                  <a:lnTo>
                    <a:pt x="4838" y="1138"/>
                  </a:lnTo>
                  <a:lnTo>
                    <a:pt x="4841" y="1138"/>
                  </a:lnTo>
                  <a:lnTo>
                    <a:pt x="4843" y="1138"/>
                  </a:lnTo>
                  <a:lnTo>
                    <a:pt x="4846" y="1138"/>
                  </a:lnTo>
                  <a:lnTo>
                    <a:pt x="4848" y="1138"/>
                  </a:lnTo>
                  <a:lnTo>
                    <a:pt x="4851" y="1138"/>
                  </a:lnTo>
                  <a:lnTo>
                    <a:pt x="4853" y="1138"/>
                  </a:lnTo>
                  <a:lnTo>
                    <a:pt x="4856" y="1138"/>
                  </a:lnTo>
                  <a:lnTo>
                    <a:pt x="4858" y="1139"/>
                  </a:lnTo>
                  <a:lnTo>
                    <a:pt x="4861" y="1139"/>
                  </a:lnTo>
                  <a:lnTo>
                    <a:pt x="4860" y="1135"/>
                  </a:lnTo>
                  <a:lnTo>
                    <a:pt x="4860" y="1130"/>
                  </a:lnTo>
                  <a:lnTo>
                    <a:pt x="4860" y="1125"/>
                  </a:lnTo>
                  <a:lnTo>
                    <a:pt x="4860" y="1120"/>
                  </a:lnTo>
                  <a:lnTo>
                    <a:pt x="4860" y="1116"/>
                  </a:lnTo>
                  <a:lnTo>
                    <a:pt x="4859" y="1111"/>
                  </a:lnTo>
                  <a:lnTo>
                    <a:pt x="4859" y="1106"/>
                  </a:lnTo>
                  <a:lnTo>
                    <a:pt x="4859" y="1101"/>
                  </a:lnTo>
                  <a:lnTo>
                    <a:pt x="4859" y="1095"/>
                  </a:lnTo>
                  <a:lnTo>
                    <a:pt x="4858" y="1088"/>
                  </a:lnTo>
                  <a:lnTo>
                    <a:pt x="4858" y="1082"/>
                  </a:lnTo>
                  <a:lnTo>
                    <a:pt x="4858" y="1075"/>
                  </a:lnTo>
                  <a:lnTo>
                    <a:pt x="4858" y="1068"/>
                  </a:lnTo>
                  <a:lnTo>
                    <a:pt x="4858" y="1062"/>
                  </a:lnTo>
                  <a:lnTo>
                    <a:pt x="4858" y="1055"/>
                  </a:lnTo>
                  <a:lnTo>
                    <a:pt x="4858" y="1048"/>
                  </a:lnTo>
                  <a:lnTo>
                    <a:pt x="4858" y="1042"/>
                  </a:lnTo>
                  <a:lnTo>
                    <a:pt x="4858" y="1036"/>
                  </a:lnTo>
                  <a:lnTo>
                    <a:pt x="4858" y="1030"/>
                  </a:lnTo>
                  <a:lnTo>
                    <a:pt x="4858" y="1024"/>
                  </a:lnTo>
                  <a:lnTo>
                    <a:pt x="4858" y="1017"/>
                  </a:lnTo>
                  <a:lnTo>
                    <a:pt x="4858" y="1011"/>
                  </a:lnTo>
                  <a:lnTo>
                    <a:pt x="4859" y="1005"/>
                  </a:lnTo>
                  <a:lnTo>
                    <a:pt x="4859" y="999"/>
                  </a:lnTo>
                  <a:lnTo>
                    <a:pt x="4859" y="994"/>
                  </a:lnTo>
                  <a:lnTo>
                    <a:pt x="4859" y="990"/>
                  </a:lnTo>
                  <a:lnTo>
                    <a:pt x="4860" y="986"/>
                  </a:lnTo>
                  <a:lnTo>
                    <a:pt x="4860" y="982"/>
                  </a:lnTo>
                  <a:lnTo>
                    <a:pt x="4860" y="977"/>
                  </a:lnTo>
                  <a:lnTo>
                    <a:pt x="4860" y="973"/>
                  </a:lnTo>
                  <a:lnTo>
                    <a:pt x="4860" y="969"/>
                  </a:lnTo>
                  <a:lnTo>
                    <a:pt x="4861" y="965"/>
                  </a:lnTo>
                  <a:lnTo>
                    <a:pt x="4858" y="965"/>
                  </a:lnTo>
                  <a:lnTo>
                    <a:pt x="4856" y="965"/>
                  </a:lnTo>
                  <a:lnTo>
                    <a:pt x="4853" y="965"/>
                  </a:lnTo>
                  <a:lnTo>
                    <a:pt x="4851" y="966"/>
                  </a:lnTo>
                  <a:lnTo>
                    <a:pt x="4848" y="966"/>
                  </a:lnTo>
                  <a:lnTo>
                    <a:pt x="4845" y="966"/>
                  </a:lnTo>
                  <a:lnTo>
                    <a:pt x="4843" y="966"/>
                  </a:lnTo>
                  <a:lnTo>
                    <a:pt x="4840" y="966"/>
                  </a:lnTo>
                  <a:lnTo>
                    <a:pt x="4838" y="966"/>
                  </a:lnTo>
                  <a:lnTo>
                    <a:pt x="4835" y="966"/>
                  </a:lnTo>
                  <a:lnTo>
                    <a:pt x="4832" y="966"/>
                  </a:lnTo>
                  <a:lnTo>
                    <a:pt x="4830" y="966"/>
                  </a:lnTo>
                  <a:lnTo>
                    <a:pt x="4827" y="965"/>
                  </a:lnTo>
                  <a:lnTo>
                    <a:pt x="4824" y="965"/>
                  </a:lnTo>
                  <a:lnTo>
                    <a:pt x="4822" y="965"/>
                  </a:lnTo>
                  <a:lnTo>
                    <a:pt x="4819" y="965"/>
                  </a:lnTo>
                  <a:close/>
                  <a:moveTo>
                    <a:pt x="5207" y="965"/>
                  </a:moveTo>
                  <a:lnTo>
                    <a:pt x="5208" y="970"/>
                  </a:lnTo>
                  <a:lnTo>
                    <a:pt x="5208" y="977"/>
                  </a:lnTo>
                  <a:lnTo>
                    <a:pt x="5208" y="984"/>
                  </a:lnTo>
                  <a:lnTo>
                    <a:pt x="5209" y="991"/>
                  </a:lnTo>
                  <a:lnTo>
                    <a:pt x="5209" y="998"/>
                  </a:lnTo>
                  <a:lnTo>
                    <a:pt x="5209" y="1005"/>
                  </a:lnTo>
                  <a:lnTo>
                    <a:pt x="5209" y="1012"/>
                  </a:lnTo>
                  <a:lnTo>
                    <a:pt x="5209" y="1019"/>
                  </a:lnTo>
                  <a:lnTo>
                    <a:pt x="5209" y="1026"/>
                  </a:lnTo>
                  <a:lnTo>
                    <a:pt x="5209" y="1030"/>
                  </a:lnTo>
                  <a:lnTo>
                    <a:pt x="5209" y="1033"/>
                  </a:lnTo>
                  <a:lnTo>
                    <a:pt x="5209" y="1037"/>
                  </a:lnTo>
                  <a:lnTo>
                    <a:pt x="5209" y="1041"/>
                  </a:lnTo>
                  <a:lnTo>
                    <a:pt x="5209" y="1045"/>
                  </a:lnTo>
                  <a:lnTo>
                    <a:pt x="5209" y="1049"/>
                  </a:lnTo>
                  <a:lnTo>
                    <a:pt x="5209" y="1053"/>
                  </a:lnTo>
                  <a:lnTo>
                    <a:pt x="5209" y="1056"/>
                  </a:lnTo>
                  <a:lnTo>
                    <a:pt x="5209" y="1067"/>
                  </a:lnTo>
                  <a:lnTo>
                    <a:pt x="5209" y="1077"/>
                  </a:lnTo>
                  <a:lnTo>
                    <a:pt x="5209" y="1088"/>
                  </a:lnTo>
                  <a:lnTo>
                    <a:pt x="5209" y="1098"/>
                  </a:lnTo>
                  <a:lnTo>
                    <a:pt x="5208" y="1108"/>
                  </a:lnTo>
                  <a:lnTo>
                    <a:pt x="5208" y="1118"/>
                  </a:lnTo>
                  <a:lnTo>
                    <a:pt x="5207" y="1129"/>
                  </a:lnTo>
                  <a:lnTo>
                    <a:pt x="5207" y="1139"/>
                  </a:lnTo>
                  <a:lnTo>
                    <a:pt x="5209" y="1139"/>
                  </a:lnTo>
                  <a:lnTo>
                    <a:pt x="5212" y="1139"/>
                  </a:lnTo>
                  <a:lnTo>
                    <a:pt x="5215" y="1138"/>
                  </a:lnTo>
                  <a:lnTo>
                    <a:pt x="5217" y="1138"/>
                  </a:lnTo>
                  <a:lnTo>
                    <a:pt x="5220" y="1138"/>
                  </a:lnTo>
                  <a:lnTo>
                    <a:pt x="5223" y="1138"/>
                  </a:lnTo>
                  <a:lnTo>
                    <a:pt x="5225" y="1138"/>
                  </a:lnTo>
                  <a:lnTo>
                    <a:pt x="5228" y="1138"/>
                  </a:lnTo>
                  <a:lnTo>
                    <a:pt x="5232" y="1138"/>
                  </a:lnTo>
                  <a:lnTo>
                    <a:pt x="5237" y="1138"/>
                  </a:lnTo>
                  <a:lnTo>
                    <a:pt x="5241" y="1138"/>
                  </a:lnTo>
                  <a:lnTo>
                    <a:pt x="5245" y="1138"/>
                  </a:lnTo>
                  <a:lnTo>
                    <a:pt x="5250" y="1138"/>
                  </a:lnTo>
                  <a:lnTo>
                    <a:pt x="5254" y="1138"/>
                  </a:lnTo>
                  <a:lnTo>
                    <a:pt x="5258" y="1137"/>
                  </a:lnTo>
                  <a:lnTo>
                    <a:pt x="5263" y="1138"/>
                  </a:lnTo>
                  <a:lnTo>
                    <a:pt x="5306" y="1139"/>
                  </a:lnTo>
                  <a:lnTo>
                    <a:pt x="5305" y="1138"/>
                  </a:lnTo>
                  <a:lnTo>
                    <a:pt x="5305" y="1136"/>
                  </a:lnTo>
                  <a:lnTo>
                    <a:pt x="5305" y="1135"/>
                  </a:lnTo>
                  <a:lnTo>
                    <a:pt x="5305" y="1134"/>
                  </a:lnTo>
                  <a:lnTo>
                    <a:pt x="5305" y="1132"/>
                  </a:lnTo>
                  <a:lnTo>
                    <a:pt x="5305" y="1131"/>
                  </a:lnTo>
                  <a:lnTo>
                    <a:pt x="5305" y="1129"/>
                  </a:lnTo>
                  <a:lnTo>
                    <a:pt x="5305" y="1128"/>
                  </a:lnTo>
                  <a:lnTo>
                    <a:pt x="5305" y="1127"/>
                  </a:lnTo>
                  <a:lnTo>
                    <a:pt x="5305" y="1125"/>
                  </a:lnTo>
                  <a:lnTo>
                    <a:pt x="5305" y="1124"/>
                  </a:lnTo>
                  <a:lnTo>
                    <a:pt x="5305" y="1123"/>
                  </a:lnTo>
                  <a:lnTo>
                    <a:pt x="5305" y="1121"/>
                  </a:lnTo>
                  <a:lnTo>
                    <a:pt x="5305" y="1120"/>
                  </a:lnTo>
                  <a:lnTo>
                    <a:pt x="5305" y="1118"/>
                  </a:lnTo>
                  <a:lnTo>
                    <a:pt x="5306" y="1117"/>
                  </a:lnTo>
                  <a:lnTo>
                    <a:pt x="5300" y="1118"/>
                  </a:lnTo>
                  <a:lnTo>
                    <a:pt x="5295" y="1118"/>
                  </a:lnTo>
                  <a:lnTo>
                    <a:pt x="5289" y="1118"/>
                  </a:lnTo>
                  <a:lnTo>
                    <a:pt x="5283" y="1119"/>
                  </a:lnTo>
                  <a:lnTo>
                    <a:pt x="5278" y="1119"/>
                  </a:lnTo>
                  <a:lnTo>
                    <a:pt x="5272" y="1120"/>
                  </a:lnTo>
                  <a:lnTo>
                    <a:pt x="5267" y="1120"/>
                  </a:lnTo>
                  <a:lnTo>
                    <a:pt x="5261" y="1120"/>
                  </a:lnTo>
                  <a:lnTo>
                    <a:pt x="5247" y="1120"/>
                  </a:lnTo>
                  <a:lnTo>
                    <a:pt x="5247" y="1116"/>
                  </a:lnTo>
                  <a:lnTo>
                    <a:pt x="5247" y="1112"/>
                  </a:lnTo>
                  <a:lnTo>
                    <a:pt x="5247" y="1108"/>
                  </a:lnTo>
                  <a:lnTo>
                    <a:pt x="5247" y="1105"/>
                  </a:lnTo>
                  <a:lnTo>
                    <a:pt x="5247" y="1100"/>
                  </a:lnTo>
                  <a:lnTo>
                    <a:pt x="5247" y="1096"/>
                  </a:lnTo>
                  <a:lnTo>
                    <a:pt x="5247" y="1092"/>
                  </a:lnTo>
                  <a:lnTo>
                    <a:pt x="5247" y="1088"/>
                  </a:lnTo>
                  <a:lnTo>
                    <a:pt x="5247" y="1040"/>
                  </a:lnTo>
                  <a:lnTo>
                    <a:pt x="5247" y="1037"/>
                  </a:lnTo>
                  <a:lnTo>
                    <a:pt x="5247" y="1033"/>
                  </a:lnTo>
                  <a:lnTo>
                    <a:pt x="5247" y="1029"/>
                  </a:lnTo>
                  <a:lnTo>
                    <a:pt x="5247" y="1025"/>
                  </a:lnTo>
                  <a:lnTo>
                    <a:pt x="5247" y="1022"/>
                  </a:lnTo>
                  <a:lnTo>
                    <a:pt x="5247" y="1018"/>
                  </a:lnTo>
                  <a:lnTo>
                    <a:pt x="5247" y="1014"/>
                  </a:lnTo>
                  <a:lnTo>
                    <a:pt x="5247" y="1010"/>
                  </a:lnTo>
                  <a:lnTo>
                    <a:pt x="5247" y="1005"/>
                  </a:lnTo>
                  <a:lnTo>
                    <a:pt x="5247" y="999"/>
                  </a:lnTo>
                  <a:lnTo>
                    <a:pt x="5248" y="993"/>
                  </a:lnTo>
                  <a:lnTo>
                    <a:pt x="5248" y="988"/>
                  </a:lnTo>
                  <a:lnTo>
                    <a:pt x="5248" y="982"/>
                  </a:lnTo>
                  <a:lnTo>
                    <a:pt x="5248" y="976"/>
                  </a:lnTo>
                  <a:lnTo>
                    <a:pt x="5249" y="970"/>
                  </a:lnTo>
                  <a:lnTo>
                    <a:pt x="5249" y="965"/>
                  </a:lnTo>
                  <a:lnTo>
                    <a:pt x="5246" y="965"/>
                  </a:lnTo>
                  <a:lnTo>
                    <a:pt x="5244" y="965"/>
                  </a:lnTo>
                  <a:lnTo>
                    <a:pt x="5241" y="965"/>
                  </a:lnTo>
                  <a:lnTo>
                    <a:pt x="5239" y="966"/>
                  </a:lnTo>
                  <a:lnTo>
                    <a:pt x="5236" y="966"/>
                  </a:lnTo>
                  <a:lnTo>
                    <a:pt x="5233" y="966"/>
                  </a:lnTo>
                  <a:lnTo>
                    <a:pt x="5231" y="966"/>
                  </a:lnTo>
                  <a:lnTo>
                    <a:pt x="5228" y="966"/>
                  </a:lnTo>
                  <a:lnTo>
                    <a:pt x="5226" y="966"/>
                  </a:lnTo>
                  <a:lnTo>
                    <a:pt x="5223" y="966"/>
                  </a:lnTo>
                  <a:lnTo>
                    <a:pt x="5220" y="966"/>
                  </a:lnTo>
                  <a:lnTo>
                    <a:pt x="5218" y="966"/>
                  </a:lnTo>
                  <a:lnTo>
                    <a:pt x="5215" y="965"/>
                  </a:lnTo>
                  <a:lnTo>
                    <a:pt x="5213" y="965"/>
                  </a:lnTo>
                  <a:lnTo>
                    <a:pt x="5210" y="965"/>
                  </a:lnTo>
                  <a:lnTo>
                    <a:pt x="5207" y="965"/>
                  </a:lnTo>
                  <a:close/>
                  <a:moveTo>
                    <a:pt x="6207" y="965"/>
                  </a:moveTo>
                  <a:lnTo>
                    <a:pt x="6207" y="968"/>
                  </a:lnTo>
                  <a:lnTo>
                    <a:pt x="6207" y="973"/>
                  </a:lnTo>
                  <a:lnTo>
                    <a:pt x="6207" y="978"/>
                  </a:lnTo>
                  <a:lnTo>
                    <a:pt x="6207" y="983"/>
                  </a:lnTo>
                  <a:lnTo>
                    <a:pt x="6207" y="988"/>
                  </a:lnTo>
                  <a:lnTo>
                    <a:pt x="6208" y="993"/>
                  </a:lnTo>
                  <a:lnTo>
                    <a:pt x="6208" y="998"/>
                  </a:lnTo>
                  <a:lnTo>
                    <a:pt x="6208" y="1004"/>
                  </a:lnTo>
                  <a:lnTo>
                    <a:pt x="6208" y="1008"/>
                  </a:lnTo>
                  <a:lnTo>
                    <a:pt x="6208" y="1012"/>
                  </a:lnTo>
                  <a:lnTo>
                    <a:pt x="6208" y="1016"/>
                  </a:lnTo>
                  <a:lnTo>
                    <a:pt x="6208" y="1020"/>
                  </a:lnTo>
                  <a:lnTo>
                    <a:pt x="6208" y="1023"/>
                  </a:lnTo>
                  <a:lnTo>
                    <a:pt x="6208" y="1027"/>
                  </a:lnTo>
                  <a:lnTo>
                    <a:pt x="6208" y="1031"/>
                  </a:lnTo>
                  <a:lnTo>
                    <a:pt x="6208" y="1034"/>
                  </a:lnTo>
                  <a:lnTo>
                    <a:pt x="6208" y="1038"/>
                  </a:lnTo>
                  <a:lnTo>
                    <a:pt x="6208" y="1043"/>
                  </a:lnTo>
                  <a:lnTo>
                    <a:pt x="6208" y="1048"/>
                  </a:lnTo>
                  <a:lnTo>
                    <a:pt x="6208" y="1053"/>
                  </a:lnTo>
                  <a:lnTo>
                    <a:pt x="6208" y="1058"/>
                  </a:lnTo>
                  <a:lnTo>
                    <a:pt x="6208" y="1062"/>
                  </a:lnTo>
                  <a:lnTo>
                    <a:pt x="6208" y="1067"/>
                  </a:lnTo>
                  <a:lnTo>
                    <a:pt x="6208" y="1072"/>
                  </a:lnTo>
                  <a:lnTo>
                    <a:pt x="6208" y="1077"/>
                  </a:lnTo>
                  <a:lnTo>
                    <a:pt x="6208" y="1083"/>
                  </a:lnTo>
                  <a:lnTo>
                    <a:pt x="6208" y="1089"/>
                  </a:lnTo>
                  <a:lnTo>
                    <a:pt x="6207" y="1095"/>
                  </a:lnTo>
                  <a:lnTo>
                    <a:pt x="6207" y="1101"/>
                  </a:lnTo>
                  <a:lnTo>
                    <a:pt x="6207" y="1107"/>
                  </a:lnTo>
                  <a:lnTo>
                    <a:pt x="6207" y="1113"/>
                  </a:lnTo>
                  <a:lnTo>
                    <a:pt x="6207" y="1119"/>
                  </a:lnTo>
                  <a:lnTo>
                    <a:pt x="6207" y="1125"/>
                  </a:lnTo>
                  <a:lnTo>
                    <a:pt x="6207" y="1126"/>
                  </a:lnTo>
                  <a:lnTo>
                    <a:pt x="6207" y="1128"/>
                  </a:lnTo>
                  <a:lnTo>
                    <a:pt x="6206" y="1130"/>
                  </a:lnTo>
                  <a:lnTo>
                    <a:pt x="6206" y="1132"/>
                  </a:lnTo>
                  <a:lnTo>
                    <a:pt x="6206" y="1134"/>
                  </a:lnTo>
                  <a:lnTo>
                    <a:pt x="6206" y="1135"/>
                  </a:lnTo>
                  <a:lnTo>
                    <a:pt x="6206" y="1137"/>
                  </a:lnTo>
                  <a:lnTo>
                    <a:pt x="6206" y="1139"/>
                  </a:lnTo>
                  <a:lnTo>
                    <a:pt x="6209" y="1139"/>
                  </a:lnTo>
                  <a:lnTo>
                    <a:pt x="6211" y="1139"/>
                  </a:lnTo>
                  <a:lnTo>
                    <a:pt x="6215" y="1138"/>
                  </a:lnTo>
                  <a:lnTo>
                    <a:pt x="6217" y="1138"/>
                  </a:lnTo>
                  <a:lnTo>
                    <a:pt x="6220" y="1138"/>
                  </a:lnTo>
                  <a:lnTo>
                    <a:pt x="6223" y="1138"/>
                  </a:lnTo>
                  <a:lnTo>
                    <a:pt x="6226" y="1138"/>
                  </a:lnTo>
                  <a:lnTo>
                    <a:pt x="6229" y="1138"/>
                  </a:lnTo>
                  <a:lnTo>
                    <a:pt x="6232" y="1138"/>
                  </a:lnTo>
                  <a:lnTo>
                    <a:pt x="6236" y="1138"/>
                  </a:lnTo>
                  <a:lnTo>
                    <a:pt x="6240" y="1138"/>
                  </a:lnTo>
                  <a:lnTo>
                    <a:pt x="6244" y="1138"/>
                  </a:lnTo>
                  <a:lnTo>
                    <a:pt x="6247" y="1138"/>
                  </a:lnTo>
                  <a:lnTo>
                    <a:pt x="6251" y="1138"/>
                  </a:lnTo>
                  <a:lnTo>
                    <a:pt x="6255" y="1138"/>
                  </a:lnTo>
                  <a:lnTo>
                    <a:pt x="6259" y="1138"/>
                  </a:lnTo>
                  <a:lnTo>
                    <a:pt x="6264" y="1138"/>
                  </a:lnTo>
                  <a:lnTo>
                    <a:pt x="6270" y="1138"/>
                  </a:lnTo>
                  <a:lnTo>
                    <a:pt x="6276" y="1138"/>
                  </a:lnTo>
                  <a:lnTo>
                    <a:pt x="6282" y="1138"/>
                  </a:lnTo>
                  <a:lnTo>
                    <a:pt x="6288" y="1138"/>
                  </a:lnTo>
                  <a:lnTo>
                    <a:pt x="6293" y="1139"/>
                  </a:lnTo>
                  <a:lnTo>
                    <a:pt x="6299" y="1139"/>
                  </a:lnTo>
                  <a:lnTo>
                    <a:pt x="6304" y="1139"/>
                  </a:lnTo>
                  <a:lnTo>
                    <a:pt x="6304" y="1138"/>
                  </a:lnTo>
                  <a:lnTo>
                    <a:pt x="6304" y="1138"/>
                  </a:lnTo>
                  <a:lnTo>
                    <a:pt x="6304" y="1138"/>
                  </a:lnTo>
                  <a:lnTo>
                    <a:pt x="6304" y="1137"/>
                  </a:lnTo>
                  <a:lnTo>
                    <a:pt x="6304" y="1137"/>
                  </a:lnTo>
                  <a:lnTo>
                    <a:pt x="6304" y="1136"/>
                  </a:lnTo>
                  <a:lnTo>
                    <a:pt x="6304" y="1136"/>
                  </a:lnTo>
                  <a:lnTo>
                    <a:pt x="6304" y="1134"/>
                  </a:lnTo>
                  <a:lnTo>
                    <a:pt x="6304" y="1131"/>
                  </a:lnTo>
                  <a:lnTo>
                    <a:pt x="6304" y="1129"/>
                  </a:lnTo>
                  <a:lnTo>
                    <a:pt x="6304" y="1126"/>
                  </a:lnTo>
                  <a:lnTo>
                    <a:pt x="6304" y="1124"/>
                  </a:lnTo>
                  <a:lnTo>
                    <a:pt x="6304" y="1122"/>
                  </a:lnTo>
                  <a:lnTo>
                    <a:pt x="6304" y="1120"/>
                  </a:lnTo>
                  <a:lnTo>
                    <a:pt x="6304" y="1117"/>
                  </a:lnTo>
                  <a:lnTo>
                    <a:pt x="6297" y="1118"/>
                  </a:lnTo>
                  <a:lnTo>
                    <a:pt x="6290" y="1118"/>
                  </a:lnTo>
                  <a:lnTo>
                    <a:pt x="6283" y="1119"/>
                  </a:lnTo>
                  <a:lnTo>
                    <a:pt x="6275" y="1120"/>
                  </a:lnTo>
                  <a:lnTo>
                    <a:pt x="6268" y="1120"/>
                  </a:lnTo>
                  <a:lnTo>
                    <a:pt x="6261" y="1120"/>
                  </a:lnTo>
                  <a:lnTo>
                    <a:pt x="6253" y="1120"/>
                  </a:lnTo>
                  <a:lnTo>
                    <a:pt x="6246" y="1120"/>
                  </a:lnTo>
                  <a:lnTo>
                    <a:pt x="6246" y="1116"/>
                  </a:lnTo>
                  <a:lnTo>
                    <a:pt x="6246" y="1112"/>
                  </a:lnTo>
                  <a:lnTo>
                    <a:pt x="6246" y="1108"/>
                  </a:lnTo>
                  <a:lnTo>
                    <a:pt x="6246" y="1105"/>
                  </a:lnTo>
                  <a:lnTo>
                    <a:pt x="6246" y="1100"/>
                  </a:lnTo>
                  <a:lnTo>
                    <a:pt x="6246" y="1096"/>
                  </a:lnTo>
                  <a:lnTo>
                    <a:pt x="6246" y="1092"/>
                  </a:lnTo>
                  <a:lnTo>
                    <a:pt x="6246" y="1088"/>
                  </a:lnTo>
                  <a:lnTo>
                    <a:pt x="6246" y="1084"/>
                  </a:lnTo>
                  <a:lnTo>
                    <a:pt x="6246" y="1080"/>
                  </a:lnTo>
                  <a:lnTo>
                    <a:pt x="6246" y="1076"/>
                  </a:lnTo>
                  <a:lnTo>
                    <a:pt x="6246" y="1072"/>
                  </a:lnTo>
                  <a:lnTo>
                    <a:pt x="6246" y="1068"/>
                  </a:lnTo>
                  <a:lnTo>
                    <a:pt x="6246" y="1064"/>
                  </a:lnTo>
                  <a:lnTo>
                    <a:pt x="6246" y="1060"/>
                  </a:lnTo>
                  <a:lnTo>
                    <a:pt x="6246" y="1056"/>
                  </a:lnTo>
                  <a:lnTo>
                    <a:pt x="6247" y="1056"/>
                  </a:lnTo>
                  <a:lnTo>
                    <a:pt x="6249" y="1056"/>
                  </a:lnTo>
                  <a:lnTo>
                    <a:pt x="6250" y="1056"/>
                  </a:lnTo>
                  <a:lnTo>
                    <a:pt x="6252" y="1056"/>
                  </a:lnTo>
                  <a:lnTo>
                    <a:pt x="6254" y="1056"/>
                  </a:lnTo>
                  <a:lnTo>
                    <a:pt x="6255" y="1056"/>
                  </a:lnTo>
                  <a:lnTo>
                    <a:pt x="6257" y="1056"/>
                  </a:lnTo>
                  <a:lnTo>
                    <a:pt x="6258" y="1056"/>
                  </a:lnTo>
                  <a:lnTo>
                    <a:pt x="6264" y="1056"/>
                  </a:lnTo>
                  <a:lnTo>
                    <a:pt x="6270" y="1056"/>
                  </a:lnTo>
                  <a:lnTo>
                    <a:pt x="6275" y="1057"/>
                  </a:lnTo>
                  <a:lnTo>
                    <a:pt x="6281" y="1057"/>
                  </a:lnTo>
                  <a:lnTo>
                    <a:pt x="6287" y="1057"/>
                  </a:lnTo>
                  <a:lnTo>
                    <a:pt x="6292" y="1058"/>
                  </a:lnTo>
                  <a:lnTo>
                    <a:pt x="6298" y="1058"/>
                  </a:lnTo>
                  <a:lnTo>
                    <a:pt x="6304" y="1058"/>
                  </a:lnTo>
                  <a:lnTo>
                    <a:pt x="6303" y="1057"/>
                  </a:lnTo>
                  <a:lnTo>
                    <a:pt x="6303" y="1056"/>
                  </a:lnTo>
                  <a:lnTo>
                    <a:pt x="6303" y="1055"/>
                  </a:lnTo>
                  <a:lnTo>
                    <a:pt x="6303" y="1053"/>
                  </a:lnTo>
                  <a:lnTo>
                    <a:pt x="6302" y="1052"/>
                  </a:lnTo>
                  <a:lnTo>
                    <a:pt x="6302" y="1051"/>
                  </a:lnTo>
                  <a:lnTo>
                    <a:pt x="6302" y="1050"/>
                  </a:lnTo>
                  <a:lnTo>
                    <a:pt x="6302" y="1048"/>
                  </a:lnTo>
                  <a:lnTo>
                    <a:pt x="6302" y="1047"/>
                  </a:lnTo>
                  <a:lnTo>
                    <a:pt x="6302" y="1046"/>
                  </a:lnTo>
                  <a:lnTo>
                    <a:pt x="6302" y="1044"/>
                  </a:lnTo>
                  <a:lnTo>
                    <a:pt x="6303" y="1043"/>
                  </a:lnTo>
                  <a:lnTo>
                    <a:pt x="6303" y="1041"/>
                  </a:lnTo>
                  <a:lnTo>
                    <a:pt x="6303" y="1040"/>
                  </a:lnTo>
                  <a:lnTo>
                    <a:pt x="6303" y="1038"/>
                  </a:lnTo>
                  <a:lnTo>
                    <a:pt x="6304" y="1037"/>
                  </a:lnTo>
                  <a:lnTo>
                    <a:pt x="6246" y="1039"/>
                  </a:lnTo>
                  <a:lnTo>
                    <a:pt x="6246" y="1035"/>
                  </a:lnTo>
                  <a:lnTo>
                    <a:pt x="6246" y="1032"/>
                  </a:lnTo>
                  <a:lnTo>
                    <a:pt x="6246" y="1028"/>
                  </a:lnTo>
                  <a:lnTo>
                    <a:pt x="6246" y="1024"/>
                  </a:lnTo>
                  <a:lnTo>
                    <a:pt x="6246" y="1021"/>
                  </a:lnTo>
                  <a:lnTo>
                    <a:pt x="6246" y="1017"/>
                  </a:lnTo>
                  <a:lnTo>
                    <a:pt x="6246" y="1014"/>
                  </a:lnTo>
                  <a:lnTo>
                    <a:pt x="6246" y="1010"/>
                  </a:lnTo>
                  <a:lnTo>
                    <a:pt x="6246" y="1007"/>
                  </a:lnTo>
                  <a:lnTo>
                    <a:pt x="6246" y="1004"/>
                  </a:lnTo>
                  <a:lnTo>
                    <a:pt x="6246" y="1000"/>
                  </a:lnTo>
                  <a:lnTo>
                    <a:pt x="6246" y="997"/>
                  </a:lnTo>
                  <a:lnTo>
                    <a:pt x="6247" y="994"/>
                  </a:lnTo>
                  <a:lnTo>
                    <a:pt x="6247" y="990"/>
                  </a:lnTo>
                  <a:lnTo>
                    <a:pt x="6247" y="987"/>
                  </a:lnTo>
                  <a:lnTo>
                    <a:pt x="6247" y="984"/>
                  </a:lnTo>
                  <a:lnTo>
                    <a:pt x="6254" y="984"/>
                  </a:lnTo>
                  <a:lnTo>
                    <a:pt x="6261" y="984"/>
                  </a:lnTo>
                  <a:lnTo>
                    <a:pt x="6268" y="984"/>
                  </a:lnTo>
                  <a:lnTo>
                    <a:pt x="6276" y="985"/>
                  </a:lnTo>
                  <a:lnTo>
                    <a:pt x="6283" y="985"/>
                  </a:lnTo>
                  <a:lnTo>
                    <a:pt x="6290" y="986"/>
                  </a:lnTo>
                  <a:lnTo>
                    <a:pt x="6297" y="987"/>
                  </a:lnTo>
                  <a:lnTo>
                    <a:pt x="6304" y="987"/>
                  </a:lnTo>
                  <a:lnTo>
                    <a:pt x="6304" y="987"/>
                  </a:lnTo>
                  <a:lnTo>
                    <a:pt x="6304" y="986"/>
                  </a:lnTo>
                  <a:lnTo>
                    <a:pt x="6304" y="986"/>
                  </a:lnTo>
                  <a:lnTo>
                    <a:pt x="6304" y="985"/>
                  </a:lnTo>
                  <a:lnTo>
                    <a:pt x="6304" y="985"/>
                  </a:lnTo>
                  <a:lnTo>
                    <a:pt x="6304" y="985"/>
                  </a:lnTo>
                  <a:lnTo>
                    <a:pt x="6304" y="984"/>
                  </a:lnTo>
                  <a:lnTo>
                    <a:pt x="6304" y="984"/>
                  </a:lnTo>
                  <a:lnTo>
                    <a:pt x="6304" y="981"/>
                  </a:lnTo>
                  <a:lnTo>
                    <a:pt x="6304" y="979"/>
                  </a:lnTo>
                  <a:lnTo>
                    <a:pt x="6304" y="977"/>
                  </a:lnTo>
                  <a:lnTo>
                    <a:pt x="6304" y="974"/>
                  </a:lnTo>
                  <a:lnTo>
                    <a:pt x="6304" y="972"/>
                  </a:lnTo>
                  <a:lnTo>
                    <a:pt x="6304" y="970"/>
                  </a:lnTo>
                  <a:lnTo>
                    <a:pt x="6304" y="967"/>
                  </a:lnTo>
                  <a:lnTo>
                    <a:pt x="6304" y="965"/>
                  </a:lnTo>
                  <a:lnTo>
                    <a:pt x="6297" y="965"/>
                  </a:lnTo>
                  <a:lnTo>
                    <a:pt x="6290" y="965"/>
                  </a:lnTo>
                  <a:lnTo>
                    <a:pt x="6283" y="966"/>
                  </a:lnTo>
                  <a:lnTo>
                    <a:pt x="6276" y="966"/>
                  </a:lnTo>
                  <a:lnTo>
                    <a:pt x="6269" y="966"/>
                  </a:lnTo>
                  <a:lnTo>
                    <a:pt x="6261" y="966"/>
                  </a:lnTo>
                  <a:lnTo>
                    <a:pt x="6254" y="966"/>
                  </a:lnTo>
                  <a:lnTo>
                    <a:pt x="6247" y="966"/>
                  </a:lnTo>
                  <a:lnTo>
                    <a:pt x="6242" y="966"/>
                  </a:lnTo>
                  <a:lnTo>
                    <a:pt x="6237" y="966"/>
                  </a:lnTo>
                  <a:lnTo>
                    <a:pt x="6232" y="966"/>
                  </a:lnTo>
                  <a:lnTo>
                    <a:pt x="6227" y="966"/>
                  </a:lnTo>
                  <a:lnTo>
                    <a:pt x="6222" y="965"/>
                  </a:lnTo>
                  <a:lnTo>
                    <a:pt x="6217" y="965"/>
                  </a:lnTo>
                  <a:lnTo>
                    <a:pt x="6212" y="965"/>
                  </a:lnTo>
                  <a:lnTo>
                    <a:pt x="6207" y="965"/>
                  </a:lnTo>
                  <a:close/>
                  <a:moveTo>
                    <a:pt x="5489" y="976"/>
                  </a:moveTo>
                  <a:lnTo>
                    <a:pt x="5493" y="976"/>
                  </a:lnTo>
                  <a:lnTo>
                    <a:pt x="5496" y="976"/>
                  </a:lnTo>
                  <a:lnTo>
                    <a:pt x="5500" y="977"/>
                  </a:lnTo>
                  <a:lnTo>
                    <a:pt x="5503" y="978"/>
                  </a:lnTo>
                  <a:lnTo>
                    <a:pt x="5506" y="979"/>
                  </a:lnTo>
                  <a:lnTo>
                    <a:pt x="5508" y="980"/>
                  </a:lnTo>
                  <a:lnTo>
                    <a:pt x="5511" y="981"/>
                  </a:lnTo>
                  <a:lnTo>
                    <a:pt x="5514" y="983"/>
                  </a:lnTo>
                  <a:lnTo>
                    <a:pt x="5519" y="986"/>
                  </a:lnTo>
                  <a:lnTo>
                    <a:pt x="5523" y="990"/>
                  </a:lnTo>
                  <a:lnTo>
                    <a:pt x="5527" y="994"/>
                  </a:lnTo>
                  <a:lnTo>
                    <a:pt x="5530" y="999"/>
                  </a:lnTo>
                  <a:lnTo>
                    <a:pt x="5534" y="1004"/>
                  </a:lnTo>
                  <a:lnTo>
                    <a:pt x="5536" y="1010"/>
                  </a:lnTo>
                  <a:lnTo>
                    <a:pt x="5538" y="1016"/>
                  </a:lnTo>
                  <a:lnTo>
                    <a:pt x="5540" y="1022"/>
                  </a:lnTo>
                  <a:lnTo>
                    <a:pt x="5541" y="1028"/>
                  </a:lnTo>
                  <a:lnTo>
                    <a:pt x="5542" y="1034"/>
                  </a:lnTo>
                  <a:lnTo>
                    <a:pt x="5543" y="1041"/>
                  </a:lnTo>
                  <a:lnTo>
                    <a:pt x="5543" y="1047"/>
                  </a:lnTo>
                  <a:lnTo>
                    <a:pt x="5543" y="1054"/>
                  </a:lnTo>
                  <a:lnTo>
                    <a:pt x="5542" y="1060"/>
                  </a:lnTo>
                  <a:lnTo>
                    <a:pt x="5541" y="1067"/>
                  </a:lnTo>
                  <a:lnTo>
                    <a:pt x="5541" y="1074"/>
                  </a:lnTo>
                  <a:lnTo>
                    <a:pt x="5539" y="1080"/>
                  </a:lnTo>
                  <a:lnTo>
                    <a:pt x="5537" y="1087"/>
                  </a:lnTo>
                  <a:lnTo>
                    <a:pt x="5535" y="1093"/>
                  </a:lnTo>
                  <a:lnTo>
                    <a:pt x="5532" y="1099"/>
                  </a:lnTo>
                  <a:lnTo>
                    <a:pt x="5528" y="1106"/>
                  </a:lnTo>
                  <a:lnTo>
                    <a:pt x="5523" y="1111"/>
                  </a:lnTo>
                  <a:lnTo>
                    <a:pt x="5521" y="1114"/>
                  </a:lnTo>
                  <a:lnTo>
                    <a:pt x="5519" y="1116"/>
                  </a:lnTo>
                  <a:lnTo>
                    <a:pt x="5516" y="1119"/>
                  </a:lnTo>
                  <a:lnTo>
                    <a:pt x="5513" y="1121"/>
                  </a:lnTo>
                  <a:lnTo>
                    <a:pt x="5510" y="1122"/>
                  </a:lnTo>
                  <a:lnTo>
                    <a:pt x="5507" y="1124"/>
                  </a:lnTo>
                  <a:lnTo>
                    <a:pt x="5504" y="1125"/>
                  </a:lnTo>
                  <a:lnTo>
                    <a:pt x="5501" y="1127"/>
                  </a:lnTo>
                  <a:lnTo>
                    <a:pt x="5497" y="1127"/>
                  </a:lnTo>
                  <a:lnTo>
                    <a:pt x="5494" y="1128"/>
                  </a:lnTo>
                  <a:lnTo>
                    <a:pt x="5490" y="1129"/>
                  </a:lnTo>
                  <a:lnTo>
                    <a:pt x="5486" y="1129"/>
                  </a:lnTo>
                  <a:lnTo>
                    <a:pt x="5483" y="1129"/>
                  </a:lnTo>
                  <a:lnTo>
                    <a:pt x="5479" y="1128"/>
                  </a:lnTo>
                  <a:lnTo>
                    <a:pt x="5476" y="1128"/>
                  </a:lnTo>
                  <a:lnTo>
                    <a:pt x="5473" y="1127"/>
                  </a:lnTo>
                  <a:lnTo>
                    <a:pt x="5470" y="1126"/>
                  </a:lnTo>
                  <a:lnTo>
                    <a:pt x="5467" y="1125"/>
                  </a:lnTo>
                  <a:lnTo>
                    <a:pt x="5464" y="1124"/>
                  </a:lnTo>
                  <a:lnTo>
                    <a:pt x="5462" y="1123"/>
                  </a:lnTo>
                  <a:lnTo>
                    <a:pt x="5457" y="1120"/>
                  </a:lnTo>
                  <a:lnTo>
                    <a:pt x="5452" y="1116"/>
                  </a:lnTo>
                  <a:lnTo>
                    <a:pt x="5449" y="1111"/>
                  </a:lnTo>
                  <a:lnTo>
                    <a:pt x="5445" y="1107"/>
                  </a:lnTo>
                  <a:lnTo>
                    <a:pt x="5442" y="1102"/>
                  </a:lnTo>
                  <a:lnTo>
                    <a:pt x="5440" y="1096"/>
                  </a:lnTo>
                  <a:lnTo>
                    <a:pt x="5438" y="1091"/>
                  </a:lnTo>
                  <a:lnTo>
                    <a:pt x="5436" y="1085"/>
                  </a:lnTo>
                  <a:lnTo>
                    <a:pt x="5435" y="1079"/>
                  </a:lnTo>
                  <a:lnTo>
                    <a:pt x="5434" y="1073"/>
                  </a:lnTo>
                  <a:lnTo>
                    <a:pt x="5433" y="1066"/>
                  </a:lnTo>
                  <a:lnTo>
                    <a:pt x="5433" y="1060"/>
                  </a:lnTo>
                  <a:lnTo>
                    <a:pt x="5433" y="1053"/>
                  </a:lnTo>
                  <a:lnTo>
                    <a:pt x="5433" y="1046"/>
                  </a:lnTo>
                  <a:lnTo>
                    <a:pt x="5434" y="1039"/>
                  </a:lnTo>
                  <a:lnTo>
                    <a:pt x="5435" y="1032"/>
                  </a:lnTo>
                  <a:lnTo>
                    <a:pt x="5436" y="1025"/>
                  </a:lnTo>
                  <a:lnTo>
                    <a:pt x="5438" y="1019"/>
                  </a:lnTo>
                  <a:lnTo>
                    <a:pt x="5440" y="1012"/>
                  </a:lnTo>
                  <a:lnTo>
                    <a:pt x="5443" y="1006"/>
                  </a:lnTo>
                  <a:lnTo>
                    <a:pt x="5444" y="1003"/>
                  </a:lnTo>
                  <a:lnTo>
                    <a:pt x="5446" y="1000"/>
                  </a:lnTo>
                  <a:lnTo>
                    <a:pt x="5448" y="997"/>
                  </a:lnTo>
                  <a:lnTo>
                    <a:pt x="5451" y="994"/>
                  </a:lnTo>
                  <a:lnTo>
                    <a:pt x="5453" y="992"/>
                  </a:lnTo>
                  <a:lnTo>
                    <a:pt x="5455" y="989"/>
                  </a:lnTo>
                  <a:lnTo>
                    <a:pt x="5458" y="987"/>
                  </a:lnTo>
                  <a:lnTo>
                    <a:pt x="5461" y="985"/>
                  </a:lnTo>
                  <a:lnTo>
                    <a:pt x="5464" y="982"/>
                  </a:lnTo>
                  <a:lnTo>
                    <a:pt x="5467" y="980"/>
                  </a:lnTo>
                  <a:lnTo>
                    <a:pt x="5471" y="979"/>
                  </a:lnTo>
                  <a:lnTo>
                    <a:pt x="5474" y="978"/>
                  </a:lnTo>
                  <a:lnTo>
                    <a:pt x="5478" y="977"/>
                  </a:lnTo>
                  <a:lnTo>
                    <a:pt x="5481" y="976"/>
                  </a:lnTo>
                  <a:lnTo>
                    <a:pt x="5485" y="976"/>
                  </a:lnTo>
                  <a:lnTo>
                    <a:pt x="5489" y="976"/>
                  </a:lnTo>
                  <a:close/>
                  <a:moveTo>
                    <a:pt x="576" y="979"/>
                  </a:moveTo>
                  <a:lnTo>
                    <a:pt x="582" y="979"/>
                  </a:lnTo>
                  <a:lnTo>
                    <a:pt x="588" y="979"/>
                  </a:lnTo>
                  <a:lnTo>
                    <a:pt x="594" y="980"/>
                  </a:lnTo>
                  <a:lnTo>
                    <a:pt x="599" y="981"/>
                  </a:lnTo>
                  <a:lnTo>
                    <a:pt x="602" y="982"/>
                  </a:lnTo>
                  <a:lnTo>
                    <a:pt x="604" y="983"/>
                  </a:lnTo>
                  <a:lnTo>
                    <a:pt x="606" y="985"/>
                  </a:lnTo>
                  <a:lnTo>
                    <a:pt x="608" y="987"/>
                  </a:lnTo>
                  <a:lnTo>
                    <a:pt x="610" y="989"/>
                  </a:lnTo>
                  <a:lnTo>
                    <a:pt x="611" y="992"/>
                  </a:lnTo>
                  <a:lnTo>
                    <a:pt x="612" y="995"/>
                  </a:lnTo>
                  <a:lnTo>
                    <a:pt x="614" y="998"/>
                  </a:lnTo>
                  <a:lnTo>
                    <a:pt x="614" y="1000"/>
                  </a:lnTo>
                  <a:lnTo>
                    <a:pt x="614" y="1002"/>
                  </a:lnTo>
                  <a:lnTo>
                    <a:pt x="614" y="1004"/>
                  </a:lnTo>
                  <a:lnTo>
                    <a:pt x="615" y="1005"/>
                  </a:lnTo>
                  <a:lnTo>
                    <a:pt x="615" y="1006"/>
                  </a:lnTo>
                  <a:lnTo>
                    <a:pt x="615" y="1008"/>
                  </a:lnTo>
                  <a:lnTo>
                    <a:pt x="615" y="1009"/>
                  </a:lnTo>
                  <a:lnTo>
                    <a:pt x="615" y="1011"/>
                  </a:lnTo>
                  <a:lnTo>
                    <a:pt x="615" y="1016"/>
                  </a:lnTo>
                  <a:lnTo>
                    <a:pt x="614" y="1020"/>
                  </a:lnTo>
                  <a:lnTo>
                    <a:pt x="614" y="1024"/>
                  </a:lnTo>
                  <a:lnTo>
                    <a:pt x="612" y="1028"/>
                  </a:lnTo>
                  <a:lnTo>
                    <a:pt x="611" y="1032"/>
                  </a:lnTo>
                  <a:lnTo>
                    <a:pt x="609" y="1035"/>
                  </a:lnTo>
                  <a:lnTo>
                    <a:pt x="607" y="1038"/>
                  </a:lnTo>
                  <a:lnTo>
                    <a:pt x="605" y="1040"/>
                  </a:lnTo>
                  <a:lnTo>
                    <a:pt x="602" y="1042"/>
                  </a:lnTo>
                  <a:lnTo>
                    <a:pt x="599" y="1044"/>
                  </a:lnTo>
                  <a:lnTo>
                    <a:pt x="596" y="1046"/>
                  </a:lnTo>
                  <a:lnTo>
                    <a:pt x="593" y="1047"/>
                  </a:lnTo>
                  <a:lnTo>
                    <a:pt x="589" y="1047"/>
                  </a:lnTo>
                  <a:lnTo>
                    <a:pt x="584" y="1048"/>
                  </a:lnTo>
                  <a:lnTo>
                    <a:pt x="580" y="1048"/>
                  </a:lnTo>
                  <a:lnTo>
                    <a:pt x="575" y="1048"/>
                  </a:lnTo>
                  <a:lnTo>
                    <a:pt x="575" y="1045"/>
                  </a:lnTo>
                  <a:lnTo>
                    <a:pt x="575" y="1043"/>
                  </a:lnTo>
                  <a:lnTo>
                    <a:pt x="575" y="1041"/>
                  </a:lnTo>
                  <a:lnTo>
                    <a:pt x="575" y="1038"/>
                  </a:lnTo>
                  <a:lnTo>
                    <a:pt x="575" y="1036"/>
                  </a:lnTo>
                  <a:lnTo>
                    <a:pt x="575" y="1034"/>
                  </a:lnTo>
                  <a:lnTo>
                    <a:pt x="575" y="1032"/>
                  </a:lnTo>
                  <a:lnTo>
                    <a:pt x="575" y="1029"/>
                  </a:lnTo>
                  <a:lnTo>
                    <a:pt x="575" y="1027"/>
                  </a:lnTo>
                  <a:lnTo>
                    <a:pt x="575" y="1024"/>
                  </a:lnTo>
                  <a:lnTo>
                    <a:pt x="575" y="1022"/>
                  </a:lnTo>
                  <a:lnTo>
                    <a:pt x="575" y="1019"/>
                  </a:lnTo>
                  <a:lnTo>
                    <a:pt x="576" y="1017"/>
                  </a:lnTo>
                  <a:lnTo>
                    <a:pt x="576" y="1014"/>
                  </a:lnTo>
                  <a:lnTo>
                    <a:pt x="576" y="1012"/>
                  </a:lnTo>
                  <a:lnTo>
                    <a:pt x="576" y="1009"/>
                  </a:lnTo>
                  <a:lnTo>
                    <a:pt x="576" y="979"/>
                  </a:lnTo>
                  <a:close/>
                  <a:moveTo>
                    <a:pt x="2228" y="979"/>
                  </a:moveTo>
                  <a:lnTo>
                    <a:pt x="2234" y="979"/>
                  </a:lnTo>
                  <a:lnTo>
                    <a:pt x="2241" y="979"/>
                  </a:lnTo>
                  <a:lnTo>
                    <a:pt x="2247" y="980"/>
                  </a:lnTo>
                  <a:lnTo>
                    <a:pt x="2252" y="981"/>
                  </a:lnTo>
                  <a:lnTo>
                    <a:pt x="2254" y="982"/>
                  </a:lnTo>
                  <a:lnTo>
                    <a:pt x="2256" y="983"/>
                  </a:lnTo>
                  <a:lnTo>
                    <a:pt x="2259" y="985"/>
                  </a:lnTo>
                  <a:lnTo>
                    <a:pt x="2261" y="987"/>
                  </a:lnTo>
                  <a:lnTo>
                    <a:pt x="2262" y="989"/>
                  </a:lnTo>
                  <a:lnTo>
                    <a:pt x="2264" y="992"/>
                  </a:lnTo>
                  <a:lnTo>
                    <a:pt x="2265" y="995"/>
                  </a:lnTo>
                  <a:lnTo>
                    <a:pt x="2266" y="998"/>
                  </a:lnTo>
                  <a:lnTo>
                    <a:pt x="2266" y="1000"/>
                  </a:lnTo>
                  <a:lnTo>
                    <a:pt x="2267" y="1002"/>
                  </a:lnTo>
                  <a:lnTo>
                    <a:pt x="2267" y="1004"/>
                  </a:lnTo>
                  <a:lnTo>
                    <a:pt x="2267" y="1005"/>
                  </a:lnTo>
                  <a:lnTo>
                    <a:pt x="2267" y="1006"/>
                  </a:lnTo>
                  <a:lnTo>
                    <a:pt x="2268" y="1008"/>
                  </a:lnTo>
                  <a:lnTo>
                    <a:pt x="2268" y="1009"/>
                  </a:lnTo>
                  <a:lnTo>
                    <a:pt x="2268" y="1011"/>
                  </a:lnTo>
                  <a:lnTo>
                    <a:pt x="2267" y="1016"/>
                  </a:lnTo>
                  <a:lnTo>
                    <a:pt x="2267" y="1020"/>
                  </a:lnTo>
                  <a:lnTo>
                    <a:pt x="2266" y="1024"/>
                  </a:lnTo>
                  <a:lnTo>
                    <a:pt x="2265" y="1028"/>
                  </a:lnTo>
                  <a:lnTo>
                    <a:pt x="2264" y="1032"/>
                  </a:lnTo>
                  <a:lnTo>
                    <a:pt x="2262" y="1035"/>
                  </a:lnTo>
                  <a:lnTo>
                    <a:pt x="2260" y="1038"/>
                  </a:lnTo>
                  <a:lnTo>
                    <a:pt x="2257" y="1040"/>
                  </a:lnTo>
                  <a:lnTo>
                    <a:pt x="2255" y="1042"/>
                  </a:lnTo>
                  <a:lnTo>
                    <a:pt x="2252" y="1044"/>
                  </a:lnTo>
                  <a:lnTo>
                    <a:pt x="2249" y="1046"/>
                  </a:lnTo>
                  <a:lnTo>
                    <a:pt x="2245" y="1047"/>
                  </a:lnTo>
                  <a:lnTo>
                    <a:pt x="2241" y="1047"/>
                  </a:lnTo>
                  <a:lnTo>
                    <a:pt x="2237" y="1048"/>
                  </a:lnTo>
                  <a:lnTo>
                    <a:pt x="2232" y="1048"/>
                  </a:lnTo>
                  <a:lnTo>
                    <a:pt x="2228" y="1048"/>
                  </a:lnTo>
                  <a:lnTo>
                    <a:pt x="2228" y="1045"/>
                  </a:lnTo>
                  <a:lnTo>
                    <a:pt x="2228" y="1043"/>
                  </a:lnTo>
                  <a:lnTo>
                    <a:pt x="2228" y="1041"/>
                  </a:lnTo>
                  <a:lnTo>
                    <a:pt x="2228" y="1038"/>
                  </a:lnTo>
                  <a:lnTo>
                    <a:pt x="2228" y="1036"/>
                  </a:lnTo>
                  <a:lnTo>
                    <a:pt x="2228" y="1034"/>
                  </a:lnTo>
                  <a:lnTo>
                    <a:pt x="2228" y="1032"/>
                  </a:lnTo>
                  <a:lnTo>
                    <a:pt x="2228" y="1029"/>
                  </a:lnTo>
                  <a:lnTo>
                    <a:pt x="2228" y="1027"/>
                  </a:lnTo>
                  <a:lnTo>
                    <a:pt x="2228" y="1024"/>
                  </a:lnTo>
                  <a:lnTo>
                    <a:pt x="2228" y="1022"/>
                  </a:lnTo>
                  <a:lnTo>
                    <a:pt x="2228" y="1019"/>
                  </a:lnTo>
                  <a:lnTo>
                    <a:pt x="2228" y="1017"/>
                  </a:lnTo>
                  <a:lnTo>
                    <a:pt x="2228" y="1014"/>
                  </a:lnTo>
                  <a:lnTo>
                    <a:pt x="2228" y="1012"/>
                  </a:lnTo>
                  <a:lnTo>
                    <a:pt x="2228" y="1009"/>
                  </a:lnTo>
                  <a:lnTo>
                    <a:pt x="2228" y="979"/>
                  </a:lnTo>
                  <a:close/>
                  <a:moveTo>
                    <a:pt x="3261" y="979"/>
                  </a:moveTo>
                  <a:lnTo>
                    <a:pt x="3267" y="979"/>
                  </a:lnTo>
                  <a:lnTo>
                    <a:pt x="3274" y="979"/>
                  </a:lnTo>
                  <a:lnTo>
                    <a:pt x="3279" y="980"/>
                  </a:lnTo>
                  <a:lnTo>
                    <a:pt x="3285" y="981"/>
                  </a:lnTo>
                  <a:lnTo>
                    <a:pt x="3287" y="982"/>
                  </a:lnTo>
                  <a:lnTo>
                    <a:pt x="3289" y="983"/>
                  </a:lnTo>
                  <a:lnTo>
                    <a:pt x="3292" y="985"/>
                  </a:lnTo>
                  <a:lnTo>
                    <a:pt x="3294" y="987"/>
                  </a:lnTo>
                  <a:lnTo>
                    <a:pt x="3295" y="989"/>
                  </a:lnTo>
                  <a:lnTo>
                    <a:pt x="3297" y="992"/>
                  </a:lnTo>
                  <a:lnTo>
                    <a:pt x="3298" y="995"/>
                  </a:lnTo>
                  <a:lnTo>
                    <a:pt x="3299" y="998"/>
                  </a:lnTo>
                  <a:lnTo>
                    <a:pt x="3299" y="1000"/>
                  </a:lnTo>
                  <a:lnTo>
                    <a:pt x="3300" y="1002"/>
                  </a:lnTo>
                  <a:lnTo>
                    <a:pt x="3300" y="1004"/>
                  </a:lnTo>
                  <a:lnTo>
                    <a:pt x="3300" y="1005"/>
                  </a:lnTo>
                  <a:lnTo>
                    <a:pt x="3300" y="1006"/>
                  </a:lnTo>
                  <a:lnTo>
                    <a:pt x="3300" y="1008"/>
                  </a:lnTo>
                  <a:lnTo>
                    <a:pt x="3300" y="1009"/>
                  </a:lnTo>
                  <a:lnTo>
                    <a:pt x="3300" y="1011"/>
                  </a:lnTo>
                  <a:lnTo>
                    <a:pt x="3300" y="1016"/>
                  </a:lnTo>
                  <a:lnTo>
                    <a:pt x="3300" y="1020"/>
                  </a:lnTo>
                  <a:lnTo>
                    <a:pt x="3299" y="1024"/>
                  </a:lnTo>
                  <a:lnTo>
                    <a:pt x="3298" y="1028"/>
                  </a:lnTo>
                  <a:lnTo>
                    <a:pt x="3296" y="1032"/>
                  </a:lnTo>
                  <a:lnTo>
                    <a:pt x="3294" y="1035"/>
                  </a:lnTo>
                  <a:lnTo>
                    <a:pt x="3292" y="1038"/>
                  </a:lnTo>
                  <a:lnTo>
                    <a:pt x="3290" y="1040"/>
                  </a:lnTo>
                  <a:lnTo>
                    <a:pt x="3288" y="1042"/>
                  </a:lnTo>
                  <a:lnTo>
                    <a:pt x="3285" y="1044"/>
                  </a:lnTo>
                  <a:lnTo>
                    <a:pt x="3281" y="1046"/>
                  </a:lnTo>
                  <a:lnTo>
                    <a:pt x="3278" y="1047"/>
                  </a:lnTo>
                  <a:lnTo>
                    <a:pt x="3274" y="1047"/>
                  </a:lnTo>
                  <a:lnTo>
                    <a:pt x="3270" y="1048"/>
                  </a:lnTo>
                  <a:lnTo>
                    <a:pt x="3265" y="1048"/>
                  </a:lnTo>
                  <a:lnTo>
                    <a:pt x="3260" y="1048"/>
                  </a:lnTo>
                  <a:lnTo>
                    <a:pt x="3260" y="1045"/>
                  </a:lnTo>
                  <a:lnTo>
                    <a:pt x="3260" y="1043"/>
                  </a:lnTo>
                  <a:lnTo>
                    <a:pt x="3260" y="1041"/>
                  </a:lnTo>
                  <a:lnTo>
                    <a:pt x="3260" y="1038"/>
                  </a:lnTo>
                  <a:lnTo>
                    <a:pt x="3261" y="1036"/>
                  </a:lnTo>
                  <a:lnTo>
                    <a:pt x="3261" y="1034"/>
                  </a:lnTo>
                  <a:lnTo>
                    <a:pt x="3261" y="1032"/>
                  </a:lnTo>
                  <a:lnTo>
                    <a:pt x="3261" y="1029"/>
                  </a:lnTo>
                  <a:lnTo>
                    <a:pt x="3261" y="1027"/>
                  </a:lnTo>
                  <a:lnTo>
                    <a:pt x="3261" y="1024"/>
                  </a:lnTo>
                  <a:lnTo>
                    <a:pt x="3261" y="1022"/>
                  </a:lnTo>
                  <a:lnTo>
                    <a:pt x="3261" y="1019"/>
                  </a:lnTo>
                  <a:lnTo>
                    <a:pt x="3261" y="1017"/>
                  </a:lnTo>
                  <a:lnTo>
                    <a:pt x="3261" y="1014"/>
                  </a:lnTo>
                  <a:lnTo>
                    <a:pt x="3261" y="1012"/>
                  </a:lnTo>
                  <a:lnTo>
                    <a:pt x="3261" y="1009"/>
                  </a:lnTo>
                  <a:lnTo>
                    <a:pt x="3261" y="979"/>
                  </a:lnTo>
                  <a:close/>
                  <a:moveTo>
                    <a:pt x="4608" y="979"/>
                  </a:moveTo>
                  <a:lnTo>
                    <a:pt x="4611" y="979"/>
                  </a:lnTo>
                  <a:lnTo>
                    <a:pt x="4613" y="979"/>
                  </a:lnTo>
                  <a:lnTo>
                    <a:pt x="4615" y="979"/>
                  </a:lnTo>
                  <a:lnTo>
                    <a:pt x="4622" y="979"/>
                  </a:lnTo>
                  <a:lnTo>
                    <a:pt x="4629" y="980"/>
                  </a:lnTo>
                  <a:lnTo>
                    <a:pt x="4636" y="981"/>
                  </a:lnTo>
                  <a:lnTo>
                    <a:pt x="4642" y="982"/>
                  </a:lnTo>
                  <a:lnTo>
                    <a:pt x="4645" y="983"/>
                  </a:lnTo>
                  <a:lnTo>
                    <a:pt x="4647" y="984"/>
                  </a:lnTo>
                  <a:lnTo>
                    <a:pt x="4651" y="986"/>
                  </a:lnTo>
                  <a:lnTo>
                    <a:pt x="4653" y="987"/>
                  </a:lnTo>
                  <a:lnTo>
                    <a:pt x="4656" y="989"/>
                  </a:lnTo>
                  <a:lnTo>
                    <a:pt x="4659" y="991"/>
                  </a:lnTo>
                  <a:lnTo>
                    <a:pt x="4661" y="994"/>
                  </a:lnTo>
                  <a:lnTo>
                    <a:pt x="4664" y="996"/>
                  </a:lnTo>
                  <a:lnTo>
                    <a:pt x="4666" y="999"/>
                  </a:lnTo>
                  <a:lnTo>
                    <a:pt x="4668" y="1002"/>
                  </a:lnTo>
                  <a:lnTo>
                    <a:pt x="4670" y="1004"/>
                  </a:lnTo>
                  <a:lnTo>
                    <a:pt x="4671" y="1007"/>
                  </a:lnTo>
                  <a:lnTo>
                    <a:pt x="4674" y="1014"/>
                  </a:lnTo>
                  <a:lnTo>
                    <a:pt x="4676" y="1020"/>
                  </a:lnTo>
                  <a:lnTo>
                    <a:pt x="4678" y="1027"/>
                  </a:lnTo>
                  <a:lnTo>
                    <a:pt x="4679" y="1034"/>
                  </a:lnTo>
                  <a:lnTo>
                    <a:pt x="4680" y="1041"/>
                  </a:lnTo>
                  <a:lnTo>
                    <a:pt x="4680" y="1047"/>
                  </a:lnTo>
                  <a:lnTo>
                    <a:pt x="4680" y="1054"/>
                  </a:lnTo>
                  <a:lnTo>
                    <a:pt x="4680" y="1061"/>
                  </a:lnTo>
                  <a:lnTo>
                    <a:pt x="4679" y="1068"/>
                  </a:lnTo>
                  <a:lnTo>
                    <a:pt x="4677" y="1075"/>
                  </a:lnTo>
                  <a:lnTo>
                    <a:pt x="4675" y="1082"/>
                  </a:lnTo>
                  <a:lnTo>
                    <a:pt x="4673" y="1088"/>
                  </a:lnTo>
                  <a:lnTo>
                    <a:pt x="4670" y="1095"/>
                  </a:lnTo>
                  <a:lnTo>
                    <a:pt x="4666" y="1101"/>
                  </a:lnTo>
                  <a:lnTo>
                    <a:pt x="4664" y="1105"/>
                  </a:lnTo>
                  <a:lnTo>
                    <a:pt x="4661" y="1108"/>
                  </a:lnTo>
                  <a:lnTo>
                    <a:pt x="4658" y="1110"/>
                  </a:lnTo>
                  <a:lnTo>
                    <a:pt x="4655" y="1113"/>
                  </a:lnTo>
                  <a:lnTo>
                    <a:pt x="4653" y="1115"/>
                  </a:lnTo>
                  <a:lnTo>
                    <a:pt x="4650" y="1117"/>
                  </a:lnTo>
                  <a:lnTo>
                    <a:pt x="4647" y="1119"/>
                  </a:lnTo>
                  <a:lnTo>
                    <a:pt x="4643" y="1120"/>
                  </a:lnTo>
                  <a:lnTo>
                    <a:pt x="4640" y="1121"/>
                  </a:lnTo>
                  <a:lnTo>
                    <a:pt x="4637" y="1122"/>
                  </a:lnTo>
                  <a:lnTo>
                    <a:pt x="4634" y="1123"/>
                  </a:lnTo>
                  <a:lnTo>
                    <a:pt x="4630" y="1123"/>
                  </a:lnTo>
                  <a:lnTo>
                    <a:pt x="4622" y="1124"/>
                  </a:lnTo>
                  <a:lnTo>
                    <a:pt x="4614" y="1124"/>
                  </a:lnTo>
                  <a:lnTo>
                    <a:pt x="4612" y="1124"/>
                  </a:lnTo>
                  <a:lnTo>
                    <a:pt x="4610" y="1124"/>
                  </a:lnTo>
                  <a:lnTo>
                    <a:pt x="4607" y="1124"/>
                  </a:lnTo>
                  <a:lnTo>
                    <a:pt x="4605" y="1124"/>
                  </a:lnTo>
                  <a:lnTo>
                    <a:pt x="4603" y="1124"/>
                  </a:lnTo>
                  <a:lnTo>
                    <a:pt x="4600" y="1124"/>
                  </a:lnTo>
                  <a:lnTo>
                    <a:pt x="4598" y="1124"/>
                  </a:lnTo>
                  <a:lnTo>
                    <a:pt x="4596" y="1124"/>
                  </a:lnTo>
                  <a:lnTo>
                    <a:pt x="4596" y="1122"/>
                  </a:lnTo>
                  <a:lnTo>
                    <a:pt x="4596" y="1120"/>
                  </a:lnTo>
                  <a:lnTo>
                    <a:pt x="4596" y="1118"/>
                  </a:lnTo>
                  <a:lnTo>
                    <a:pt x="4596" y="1116"/>
                  </a:lnTo>
                  <a:lnTo>
                    <a:pt x="4596" y="1114"/>
                  </a:lnTo>
                  <a:lnTo>
                    <a:pt x="4596" y="1112"/>
                  </a:lnTo>
                  <a:lnTo>
                    <a:pt x="4596" y="1110"/>
                  </a:lnTo>
                  <a:lnTo>
                    <a:pt x="4596" y="1108"/>
                  </a:lnTo>
                  <a:lnTo>
                    <a:pt x="4596" y="1092"/>
                  </a:lnTo>
                  <a:lnTo>
                    <a:pt x="4596" y="1076"/>
                  </a:lnTo>
                  <a:lnTo>
                    <a:pt x="4596" y="1060"/>
                  </a:lnTo>
                  <a:lnTo>
                    <a:pt x="4596" y="1044"/>
                  </a:lnTo>
                  <a:lnTo>
                    <a:pt x="4596" y="1028"/>
                  </a:lnTo>
                  <a:lnTo>
                    <a:pt x="4596" y="1012"/>
                  </a:lnTo>
                  <a:lnTo>
                    <a:pt x="4597" y="996"/>
                  </a:lnTo>
                  <a:lnTo>
                    <a:pt x="4597" y="980"/>
                  </a:lnTo>
                  <a:lnTo>
                    <a:pt x="4599" y="980"/>
                  </a:lnTo>
                  <a:lnTo>
                    <a:pt x="4602" y="980"/>
                  </a:lnTo>
                  <a:lnTo>
                    <a:pt x="4604" y="980"/>
                  </a:lnTo>
                  <a:lnTo>
                    <a:pt x="4606" y="980"/>
                  </a:lnTo>
                  <a:lnTo>
                    <a:pt x="4608" y="979"/>
                  </a:lnTo>
                  <a:close/>
                  <a:moveTo>
                    <a:pt x="358" y="1012"/>
                  </a:moveTo>
                  <a:lnTo>
                    <a:pt x="360" y="1020"/>
                  </a:lnTo>
                  <a:lnTo>
                    <a:pt x="364" y="1027"/>
                  </a:lnTo>
                  <a:lnTo>
                    <a:pt x="366" y="1034"/>
                  </a:lnTo>
                  <a:lnTo>
                    <a:pt x="369" y="1042"/>
                  </a:lnTo>
                  <a:lnTo>
                    <a:pt x="372" y="1049"/>
                  </a:lnTo>
                  <a:lnTo>
                    <a:pt x="375" y="1057"/>
                  </a:lnTo>
                  <a:lnTo>
                    <a:pt x="377" y="1064"/>
                  </a:lnTo>
                  <a:lnTo>
                    <a:pt x="380" y="1071"/>
                  </a:lnTo>
                  <a:lnTo>
                    <a:pt x="334" y="1071"/>
                  </a:lnTo>
                  <a:lnTo>
                    <a:pt x="334" y="1069"/>
                  </a:lnTo>
                  <a:lnTo>
                    <a:pt x="337" y="1062"/>
                  </a:lnTo>
                  <a:lnTo>
                    <a:pt x="340" y="1055"/>
                  </a:lnTo>
                  <a:lnTo>
                    <a:pt x="343" y="1048"/>
                  </a:lnTo>
                  <a:lnTo>
                    <a:pt x="345" y="1041"/>
                  </a:lnTo>
                  <a:lnTo>
                    <a:pt x="349" y="1033"/>
                  </a:lnTo>
                  <a:lnTo>
                    <a:pt x="351" y="1026"/>
                  </a:lnTo>
                  <a:lnTo>
                    <a:pt x="355" y="1019"/>
                  </a:lnTo>
                  <a:lnTo>
                    <a:pt x="358" y="1012"/>
                  </a:lnTo>
                  <a:close/>
                  <a:moveTo>
                    <a:pt x="3043" y="1012"/>
                  </a:moveTo>
                  <a:lnTo>
                    <a:pt x="3046" y="1020"/>
                  </a:lnTo>
                  <a:lnTo>
                    <a:pt x="3049" y="1027"/>
                  </a:lnTo>
                  <a:lnTo>
                    <a:pt x="3051" y="1034"/>
                  </a:lnTo>
                  <a:lnTo>
                    <a:pt x="3055" y="1042"/>
                  </a:lnTo>
                  <a:lnTo>
                    <a:pt x="3057" y="1049"/>
                  </a:lnTo>
                  <a:lnTo>
                    <a:pt x="3060" y="1057"/>
                  </a:lnTo>
                  <a:lnTo>
                    <a:pt x="3063" y="1064"/>
                  </a:lnTo>
                  <a:lnTo>
                    <a:pt x="3066" y="1071"/>
                  </a:lnTo>
                  <a:lnTo>
                    <a:pt x="3019" y="1071"/>
                  </a:lnTo>
                  <a:lnTo>
                    <a:pt x="3020" y="1069"/>
                  </a:lnTo>
                  <a:lnTo>
                    <a:pt x="3022" y="1062"/>
                  </a:lnTo>
                  <a:lnTo>
                    <a:pt x="3025" y="1055"/>
                  </a:lnTo>
                  <a:lnTo>
                    <a:pt x="3028" y="1048"/>
                  </a:lnTo>
                  <a:lnTo>
                    <a:pt x="3031" y="1041"/>
                  </a:lnTo>
                  <a:lnTo>
                    <a:pt x="3034" y="1033"/>
                  </a:lnTo>
                  <a:lnTo>
                    <a:pt x="3037" y="1026"/>
                  </a:lnTo>
                  <a:lnTo>
                    <a:pt x="3040" y="1019"/>
                  </a:lnTo>
                  <a:lnTo>
                    <a:pt x="3043" y="1012"/>
                  </a:lnTo>
                  <a:close/>
                  <a:moveTo>
                    <a:pt x="5013" y="1012"/>
                  </a:moveTo>
                  <a:lnTo>
                    <a:pt x="5017" y="1020"/>
                  </a:lnTo>
                  <a:lnTo>
                    <a:pt x="5019" y="1027"/>
                  </a:lnTo>
                  <a:lnTo>
                    <a:pt x="5022" y="1034"/>
                  </a:lnTo>
                  <a:lnTo>
                    <a:pt x="5025" y="1042"/>
                  </a:lnTo>
                  <a:lnTo>
                    <a:pt x="5028" y="1049"/>
                  </a:lnTo>
                  <a:lnTo>
                    <a:pt x="5031" y="1057"/>
                  </a:lnTo>
                  <a:lnTo>
                    <a:pt x="5033" y="1064"/>
                  </a:lnTo>
                  <a:lnTo>
                    <a:pt x="5036" y="1071"/>
                  </a:lnTo>
                  <a:lnTo>
                    <a:pt x="4990" y="1071"/>
                  </a:lnTo>
                  <a:lnTo>
                    <a:pt x="4991" y="1069"/>
                  </a:lnTo>
                  <a:lnTo>
                    <a:pt x="4993" y="1062"/>
                  </a:lnTo>
                  <a:lnTo>
                    <a:pt x="4996" y="1055"/>
                  </a:lnTo>
                  <a:lnTo>
                    <a:pt x="4999" y="1048"/>
                  </a:lnTo>
                  <a:lnTo>
                    <a:pt x="5002" y="1041"/>
                  </a:lnTo>
                  <a:lnTo>
                    <a:pt x="5004" y="1033"/>
                  </a:lnTo>
                  <a:lnTo>
                    <a:pt x="5007" y="1026"/>
                  </a:lnTo>
                  <a:lnTo>
                    <a:pt x="5011" y="1019"/>
                  </a:lnTo>
                  <a:lnTo>
                    <a:pt x="5013" y="10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7" name="Obdélník 6"/>
          <p:cNvSpPr/>
          <p:nvPr userDrawn="1"/>
        </p:nvSpPr>
        <p:spPr>
          <a:xfrm>
            <a:off x="1" y="3565319"/>
            <a:ext cx="12191998" cy="2571225"/>
          </a:xfrm>
          <a:prstGeom prst="rect">
            <a:avLst/>
          </a:prstGeom>
          <a:blipFill dpi="0" rotWithShape="1">
            <a:blip r:embed="rId2">
              <a:alphaModFix amt="9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3932948"/>
            <a:ext cx="8705326" cy="1012031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3900" y="4976535"/>
            <a:ext cx="8705326" cy="68603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lze upravit styl předlohy</a:t>
            </a:r>
          </a:p>
        </p:txBody>
      </p:sp>
    </p:spTree>
    <p:extLst>
      <p:ext uri="{BB962C8B-B14F-4D97-AF65-F5344CB8AC3E}">
        <p14:creationId xmlns:p14="http://schemas.microsoft.com/office/powerpoint/2010/main" val="393243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hled kapi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 userDrawn="1"/>
        </p:nvSpPr>
        <p:spPr bwMode="auto">
          <a:xfrm>
            <a:off x="1588" y="2408239"/>
            <a:ext cx="10922367" cy="3833813"/>
          </a:xfrm>
          <a:custGeom>
            <a:avLst/>
            <a:gdLst>
              <a:gd name="T0" fmla="*/ 0 w 6926"/>
              <a:gd name="T1" fmla="*/ 0 h 1489"/>
              <a:gd name="T2" fmla="*/ 6926 w 6926"/>
              <a:gd name="T3" fmla="*/ 0 h 1489"/>
              <a:gd name="T4" fmla="*/ 6522 w 6926"/>
              <a:gd name="T5" fmla="*/ 1489 h 1489"/>
              <a:gd name="T6" fmla="*/ 0 w 6926"/>
              <a:gd name="T7" fmla="*/ 1489 h 1489"/>
              <a:gd name="T8" fmla="*/ 0 w 6926"/>
              <a:gd name="T9" fmla="*/ 0 h 1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6" h="1489">
                <a:moveTo>
                  <a:pt x="0" y="0"/>
                </a:moveTo>
                <a:lnTo>
                  <a:pt x="6926" y="0"/>
                </a:lnTo>
                <a:lnTo>
                  <a:pt x="6522" y="1489"/>
                </a:lnTo>
                <a:lnTo>
                  <a:pt x="0" y="148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10645526" y="2403476"/>
            <a:ext cx="1546474" cy="3841751"/>
          </a:xfrm>
          <a:custGeom>
            <a:avLst/>
            <a:gdLst>
              <a:gd name="T0" fmla="*/ 981 w 981"/>
              <a:gd name="T1" fmla="*/ 1492 h 1492"/>
              <a:gd name="T2" fmla="*/ 0 w 981"/>
              <a:gd name="T3" fmla="*/ 1492 h 1492"/>
              <a:gd name="T4" fmla="*/ 394 w 981"/>
              <a:gd name="T5" fmla="*/ 0 h 1492"/>
              <a:gd name="T6" fmla="*/ 981 w 981"/>
              <a:gd name="T7" fmla="*/ 0 h 1492"/>
              <a:gd name="T8" fmla="*/ 981 w 981"/>
              <a:gd name="T9" fmla="*/ 1492 h 1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1" h="1492">
                <a:moveTo>
                  <a:pt x="981" y="1492"/>
                </a:moveTo>
                <a:lnTo>
                  <a:pt x="0" y="1492"/>
                </a:lnTo>
                <a:lnTo>
                  <a:pt x="394" y="0"/>
                </a:lnTo>
                <a:lnTo>
                  <a:pt x="981" y="0"/>
                </a:lnTo>
                <a:lnTo>
                  <a:pt x="981" y="1492"/>
                </a:lnTo>
                <a:close/>
              </a:path>
            </a:pathLst>
          </a:custGeom>
          <a:solidFill>
            <a:schemeClr val="tx2">
              <a:alpha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2644180"/>
            <a:ext cx="8788400" cy="985439"/>
          </a:xfrm>
        </p:spPr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0" hasCustomPrompt="1"/>
          </p:nvPr>
        </p:nvSpPr>
        <p:spPr>
          <a:xfrm>
            <a:off x="838200" y="3629619"/>
            <a:ext cx="8788400" cy="2148881"/>
          </a:xfrm>
        </p:spPr>
        <p:txBody>
          <a:bodyPr>
            <a:noAutofit/>
          </a:bodyPr>
          <a:lstStyle>
            <a:lvl1pPr marL="0" indent="0">
              <a:buNone/>
              <a:tabLst>
                <a:tab pos="6997700" algn="l"/>
              </a:tabLst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1090801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34" b="4242"/>
          <a:stretch/>
        </p:blipFill>
        <p:spPr>
          <a:xfrm>
            <a:off x="233324" y="6243635"/>
            <a:ext cx="370716" cy="37147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2" b="97583"/>
          <a:stretch/>
        </p:blipFill>
        <p:spPr>
          <a:xfrm>
            <a:off x="0" y="6745476"/>
            <a:ext cx="12191999" cy="112524"/>
          </a:xfrm>
          <a:prstGeom prst="rect">
            <a:avLst/>
          </a:prstGeom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cs-CZ"/>
              <a:t>STEM/MARK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8A7AA762-EA47-416E-9E23-A6910279B3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86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9154"/>
            <a:ext cx="6372000" cy="4872916"/>
          </a:xfrm>
        </p:spPr>
        <p:txBody>
          <a:bodyPr/>
          <a:lstStyle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cs-CZ"/>
              <a:t>STEM/MARK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8A7AA762-EA47-416E-9E23-A6910279B3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7315200" y="1479068"/>
            <a:ext cx="4876800" cy="4874106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cs-CZ" dirty="0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2" b="97583"/>
          <a:stretch/>
        </p:blipFill>
        <p:spPr>
          <a:xfrm>
            <a:off x="0" y="6745476"/>
            <a:ext cx="12191999" cy="112524"/>
          </a:xfrm>
          <a:prstGeom prst="rect">
            <a:avLst/>
          </a:prstGeom>
          <a:ln>
            <a:noFill/>
          </a:ln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34" b="4242"/>
          <a:stretch/>
        </p:blipFill>
        <p:spPr>
          <a:xfrm>
            <a:off x="233324" y="6243635"/>
            <a:ext cx="370716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776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f s komentář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315200" y="1479154"/>
            <a:ext cx="4038599" cy="487402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cs-CZ"/>
              <a:t>STEM/MARK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8A7AA762-EA47-416E-9E23-A6910279B3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graf 9"/>
          <p:cNvSpPr>
            <a:spLocks noGrp="1"/>
          </p:cNvSpPr>
          <p:nvPr>
            <p:ph type="chart" sz="quarter" idx="13"/>
          </p:nvPr>
        </p:nvSpPr>
        <p:spPr>
          <a:xfrm>
            <a:off x="838200" y="1460500"/>
            <a:ext cx="6372000" cy="4892675"/>
          </a:xfrm>
        </p:spPr>
        <p:txBody>
          <a:bodyPr tIns="72000" bIns="1080000" anchor="ctr"/>
          <a:lstStyle>
            <a:lvl1pPr marL="0" indent="0" algn="ctr">
              <a:buFontTx/>
              <a:buNone/>
              <a:defRPr/>
            </a:lvl1pPr>
          </a:lstStyle>
          <a:p>
            <a:endParaRPr lang="cs-CZ" dirty="0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2" b="97583"/>
          <a:stretch/>
        </p:blipFill>
        <p:spPr>
          <a:xfrm>
            <a:off x="0" y="6745476"/>
            <a:ext cx="12191999" cy="112524"/>
          </a:xfrm>
          <a:prstGeom prst="rect">
            <a:avLst/>
          </a:prstGeom>
          <a:ln>
            <a:noFill/>
          </a:ln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34" b="4242"/>
          <a:stretch/>
        </p:blipFill>
        <p:spPr>
          <a:xfrm>
            <a:off x="233324" y="6243635"/>
            <a:ext cx="370716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75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203200" algn="ctr" rotWithShape="0">
                    <a:prstClr val="black">
                      <a:alpha val="37000"/>
                    </a:prstClr>
                  </a:outerShdw>
                </a:effectLst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0" name="AutoShape 3"/>
          <p:cNvSpPr>
            <a:spLocks noChangeAspect="1" noChangeArrowheads="1" noTextEdit="1"/>
          </p:cNvSpPr>
          <p:nvPr userDrawn="1"/>
        </p:nvSpPr>
        <p:spPr bwMode="auto">
          <a:xfrm>
            <a:off x="233363" y="6243638"/>
            <a:ext cx="37147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2" b="97583"/>
          <a:stretch/>
        </p:blipFill>
        <p:spPr>
          <a:xfrm>
            <a:off x="0" y="6745476"/>
            <a:ext cx="12191999" cy="11252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281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zislaj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329"/>
          <a:stretch/>
        </p:blipFill>
        <p:spPr>
          <a:xfrm>
            <a:off x="0" y="4286774"/>
            <a:ext cx="12192000" cy="2571226"/>
          </a:xfrm>
          <a:prstGeom prst="rect">
            <a:avLst/>
          </a:prstGeom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214" y="4514850"/>
            <a:ext cx="8462361" cy="1001713"/>
          </a:xfrm>
        </p:spPr>
        <p:txBody>
          <a:bodyPr anchor="b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8097" y="5543552"/>
            <a:ext cx="8462361" cy="854074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</a:t>
            </a: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4279900"/>
          </a:xfrm>
        </p:spPr>
        <p:txBody>
          <a:bodyPr tIns="0" bIns="1152000" anchor="ctr"/>
          <a:lstStyle>
            <a:lvl1pPr marL="0" indent="0" algn="ctr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cs-CZ" dirty="0"/>
              <a:t>fotka</a:t>
            </a:r>
          </a:p>
        </p:txBody>
      </p:sp>
    </p:spTree>
    <p:extLst>
      <p:ext uri="{BB962C8B-B14F-4D97-AF65-F5344CB8AC3E}">
        <p14:creationId xmlns:p14="http://schemas.microsoft.com/office/powerpoint/2010/main" val="159682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zislaj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329"/>
          <a:stretch/>
        </p:blipFill>
        <p:spPr>
          <a:xfrm>
            <a:off x="0" y="4286774"/>
            <a:ext cx="12192000" cy="2571226"/>
          </a:xfrm>
          <a:prstGeom prst="rect">
            <a:avLst/>
          </a:prstGeom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214" y="4514850"/>
            <a:ext cx="8462361" cy="1001713"/>
          </a:xfrm>
        </p:spPr>
        <p:txBody>
          <a:bodyPr anchor="b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8097" y="5543552"/>
            <a:ext cx="8462361" cy="854074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372551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5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479154"/>
            <a:ext cx="10515600" cy="48740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785896" y="6356350"/>
            <a:ext cx="7911777" cy="2583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cs-CZ"/>
              <a:t>STEM/MARK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991288" y="6350000"/>
            <a:ext cx="1362511" cy="2583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A7AA762-EA47-416E-9E23-A6910279B34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89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70" r:id="rId3"/>
    <p:sldLayoutId id="2147483650" r:id="rId4"/>
    <p:sldLayoutId id="2147483667" r:id="rId5"/>
    <p:sldLayoutId id="2147483671" r:id="rId6"/>
    <p:sldLayoutId id="2147483662" r:id="rId7"/>
    <p:sldLayoutId id="2147483651" r:id="rId8"/>
    <p:sldLayoutId id="2147483676" r:id="rId9"/>
    <p:sldLayoutId id="2147483652" r:id="rId10"/>
    <p:sldLayoutId id="2147483653" r:id="rId11"/>
    <p:sldLayoutId id="2147483672" r:id="rId12"/>
    <p:sldLayoutId id="2147483678" r:id="rId13"/>
    <p:sldLayoutId id="2147483654" r:id="rId14"/>
    <p:sldLayoutId id="2147483655" r:id="rId15"/>
    <p:sldLayoutId id="2147483666" r:id="rId16"/>
    <p:sldLayoutId id="2147483675" r:id="rId17"/>
    <p:sldLayoutId id="2147483679" r:id="rId18"/>
    <p:sldLayoutId id="2147483680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just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268288" indent="-268288" algn="just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36575" indent="-268288" algn="just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04863" indent="-268288" algn="just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3150" indent="-268288" algn="just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5C830D-B6F6-4813-B20E-8380D9144A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PEVNÉ PŘIPOJENÍ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A08CBD-CF1F-4912-ACF2-F29347D042A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sz="1930" dirty="0"/>
              <a:t>k internetu v domácnostech</a:t>
            </a:r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8" t="1907" r="28819" b="31509"/>
          <a:stretch/>
        </p:blipFill>
        <p:spPr/>
      </p:pic>
    </p:spTree>
    <p:extLst>
      <p:ext uri="{BB962C8B-B14F-4D97-AF65-F5344CB8AC3E}">
        <p14:creationId xmlns:p14="http://schemas.microsoft.com/office/powerpoint/2010/main" val="160120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Otázky pro výpočet cenové citlivosti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806339"/>
              </p:ext>
            </p:extLst>
          </p:nvPr>
        </p:nvGraphicFramePr>
        <p:xfrm>
          <a:off x="838200" y="1479550"/>
          <a:ext cx="10515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762-EA47-416E-9E23-A6910279B34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86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Pomáháme nejen našim klientům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762-EA47-416E-9E23-A6910279B348}" type="slidenum">
              <a:rPr lang="cs-CZ" smtClean="0"/>
              <a:pPr/>
              <a:t>11</a:t>
            </a:fld>
            <a:endParaRPr lang="cs-CZ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989820" y="1478770"/>
            <a:ext cx="4845024" cy="4845024"/>
            <a:chOff x="1003" y="1311"/>
            <a:chExt cx="2293" cy="2293"/>
          </a:xfrm>
        </p:grpSpPr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1015" y="1323"/>
              <a:ext cx="2269" cy="2269"/>
            </a:xfrm>
            <a:custGeom>
              <a:avLst/>
              <a:gdLst>
                <a:gd name="T0" fmla="*/ 0 w 4724"/>
                <a:gd name="T1" fmla="*/ 468 h 4724"/>
                <a:gd name="T2" fmla="*/ 1573 w 4724"/>
                <a:gd name="T3" fmla="*/ 86 h 4724"/>
                <a:gd name="T4" fmla="*/ 2459 w 4724"/>
                <a:gd name="T5" fmla="*/ 94 h 4724"/>
                <a:gd name="T6" fmla="*/ 2972 w 4724"/>
                <a:gd name="T7" fmla="*/ 0 h 4724"/>
                <a:gd name="T8" fmla="*/ 3050 w 4724"/>
                <a:gd name="T9" fmla="*/ 0 h 4724"/>
                <a:gd name="T10" fmla="*/ 4632 w 4724"/>
                <a:gd name="T11" fmla="*/ 113 h 4724"/>
                <a:gd name="T12" fmla="*/ 1090 w 4724"/>
                <a:gd name="T13" fmla="*/ 1167 h 4724"/>
                <a:gd name="T14" fmla="*/ 4254 w 4724"/>
                <a:gd name="T15" fmla="*/ 525 h 4724"/>
                <a:gd name="T16" fmla="*/ 3757 w 4724"/>
                <a:gd name="T17" fmla="*/ 128 h 4724"/>
                <a:gd name="T18" fmla="*/ 865 w 4724"/>
                <a:gd name="T19" fmla="*/ 576 h 4724"/>
                <a:gd name="T20" fmla="*/ 660 w 4724"/>
                <a:gd name="T21" fmla="*/ 802 h 4724"/>
                <a:gd name="T22" fmla="*/ 978 w 4724"/>
                <a:gd name="T23" fmla="*/ 651 h 4724"/>
                <a:gd name="T24" fmla="*/ 3537 w 4724"/>
                <a:gd name="T25" fmla="*/ 608 h 4724"/>
                <a:gd name="T26" fmla="*/ 3708 w 4724"/>
                <a:gd name="T27" fmla="*/ 811 h 4724"/>
                <a:gd name="T28" fmla="*/ 4001 w 4724"/>
                <a:gd name="T29" fmla="*/ 745 h 4724"/>
                <a:gd name="T30" fmla="*/ 4675 w 4724"/>
                <a:gd name="T31" fmla="*/ 916 h 4724"/>
                <a:gd name="T32" fmla="*/ 633 w 4724"/>
                <a:gd name="T33" fmla="*/ 1674 h 4724"/>
                <a:gd name="T34" fmla="*/ 331 w 4724"/>
                <a:gd name="T35" fmla="*/ 1296 h 4724"/>
                <a:gd name="T36" fmla="*/ 3222 w 4724"/>
                <a:gd name="T37" fmla="*/ 2502 h 4724"/>
                <a:gd name="T38" fmla="*/ 4724 w 4724"/>
                <a:gd name="T39" fmla="*/ 2213 h 4724"/>
                <a:gd name="T40" fmla="*/ 4548 w 4724"/>
                <a:gd name="T41" fmla="*/ 1411 h 4724"/>
                <a:gd name="T42" fmla="*/ 3222 w 4724"/>
                <a:gd name="T43" fmla="*/ 1373 h 4724"/>
                <a:gd name="T44" fmla="*/ 309 w 4724"/>
                <a:gd name="T45" fmla="*/ 1650 h 4724"/>
                <a:gd name="T46" fmla="*/ 306 w 4724"/>
                <a:gd name="T47" fmla="*/ 1992 h 4724"/>
                <a:gd name="T48" fmla="*/ 345 w 4724"/>
                <a:gd name="T49" fmla="*/ 1694 h 4724"/>
                <a:gd name="T50" fmla="*/ 1361 w 4724"/>
                <a:gd name="T51" fmla="*/ 1948 h 4724"/>
                <a:gd name="T52" fmla="*/ 1563 w 4724"/>
                <a:gd name="T53" fmla="*/ 1899 h 4724"/>
                <a:gd name="T54" fmla="*/ 3179 w 4724"/>
                <a:gd name="T55" fmla="*/ 2144 h 4724"/>
                <a:gd name="T56" fmla="*/ 3245 w 4724"/>
                <a:gd name="T57" fmla="*/ 1850 h 4724"/>
                <a:gd name="T58" fmla="*/ 4346 w 4724"/>
                <a:gd name="T59" fmla="*/ 1706 h 4724"/>
                <a:gd name="T60" fmla="*/ 4346 w 4724"/>
                <a:gd name="T61" fmla="*/ 2092 h 4724"/>
                <a:gd name="T62" fmla="*/ 86 w 4724"/>
                <a:gd name="T63" fmla="*/ 1683 h 4724"/>
                <a:gd name="T64" fmla="*/ 4520 w 4724"/>
                <a:gd name="T65" fmla="*/ 1683 h 4724"/>
                <a:gd name="T66" fmla="*/ 2829 w 4724"/>
                <a:gd name="T67" fmla="*/ 2818 h 4724"/>
                <a:gd name="T68" fmla="*/ 4668 w 4724"/>
                <a:gd name="T69" fmla="*/ 2818 h 4724"/>
                <a:gd name="T70" fmla="*/ 2100 w 4724"/>
                <a:gd name="T71" fmla="*/ 2832 h 4724"/>
                <a:gd name="T72" fmla="*/ 2496 w 4724"/>
                <a:gd name="T73" fmla="*/ 2747 h 4724"/>
                <a:gd name="T74" fmla="*/ 263 w 4724"/>
                <a:gd name="T75" fmla="*/ 3035 h 4724"/>
                <a:gd name="T76" fmla="*/ 3982 w 4724"/>
                <a:gd name="T77" fmla="*/ 2656 h 4724"/>
                <a:gd name="T78" fmla="*/ 865 w 4724"/>
                <a:gd name="T79" fmla="*/ 3695 h 4724"/>
                <a:gd name="T80" fmla="*/ 3315 w 4724"/>
                <a:gd name="T81" fmla="*/ 3245 h 4724"/>
                <a:gd name="T82" fmla="*/ 660 w 4724"/>
                <a:gd name="T83" fmla="*/ 3021 h 4724"/>
                <a:gd name="T84" fmla="*/ 1071 w 4724"/>
                <a:gd name="T85" fmla="*/ 3021 h 4724"/>
                <a:gd name="T86" fmla="*/ 3645 w 4724"/>
                <a:gd name="T87" fmla="*/ 3172 h 4724"/>
                <a:gd name="T88" fmla="*/ 4006 w 4724"/>
                <a:gd name="T89" fmla="*/ 3057 h 4724"/>
                <a:gd name="T90" fmla="*/ 649 w 4724"/>
                <a:gd name="T91" fmla="*/ 3279 h 4724"/>
                <a:gd name="T92" fmla="*/ 2163 w 4724"/>
                <a:gd name="T93" fmla="*/ 3729 h 4724"/>
                <a:gd name="T94" fmla="*/ 4675 w 4724"/>
                <a:gd name="T95" fmla="*/ 3351 h 4724"/>
                <a:gd name="T96" fmla="*/ 0 w 4724"/>
                <a:gd name="T97" fmla="*/ 3432 h 4724"/>
                <a:gd name="T98" fmla="*/ 1989 w 4724"/>
                <a:gd name="T99" fmla="*/ 3954 h 4724"/>
                <a:gd name="T100" fmla="*/ 2773 w 4724"/>
                <a:gd name="T101" fmla="*/ 4473 h 4724"/>
                <a:gd name="T102" fmla="*/ 1763 w 4724"/>
                <a:gd name="T103" fmla="*/ 4203 h 4724"/>
                <a:gd name="T104" fmla="*/ 1807 w 4724"/>
                <a:gd name="T105" fmla="*/ 3905 h 4724"/>
                <a:gd name="T106" fmla="*/ 2975 w 4724"/>
                <a:gd name="T107" fmla="*/ 3842 h 4724"/>
                <a:gd name="T108" fmla="*/ 2864 w 4724"/>
                <a:gd name="T109" fmla="*/ 4106 h 4724"/>
                <a:gd name="T110" fmla="*/ 4632 w 4724"/>
                <a:gd name="T111" fmla="*/ 3709 h 4724"/>
                <a:gd name="T112" fmla="*/ 4655 w 4724"/>
                <a:gd name="T113" fmla="*/ 4047 h 4724"/>
                <a:gd name="T114" fmla="*/ 4690 w 4724"/>
                <a:gd name="T115" fmla="*/ 3748 h 4724"/>
                <a:gd name="T116" fmla="*/ 126 w 4724"/>
                <a:gd name="T117" fmla="*/ 3734 h 4724"/>
                <a:gd name="T118" fmla="*/ 4464 w 4724"/>
                <a:gd name="T119" fmla="*/ 3737 h 4724"/>
                <a:gd name="T120" fmla="*/ 3757 w 4724"/>
                <a:gd name="T121" fmla="*/ 4104 h 4724"/>
                <a:gd name="T122" fmla="*/ 649 w 4724"/>
                <a:gd name="T123" fmla="*/ 4628 h 4724"/>
                <a:gd name="T124" fmla="*/ 3757 w 4724"/>
                <a:gd name="T125" fmla="*/ 4694 h 4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724" h="4724">
                  <a:moveTo>
                    <a:pt x="81" y="0"/>
                  </a:moveTo>
                  <a:cubicBezTo>
                    <a:pt x="73" y="30"/>
                    <a:pt x="48" y="56"/>
                    <a:pt x="18" y="62"/>
                  </a:cubicBezTo>
                  <a:cubicBezTo>
                    <a:pt x="17" y="47"/>
                    <a:pt x="10" y="35"/>
                    <a:pt x="0" y="28"/>
                  </a:cubicBezTo>
                  <a:lnTo>
                    <a:pt x="0" y="111"/>
                  </a:lnTo>
                  <a:cubicBezTo>
                    <a:pt x="42" y="102"/>
                    <a:pt x="84" y="94"/>
                    <a:pt x="126" y="89"/>
                  </a:cubicBezTo>
                  <a:cubicBezTo>
                    <a:pt x="126" y="59"/>
                    <a:pt x="126" y="30"/>
                    <a:pt x="126" y="0"/>
                  </a:cubicBezTo>
                  <a:lnTo>
                    <a:pt x="81" y="0"/>
                  </a:lnTo>
                  <a:close/>
                  <a:moveTo>
                    <a:pt x="158" y="0"/>
                  </a:moveTo>
                  <a:cubicBezTo>
                    <a:pt x="158" y="29"/>
                    <a:pt x="158" y="57"/>
                    <a:pt x="158" y="86"/>
                  </a:cubicBezTo>
                  <a:cubicBezTo>
                    <a:pt x="169" y="85"/>
                    <a:pt x="180" y="85"/>
                    <a:pt x="191" y="85"/>
                  </a:cubicBezTo>
                  <a:lnTo>
                    <a:pt x="191" y="0"/>
                  </a:lnTo>
                  <a:lnTo>
                    <a:pt x="158" y="0"/>
                  </a:lnTo>
                  <a:close/>
                  <a:moveTo>
                    <a:pt x="473" y="0"/>
                  </a:moveTo>
                  <a:lnTo>
                    <a:pt x="157" y="311"/>
                  </a:lnTo>
                  <a:lnTo>
                    <a:pt x="156" y="311"/>
                  </a:lnTo>
                  <a:cubicBezTo>
                    <a:pt x="112" y="353"/>
                    <a:pt x="58" y="380"/>
                    <a:pt x="0" y="390"/>
                  </a:cubicBezTo>
                  <a:lnTo>
                    <a:pt x="0" y="468"/>
                  </a:lnTo>
                  <a:cubicBezTo>
                    <a:pt x="78" y="457"/>
                    <a:pt x="151" y="421"/>
                    <a:pt x="210" y="366"/>
                  </a:cubicBezTo>
                  <a:lnTo>
                    <a:pt x="582" y="0"/>
                  </a:lnTo>
                  <a:lnTo>
                    <a:pt x="473" y="0"/>
                  </a:lnTo>
                  <a:close/>
                  <a:moveTo>
                    <a:pt x="1149" y="0"/>
                  </a:moveTo>
                  <a:lnTo>
                    <a:pt x="1512" y="357"/>
                  </a:lnTo>
                  <a:cubicBezTo>
                    <a:pt x="1584" y="431"/>
                    <a:pt x="1681" y="471"/>
                    <a:pt x="1784" y="471"/>
                  </a:cubicBezTo>
                  <a:cubicBezTo>
                    <a:pt x="1993" y="471"/>
                    <a:pt x="2163" y="302"/>
                    <a:pt x="2163" y="94"/>
                  </a:cubicBezTo>
                  <a:cubicBezTo>
                    <a:pt x="2163" y="62"/>
                    <a:pt x="2159" y="30"/>
                    <a:pt x="2152" y="0"/>
                  </a:cubicBezTo>
                  <a:lnTo>
                    <a:pt x="2072" y="0"/>
                  </a:lnTo>
                  <a:cubicBezTo>
                    <a:pt x="2081" y="30"/>
                    <a:pt x="2087" y="61"/>
                    <a:pt x="2087" y="94"/>
                  </a:cubicBezTo>
                  <a:cubicBezTo>
                    <a:pt x="2087" y="260"/>
                    <a:pt x="1951" y="395"/>
                    <a:pt x="1784" y="395"/>
                  </a:cubicBezTo>
                  <a:cubicBezTo>
                    <a:pt x="1701" y="395"/>
                    <a:pt x="1624" y="362"/>
                    <a:pt x="1567" y="303"/>
                  </a:cubicBezTo>
                  <a:lnTo>
                    <a:pt x="1258" y="0"/>
                  </a:lnTo>
                  <a:lnTo>
                    <a:pt x="1149" y="0"/>
                  </a:lnTo>
                  <a:close/>
                  <a:moveTo>
                    <a:pt x="1540" y="0"/>
                  </a:moveTo>
                  <a:lnTo>
                    <a:pt x="1540" y="85"/>
                  </a:lnTo>
                  <a:cubicBezTo>
                    <a:pt x="1551" y="85"/>
                    <a:pt x="1562" y="85"/>
                    <a:pt x="1573" y="86"/>
                  </a:cubicBezTo>
                  <a:cubicBezTo>
                    <a:pt x="1573" y="57"/>
                    <a:pt x="1573" y="29"/>
                    <a:pt x="1573" y="0"/>
                  </a:cubicBezTo>
                  <a:lnTo>
                    <a:pt x="1540" y="0"/>
                  </a:lnTo>
                  <a:close/>
                  <a:moveTo>
                    <a:pt x="1605" y="0"/>
                  </a:moveTo>
                  <a:cubicBezTo>
                    <a:pt x="1605" y="30"/>
                    <a:pt x="1605" y="59"/>
                    <a:pt x="1605" y="89"/>
                  </a:cubicBezTo>
                  <a:cubicBezTo>
                    <a:pt x="1651" y="94"/>
                    <a:pt x="1696" y="104"/>
                    <a:pt x="1741" y="113"/>
                  </a:cubicBezTo>
                  <a:lnTo>
                    <a:pt x="1741" y="114"/>
                  </a:lnTo>
                  <a:cubicBezTo>
                    <a:pt x="1748" y="115"/>
                    <a:pt x="1756" y="117"/>
                    <a:pt x="1763" y="118"/>
                  </a:cubicBezTo>
                  <a:cubicBezTo>
                    <a:pt x="1787" y="123"/>
                    <a:pt x="1811" y="128"/>
                    <a:pt x="1835" y="132"/>
                  </a:cubicBezTo>
                  <a:cubicBezTo>
                    <a:pt x="1840" y="104"/>
                    <a:pt x="1823" y="78"/>
                    <a:pt x="1799" y="74"/>
                  </a:cubicBezTo>
                  <a:lnTo>
                    <a:pt x="1799" y="74"/>
                  </a:lnTo>
                  <a:cubicBezTo>
                    <a:pt x="1800" y="48"/>
                    <a:pt x="1782" y="24"/>
                    <a:pt x="1758" y="21"/>
                  </a:cubicBezTo>
                  <a:cubicBezTo>
                    <a:pt x="1756" y="21"/>
                    <a:pt x="1755" y="21"/>
                    <a:pt x="1753" y="21"/>
                  </a:cubicBezTo>
                  <a:cubicBezTo>
                    <a:pt x="1731" y="21"/>
                    <a:pt x="1714" y="38"/>
                    <a:pt x="1713" y="62"/>
                  </a:cubicBezTo>
                  <a:cubicBezTo>
                    <a:pt x="1683" y="56"/>
                    <a:pt x="1658" y="30"/>
                    <a:pt x="1650" y="0"/>
                  </a:cubicBezTo>
                  <a:lnTo>
                    <a:pt x="1605" y="0"/>
                  </a:lnTo>
                  <a:close/>
                  <a:moveTo>
                    <a:pt x="2471" y="0"/>
                  </a:moveTo>
                  <a:cubicBezTo>
                    <a:pt x="2463" y="30"/>
                    <a:pt x="2459" y="62"/>
                    <a:pt x="2459" y="94"/>
                  </a:cubicBezTo>
                  <a:cubicBezTo>
                    <a:pt x="2459" y="272"/>
                    <a:pt x="2586" y="428"/>
                    <a:pt x="2761" y="464"/>
                  </a:cubicBezTo>
                  <a:lnTo>
                    <a:pt x="2766" y="465"/>
                  </a:lnTo>
                  <a:lnTo>
                    <a:pt x="2767" y="465"/>
                  </a:lnTo>
                  <a:cubicBezTo>
                    <a:pt x="2790" y="469"/>
                    <a:pt x="2814" y="471"/>
                    <a:pt x="2838" y="471"/>
                  </a:cubicBezTo>
                  <a:cubicBezTo>
                    <a:pt x="2936" y="471"/>
                    <a:pt x="3029" y="434"/>
                    <a:pt x="3101" y="366"/>
                  </a:cubicBezTo>
                  <a:lnTo>
                    <a:pt x="3473" y="0"/>
                  </a:lnTo>
                  <a:lnTo>
                    <a:pt x="3364" y="0"/>
                  </a:lnTo>
                  <a:lnTo>
                    <a:pt x="3048" y="311"/>
                  </a:lnTo>
                  <a:lnTo>
                    <a:pt x="3048" y="311"/>
                  </a:lnTo>
                  <a:cubicBezTo>
                    <a:pt x="2990" y="365"/>
                    <a:pt x="2916" y="395"/>
                    <a:pt x="2838" y="395"/>
                  </a:cubicBezTo>
                  <a:cubicBezTo>
                    <a:pt x="2818" y="395"/>
                    <a:pt x="2798" y="393"/>
                    <a:pt x="2778" y="389"/>
                  </a:cubicBezTo>
                  <a:lnTo>
                    <a:pt x="2774" y="388"/>
                  </a:lnTo>
                  <a:lnTo>
                    <a:pt x="2773" y="388"/>
                  </a:lnTo>
                  <a:cubicBezTo>
                    <a:pt x="2635" y="358"/>
                    <a:pt x="2535" y="235"/>
                    <a:pt x="2535" y="94"/>
                  </a:cubicBezTo>
                  <a:cubicBezTo>
                    <a:pt x="2535" y="61"/>
                    <a:pt x="2541" y="30"/>
                    <a:pt x="2550" y="0"/>
                  </a:cubicBezTo>
                  <a:lnTo>
                    <a:pt x="2471" y="0"/>
                  </a:lnTo>
                  <a:close/>
                  <a:moveTo>
                    <a:pt x="2972" y="0"/>
                  </a:moveTo>
                  <a:cubicBezTo>
                    <a:pt x="2964" y="30"/>
                    <a:pt x="2939" y="56"/>
                    <a:pt x="2909" y="62"/>
                  </a:cubicBezTo>
                  <a:cubicBezTo>
                    <a:pt x="2908" y="38"/>
                    <a:pt x="2891" y="21"/>
                    <a:pt x="2869" y="21"/>
                  </a:cubicBezTo>
                  <a:cubicBezTo>
                    <a:pt x="2867" y="21"/>
                    <a:pt x="2866" y="21"/>
                    <a:pt x="2864" y="21"/>
                  </a:cubicBezTo>
                  <a:cubicBezTo>
                    <a:pt x="2840" y="24"/>
                    <a:pt x="2822" y="48"/>
                    <a:pt x="2823" y="74"/>
                  </a:cubicBezTo>
                  <a:lnTo>
                    <a:pt x="2823" y="74"/>
                  </a:lnTo>
                  <a:cubicBezTo>
                    <a:pt x="2799" y="78"/>
                    <a:pt x="2782" y="104"/>
                    <a:pt x="2787" y="132"/>
                  </a:cubicBezTo>
                  <a:cubicBezTo>
                    <a:pt x="2811" y="128"/>
                    <a:pt x="2835" y="123"/>
                    <a:pt x="2859" y="118"/>
                  </a:cubicBezTo>
                  <a:cubicBezTo>
                    <a:pt x="2866" y="117"/>
                    <a:pt x="2873" y="115"/>
                    <a:pt x="2880" y="114"/>
                  </a:cubicBezTo>
                  <a:lnTo>
                    <a:pt x="2881" y="113"/>
                  </a:lnTo>
                  <a:cubicBezTo>
                    <a:pt x="2927" y="104"/>
                    <a:pt x="2972" y="94"/>
                    <a:pt x="3017" y="89"/>
                  </a:cubicBezTo>
                  <a:cubicBezTo>
                    <a:pt x="3017" y="59"/>
                    <a:pt x="3017" y="30"/>
                    <a:pt x="3017" y="0"/>
                  </a:cubicBezTo>
                  <a:lnTo>
                    <a:pt x="2972" y="0"/>
                  </a:lnTo>
                  <a:close/>
                  <a:moveTo>
                    <a:pt x="3050" y="0"/>
                  </a:moveTo>
                  <a:cubicBezTo>
                    <a:pt x="3050" y="29"/>
                    <a:pt x="3050" y="57"/>
                    <a:pt x="3050" y="86"/>
                  </a:cubicBezTo>
                  <a:cubicBezTo>
                    <a:pt x="3060" y="85"/>
                    <a:pt x="3071" y="85"/>
                    <a:pt x="3082" y="85"/>
                  </a:cubicBezTo>
                  <a:lnTo>
                    <a:pt x="3082" y="0"/>
                  </a:lnTo>
                  <a:lnTo>
                    <a:pt x="3050" y="0"/>
                  </a:lnTo>
                  <a:close/>
                  <a:moveTo>
                    <a:pt x="4040" y="0"/>
                  </a:moveTo>
                  <a:lnTo>
                    <a:pt x="4403" y="357"/>
                  </a:lnTo>
                  <a:cubicBezTo>
                    <a:pt x="4475" y="431"/>
                    <a:pt x="4572" y="471"/>
                    <a:pt x="4675" y="471"/>
                  </a:cubicBezTo>
                  <a:cubicBezTo>
                    <a:pt x="4692" y="471"/>
                    <a:pt x="4708" y="470"/>
                    <a:pt x="4724" y="468"/>
                  </a:cubicBezTo>
                  <a:lnTo>
                    <a:pt x="4724" y="391"/>
                  </a:lnTo>
                  <a:cubicBezTo>
                    <a:pt x="4708" y="394"/>
                    <a:pt x="4692" y="395"/>
                    <a:pt x="4675" y="395"/>
                  </a:cubicBezTo>
                  <a:cubicBezTo>
                    <a:pt x="4593" y="395"/>
                    <a:pt x="4515" y="362"/>
                    <a:pt x="4458" y="303"/>
                  </a:cubicBezTo>
                  <a:lnTo>
                    <a:pt x="4149" y="0"/>
                  </a:lnTo>
                  <a:lnTo>
                    <a:pt x="4040" y="0"/>
                  </a:lnTo>
                  <a:close/>
                  <a:moveTo>
                    <a:pt x="4431" y="0"/>
                  </a:moveTo>
                  <a:lnTo>
                    <a:pt x="4431" y="85"/>
                  </a:lnTo>
                  <a:cubicBezTo>
                    <a:pt x="4442" y="85"/>
                    <a:pt x="4453" y="85"/>
                    <a:pt x="4464" y="86"/>
                  </a:cubicBezTo>
                  <a:cubicBezTo>
                    <a:pt x="4464" y="57"/>
                    <a:pt x="4464" y="29"/>
                    <a:pt x="4464" y="0"/>
                  </a:cubicBezTo>
                  <a:lnTo>
                    <a:pt x="4431" y="0"/>
                  </a:lnTo>
                  <a:close/>
                  <a:moveTo>
                    <a:pt x="4497" y="0"/>
                  </a:moveTo>
                  <a:cubicBezTo>
                    <a:pt x="4496" y="30"/>
                    <a:pt x="4496" y="59"/>
                    <a:pt x="4496" y="89"/>
                  </a:cubicBezTo>
                  <a:cubicBezTo>
                    <a:pt x="4542" y="94"/>
                    <a:pt x="4587" y="104"/>
                    <a:pt x="4632" y="113"/>
                  </a:cubicBezTo>
                  <a:lnTo>
                    <a:pt x="4633" y="114"/>
                  </a:lnTo>
                  <a:cubicBezTo>
                    <a:pt x="4640" y="115"/>
                    <a:pt x="4647" y="117"/>
                    <a:pt x="4654" y="118"/>
                  </a:cubicBezTo>
                  <a:cubicBezTo>
                    <a:pt x="4677" y="123"/>
                    <a:pt x="4701" y="127"/>
                    <a:pt x="4724" y="131"/>
                  </a:cubicBezTo>
                  <a:lnTo>
                    <a:pt x="4724" y="106"/>
                  </a:lnTo>
                  <a:cubicBezTo>
                    <a:pt x="4719" y="89"/>
                    <a:pt x="4706" y="77"/>
                    <a:pt x="4690" y="74"/>
                  </a:cubicBezTo>
                  <a:lnTo>
                    <a:pt x="4690" y="74"/>
                  </a:lnTo>
                  <a:cubicBezTo>
                    <a:pt x="4691" y="48"/>
                    <a:pt x="4673" y="24"/>
                    <a:pt x="4649" y="21"/>
                  </a:cubicBezTo>
                  <a:cubicBezTo>
                    <a:pt x="4648" y="21"/>
                    <a:pt x="4646" y="21"/>
                    <a:pt x="4644" y="21"/>
                  </a:cubicBezTo>
                  <a:cubicBezTo>
                    <a:pt x="4622" y="21"/>
                    <a:pt x="4605" y="38"/>
                    <a:pt x="4605" y="62"/>
                  </a:cubicBezTo>
                  <a:cubicBezTo>
                    <a:pt x="4574" y="56"/>
                    <a:pt x="4549" y="30"/>
                    <a:pt x="4541" y="0"/>
                  </a:cubicBezTo>
                  <a:lnTo>
                    <a:pt x="4497" y="0"/>
                  </a:lnTo>
                  <a:close/>
                  <a:moveTo>
                    <a:pt x="865" y="19"/>
                  </a:moveTo>
                  <a:lnTo>
                    <a:pt x="378" y="515"/>
                  </a:lnTo>
                  <a:cubicBezTo>
                    <a:pt x="304" y="587"/>
                    <a:pt x="263" y="684"/>
                    <a:pt x="263" y="788"/>
                  </a:cubicBezTo>
                  <a:cubicBezTo>
                    <a:pt x="263" y="997"/>
                    <a:pt x="432" y="1167"/>
                    <a:pt x="641" y="1167"/>
                  </a:cubicBezTo>
                  <a:cubicBezTo>
                    <a:pt x="722" y="1167"/>
                    <a:pt x="801" y="1141"/>
                    <a:pt x="865" y="1092"/>
                  </a:cubicBezTo>
                  <a:cubicBezTo>
                    <a:pt x="930" y="1141"/>
                    <a:pt x="1009" y="1167"/>
                    <a:pt x="1090" y="1167"/>
                  </a:cubicBezTo>
                  <a:cubicBezTo>
                    <a:pt x="1269" y="1167"/>
                    <a:pt x="1424" y="1039"/>
                    <a:pt x="1460" y="864"/>
                  </a:cubicBezTo>
                  <a:lnTo>
                    <a:pt x="1461" y="860"/>
                  </a:lnTo>
                  <a:lnTo>
                    <a:pt x="1461" y="859"/>
                  </a:lnTo>
                  <a:cubicBezTo>
                    <a:pt x="1466" y="835"/>
                    <a:pt x="1468" y="811"/>
                    <a:pt x="1468" y="788"/>
                  </a:cubicBezTo>
                  <a:cubicBezTo>
                    <a:pt x="1468" y="690"/>
                    <a:pt x="1431" y="596"/>
                    <a:pt x="1363" y="525"/>
                  </a:cubicBezTo>
                  <a:lnTo>
                    <a:pt x="865" y="19"/>
                  </a:lnTo>
                  <a:close/>
                  <a:moveTo>
                    <a:pt x="3757" y="19"/>
                  </a:moveTo>
                  <a:lnTo>
                    <a:pt x="3269" y="515"/>
                  </a:lnTo>
                  <a:cubicBezTo>
                    <a:pt x="3195" y="587"/>
                    <a:pt x="3154" y="684"/>
                    <a:pt x="3154" y="788"/>
                  </a:cubicBezTo>
                  <a:cubicBezTo>
                    <a:pt x="3154" y="997"/>
                    <a:pt x="3323" y="1167"/>
                    <a:pt x="3532" y="1167"/>
                  </a:cubicBezTo>
                  <a:cubicBezTo>
                    <a:pt x="3614" y="1167"/>
                    <a:pt x="3692" y="1141"/>
                    <a:pt x="3757" y="1092"/>
                  </a:cubicBezTo>
                  <a:cubicBezTo>
                    <a:pt x="3821" y="1141"/>
                    <a:pt x="3900" y="1167"/>
                    <a:pt x="3982" y="1167"/>
                  </a:cubicBezTo>
                  <a:cubicBezTo>
                    <a:pt x="4160" y="1167"/>
                    <a:pt x="4316" y="1039"/>
                    <a:pt x="4352" y="864"/>
                  </a:cubicBezTo>
                  <a:lnTo>
                    <a:pt x="4353" y="860"/>
                  </a:lnTo>
                  <a:lnTo>
                    <a:pt x="4353" y="859"/>
                  </a:lnTo>
                  <a:cubicBezTo>
                    <a:pt x="4357" y="835"/>
                    <a:pt x="4359" y="811"/>
                    <a:pt x="4359" y="788"/>
                  </a:cubicBezTo>
                  <a:cubicBezTo>
                    <a:pt x="4359" y="690"/>
                    <a:pt x="4322" y="596"/>
                    <a:pt x="4254" y="525"/>
                  </a:cubicBezTo>
                  <a:lnTo>
                    <a:pt x="3757" y="19"/>
                  </a:lnTo>
                  <a:close/>
                  <a:moveTo>
                    <a:pt x="865" y="128"/>
                  </a:moveTo>
                  <a:lnTo>
                    <a:pt x="1307" y="578"/>
                  </a:lnTo>
                  <a:lnTo>
                    <a:pt x="1308" y="578"/>
                  </a:lnTo>
                  <a:cubicBezTo>
                    <a:pt x="1362" y="635"/>
                    <a:pt x="1392" y="710"/>
                    <a:pt x="1392" y="788"/>
                  </a:cubicBezTo>
                  <a:cubicBezTo>
                    <a:pt x="1392" y="808"/>
                    <a:pt x="1390" y="828"/>
                    <a:pt x="1386" y="848"/>
                  </a:cubicBezTo>
                  <a:lnTo>
                    <a:pt x="1385" y="852"/>
                  </a:lnTo>
                  <a:lnTo>
                    <a:pt x="1385" y="852"/>
                  </a:lnTo>
                  <a:cubicBezTo>
                    <a:pt x="1355" y="990"/>
                    <a:pt x="1231" y="1090"/>
                    <a:pt x="1090" y="1090"/>
                  </a:cubicBezTo>
                  <a:cubicBezTo>
                    <a:pt x="1017" y="1090"/>
                    <a:pt x="946" y="1063"/>
                    <a:pt x="891" y="1015"/>
                  </a:cubicBezTo>
                  <a:lnTo>
                    <a:pt x="865" y="992"/>
                  </a:lnTo>
                  <a:lnTo>
                    <a:pt x="840" y="1015"/>
                  </a:lnTo>
                  <a:cubicBezTo>
                    <a:pt x="785" y="1063"/>
                    <a:pt x="715" y="1090"/>
                    <a:pt x="641" y="1090"/>
                  </a:cubicBezTo>
                  <a:cubicBezTo>
                    <a:pt x="474" y="1090"/>
                    <a:pt x="339" y="954"/>
                    <a:pt x="339" y="788"/>
                  </a:cubicBezTo>
                  <a:cubicBezTo>
                    <a:pt x="339" y="705"/>
                    <a:pt x="372" y="628"/>
                    <a:pt x="431" y="570"/>
                  </a:cubicBezTo>
                  <a:lnTo>
                    <a:pt x="865" y="128"/>
                  </a:lnTo>
                  <a:close/>
                  <a:moveTo>
                    <a:pt x="3757" y="128"/>
                  </a:moveTo>
                  <a:lnTo>
                    <a:pt x="4198" y="578"/>
                  </a:lnTo>
                  <a:lnTo>
                    <a:pt x="4199" y="578"/>
                  </a:lnTo>
                  <a:cubicBezTo>
                    <a:pt x="4253" y="635"/>
                    <a:pt x="4283" y="710"/>
                    <a:pt x="4283" y="788"/>
                  </a:cubicBezTo>
                  <a:cubicBezTo>
                    <a:pt x="4283" y="808"/>
                    <a:pt x="4281" y="828"/>
                    <a:pt x="4277" y="848"/>
                  </a:cubicBezTo>
                  <a:lnTo>
                    <a:pt x="4276" y="852"/>
                  </a:lnTo>
                  <a:lnTo>
                    <a:pt x="4276" y="852"/>
                  </a:lnTo>
                  <a:cubicBezTo>
                    <a:pt x="4246" y="990"/>
                    <a:pt x="4123" y="1090"/>
                    <a:pt x="3982" y="1090"/>
                  </a:cubicBezTo>
                  <a:cubicBezTo>
                    <a:pt x="3908" y="1090"/>
                    <a:pt x="3837" y="1063"/>
                    <a:pt x="3782" y="1015"/>
                  </a:cubicBezTo>
                  <a:lnTo>
                    <a:pt x="3757" y="992"/>
                  </a:lnTo>
                  <a:lnTo>
                    <a:pt x="3731" y="1015"/>
                  </a:lnTo>
                  <a:cubicBezTo>
                    <a:pt x="3677" y="1063"/>
                    <a:pt x="3606" y="1090"/>
                    <a:pt x="3532" y="1090"/>
                  </a:cubicBezTo>
                  <a:cubicBezTo>
                    <a:pt x="3366" y="1090"/>
                    <a:pt x="3231" y="954"/>
                    <a:pt x="3231" y="788"/>
                  </a:cubicBezTo>
                  <a:cubicBezTo>
                    <a:pt x="3231" y="705"/>
                    <a:pt x="3263" y="628"/>
                    <a:pt x="3323" y="570"/>
                  </a:cubicBezTo>
                  <a:lnTo>
                    <a:pt x="3757" y="128"/>
                  </a:lnTo>
                  <a:close/>
                  <a:moveTo>
                    <a:pt x="649" y="543"/>
                  </a:moveTo>
                  <a:cubicBezTo>
                    <a:pt x="649" y="554"/>
                    <a:pt x="649" y="565"/>
                    <a:pt x="648" y="576"/>
                  </a:cubicBezTo>
                  <a:cubicBezTo>
                    <a:pt x="721" y="576"/>
                    <a:pt x="793" y="576"/>
                    <a:pt x="865" y="576"/>
                  </a:cubicBezTo>
                  <a:cubicBezTo>
                    <a:pt x="938" y="576"/>
                    <a:pt x="1010" y="576"/>
                    <a:pt x="1083" y="576"/>
                  </a:cubicBezTo>
                  <a:cubicBezTo>
                    <a:pt x="1082" y="565"/>
                    <a:pt x="1081" y="554"/>
                    <a:pt x="1081" y="543"/>
                  </a:cubicBezTo>
                  <a:lnTo>
                    <a:pt x="649" y="543"/>
                  </a:lnTo>
                  <a:close/>
                  <a:moveTo>
                    <a:pt x="3541" y="543"/>
                  </a:moveTo>
                  <a:cubicBezTo>
                    <a:pt x="3541" y="554"/>
                    <a:pt x="3540" y="565"/>
                    <a:pt x="3540" y="576"/>
                  </a:cubicBezTo>
                  <a:cubicBezTo>
                    <a:pt x="3612" y="576"/>
                    <a:pt x="3684" y="576"/>
                    <a:pt x="3757" y="576"/>
                  </a:cubicBezTo>
                  <a:cubicBezTo>
                    <a:pt x="3829" y="576"/>
                    <a:pt x="3901" y="576"/>
                    <a:pt x="3974" y="576"/>
                  </a:cubicBezTo>
                  <a:cubicBezTo>
                    <a:pt x="3973" y="565"/>
                    <a:pt x="3973" y="554"/>
                    <a:pt x="3973" y="543"/>
                  </a:cubicBezTo>
                  <a:lnTo>
                    <a:pt x="3541" y="543"/>
                  </a:lnTo>
                  <a:close/>
                  <a:moveTo>
                    <a:pt x="645" y="608"/>
                  </a:moveTo>
                  <a:cubicBezTo>
                    <a:pt x="640" y="654"/>
                    <a:pt x="630" y="699"/>
                    <a:pt x="621" y="744"/>
                  </a:cubicBezTo>
                  <a:lnTo>
                    <a:pt x="621" y="744"/>
                  </a:lnTo>
                  <a:lnTo>
                    <a:pt x="621" y="745"/>
                  </a:lnTo>
                  <a:cubicBezTo>
                    <a:pt x="619" y="752"/>
                    <a:pt x="618" y="759"/>
                    <a:pt x="616" y="766"/>
                  </a:cubicBezTo>
                  <a:cubicBezTo>
                    <a:pt x="611" y="790"/>
                    <a:pt x="606" y="814"/>
                    <a:pt x="603" y="839"/>
                  </a:cubicBezTo>
                  <a:cubicBezTo>
                    <a:pt x="606" y="839"/>
                    <a:pt x="609" y="839"/>
                    <a:pt x="612" y="839"/>
                  </a:cubicBezTo>
                  <a:cubicBezTo>
                    <a:pt x="636" y="839"/>
                    <a:pt x="657" y="823"/>
                    <a:pt x="660" y="802"/>
                  </a:cubicBezTo>
                  <a:lnTo>
                    <a:pt x="660" y="802"/>
                  </a:lnTo>
                  <a:cubicBezTo>
                    <a:pt x="661" y="802"/>
                    <a:pt x="662" y="802"/>
                    <a:pt x="663" y="802"/>
                  </a:cubicBezTo>
                  <a:cubicBezTo>
                    <a:pt x="688" y="802"/>
                    <a:pt x="710" y="784"/>
                    <a:pt x="713" y="761"/>
                  </a:cubicBezTo>
                  <a:cubicBezTo>
                    <a:pt x="716" y="737"/>
                    <a:pt x="698" y="718"/>
                    <a:pt x="672" y="717"/>
                  </a:cubicBezTo>
                  <a:cubicBezTo>
                    <a:pt x="680" y="680"/>
                    <a:pt x="715" y="651"/>
                    <a:pt x="753" y="651"/>
                  </a:cubicBezTo>
                  <a:lnTo>
                    <a:pt x="753" y="651"/>
                  </a:lnTo>
                  <a:cubicBezTo>
                    <a:pt x="791" y="651"/>
                    <a:pt x="822" y="681"/>
                    <a:pt x="822" y="720"/>
                  </a:cubicBezTo>
                  <a:cubicBezTo>
                    <a:pt x="797" y="720"/>
                    <a:pt x="775" y="739"/>
                    <a:pt x="773" y="763"/>
                  </a:cubicBezTo>
                  <a:cubicBezTo>
                    <a:pt x="771" y="788"/>
                    <a:pt x="790" y="809"/>
                    <a:pt x="816" y="810"/>
                  </a:cubicBezTo>
                  <a:lnTo>
                    <a:pt x="816" y="811"/>
                  </a:lnTo>
                  <a:cubicBezTo>
                    <a:pt x="815" y="836"/>
                    <a:pt x="837" y="859"/>
                    <a:pt x="865" y="859"/>
                  </a:cubicBezTo>
                  <a:cubicBezTo>
                    <a:pt x="894" y="859"/>
                    <a:pt x="916" y="836"/>
                    <a:pt x="915" y="811"/>
                  </a:cubicBezTo>
                  <a:lnTo>
                    <a:pt x="915" y="810"/>
                  </a:lnTo>
                  <a:cubicBezTo>
                    <a:pt x="941" y="809"/>
                    <a:pt x="960" y="788"/>
                    <a:pt x="958" y="763"/>
                  </a:cubicBezTo>
                  <a:cubicBezTo>
                    <a:pt x="956" y="739"/>
                    <a:pt x="934" y="720"/>
                    <a:pt x="909" y="720"/>
                  </a:cubicBezTo>
                  <a:lnTo>
                    <a:pt x="909" y="720"/>
                  </a:lnTo>
                  <a:cubicBezTo>
                    <a:pt x="909" y="681"/>
                    <a:pt x="939" y="651"/>
                    <a:pt x="978" y="651"/>
                  </a:cubicBezTo>
                  <a:lnTo>
                    <a:pt x="978" y="651"/>
                  </a:lnTo>
                  <a:cubicBezTo>
                    <a:pt x="1016" y="651"/>
                    <a:pt x="1051" y="680"/>
                    <a:pt x="1059" y="717"/>
                  </a:cubicBezTo>
                  <a:cubicBezTo>
                    <a:pt x="1033" y="718"/>
                    <a:pt x="1015" y="737"/>
                    <a:pt x="1018" y="761"/>
                  </a:cubicBezTo>
                  <a:cubicBezTo>
                    <a:pt x="1021" y="784"/>
                    <a:pt x="1043" y="802"/>
                    <a:pt x="1068" y="802"/>
                  </a:cubicBezTo>
                  <a:cubicBezTo>
                    <a:pt x="1069" y="802"/>
                    <a:pt x="1070" y="802"/>
                    <a:pt x="1071" y="802"/>
                  </a:cubicBezTo>
                  <a:lnTo>
                    <a:pt x="1071" y="802"/>
                  </a:lnTo>
                  <a:cubicBezTo>
                    <a:pt x="1074" y="823"/>
                    <a:pt x="1095" y="839"/>
                    <a:pt x="1119" y="839"/>
                  </a:cubicBezTo>
                  <a:cubicBezTo>
                    <a:pt x="1122" y="839"/>
                    <a:pt x="1125" y="839"/>
                    <a:pt x="1128" y="839"/>
                  </a:cubicBezTo>
                  <a:cubicBezTo>
                    <a:pt x="1124" y="814"/>
                    <a:pt x="1120" y="790"/>
                    <a:pt x="1115" y="766"/>
                  </a:cubicBezTo>
                  <a:lnTo>
                    <a:pt x="1115" y="766"/>
                  </a:lnTo>
                  <a:cubicBezTo>
                    <a:pt x="1113" y="759"/>
                    <a:pt x="1112" y="752"/>
                    <a:pt x="1110" y="745"/>
                  </a:cubicBezTo>
                  <a:lnTo>
                    <a:pt x="1110" y="744"/>
                  </a:lnTo>
                  <a:lnTo>
                    <a:pt x="1110" y="744"/>
                  </a:lnTo>
                  <a:cubicBezTo>
                    <a:pt x="1100" y="699"/>
                    <a:pt x="1091" y="654"/>
                    <a:pt x="1085" y="608"/>
                  </a:cubicBezTo>
                  <a:cubicBezTo>
                    <a:pt x="1012" y="609"/>
                    <a:pt x="939" y="609"/>
                    <a:pt x="865" y="609"/>
                  </a:cubicBezTo>
                  <a:cubicBezTo>
                    <a:pt x="792" y="609"/>
                    <a:pt x="719" y="609"/>
                    <a:pt x="645" y="608"/>
                  </a:cubicBezTo>
                  <a:close/>
                  <a:moveTo>
                    <a:pt x="3537" y="608"/>
                  </a:moveTo>
                  <a:cubicBezTo>
                    <a:pt x="3531" y="654"/>
                    <a:pt x="3522" y="699"/>
                    <a:pt x="3512" y="744"/>
                  </a:cubicBezTo>
                  <a:lnTo>
                    <a:pt x="3512" y="744"/>
                  </a:lnTo>
                  <a:lnTo>
                    <a:pt x="3512" y="745"/>
                  </a:lnTo>
                  <a:cubicBezTo>
                    <a:pt x="3510" y="752"/>
                    <a:pt x="3509" y="759"/>
                    <a:pt x="3508" y="766"/>
                  </a:cubicBezTo>
                  <a:cubicBezTo>
                    <a:pt x="3502" y="790"/>
                    <a:pt x="3498" y="814"/>
                    <a:pt x="3494" y="839"/>
                  </a:cubicBezTo>
                  <a:cubicBezTo>
                    <a:pt x="3497" y="839"/>
                    <a:pt x="3500" y="839"/>
                    <a:pt x="3503" y="839"/>
                  </a:cubicBezTo>
                  <a:cubicBezTo>
                    <a:pt x="3527" y="839"/>
                    <a:pt x="3548" y="823"/>
                    <a:pt x="3551" y="802"/>
                  </a:cubicBezTo>
                  <a:lnTo>
                    <a:pt x="3551" y="802"/>
                  </a:lnTo>
                  <a:cubicBezTo>
                    <a:pt x="3552" y="802"/>
                    <a:pt x="3553" y="802"/>
                    <a:pt x="3554" y="802"/>
                  </a:cubicBezTo>
                  <a:cubicBezTo>
                    <a:pt x="3580" y="802"/>
                    <a:pt x="3601" y="784"/>
                    <a:pt x="3604" y="761"/>
                  </a:cubicBezTo>
                  <a:cubicBezTo>
                    <a:pt x="3607" y="737"/>
                    <a:pt x="3589" y="718"/>
                    <a:pt x="3563" y="717"/>
                  </a:cubicBezTo>
                  <a:cubicBezTo>
                    <a:pt x="3571" y="680"/>
                    <a:pt x="3606" y="651"/>
                    <a:pt x="3644" y="651"/>
                  </a:cubicBezTo>
                  <a:lnTo>
                    <a:pt x="3644" y="651"/>
                  </a:lnTo>
                  <a:cubicBezTo>
                    <a:pt x="3683" y="651"/>
                    <a:pt x="3713" y="681"/>
                    <a:pt x="3713" y="720"/>
                  </a:cubicBezTo>
                  <a:cubicBezTo>
                    <a:pt x="3688" y="720"/>
                    <a:pt x="3666" y="739"/>
                    <a:pt x="3664" y="763"/>
                  </a:cubicBezTo>
                  <a:cubicBezTo>
                    <a:pt x="3662" y="788"/>
                    <a:pt x="3681" y="809"/>
                    <a:pt x="3708" y="810"/>
                  </a:cubicBezTo>
                  <a:lnTo>
                    <a:pt x="3708" y="811"/>
                  </a:lnTo>
                  <a:cubicBezTo>
                    <a:pt x="3706" y="836"/>
                    <a:pt x="3728" y="859"/>
                    <a:pt x="3757" y="859"/>
                  </a:cubicBezTo>
                  <a:cubicBezTo>
                    <a:pt x="3785" y="859"/>
                    <a:pt x="3807" y="836"/>
                    <a:pt x="3806" y="811"/>
                  </a:cubicBezTo>
                  <a:lnTo>
                    <a:pt x="3806" y="810"/>
                  </a:lnTo>
                  <a:cubicBezTo>
                    <a:pt x="3832" y="809"/>
                    <a:pt x="3851" y="788"/>
                    <a:pt x="3849" y="763"/>
                  </a:cubicBezTo>
                  <a:cubicBezTo>
                    <a:pt x="3847" y="739"/>
                    <a:pt x="3825" y="720"/>
                    <a:pt x="3800" y="720"/>
                  </a:cubicBezTo>
                  <a:lnTo>
                    <a:pt x="3800" y="720"/>
                  </a:lnTo>
                  <a:cubicBezTo>
                    <a:pt x="3800" y="681"/>
                    <a:pt x="3831" y="651"/>
                    <a:pt x="3869" y="651"/>
                  </a:cubicBezTo>
                  <a:lnTo>
                    <a:pt x="3869" y="651"/>
                  </a:lnTo>
                  <a:cubicBezTo>
                    <a:pt x="3907" y="651"/>
                    <a:pt x="3942" y="680"/>
                    <a:pt x="3950" y="717"/>
                  </a:cubicBezTo>
                  <a:cubicBezTo>
                    <a:pt x="3924" y="718"/>
                    <a:pt x="3906" y="737"/>
                    <a:pt x="3909" y="761"/>
                  </a:cubicBezTo>
                  <a:cubicBezTo>
                    <a:pt x="3912" y="784"/>
                    <a:pt x="3934" y="802"/>
                    <a:pt x="3959" y="802"/>
                  </a:cubicBezTo>
                  <a:cubicBezTo>
                    <a:pt x="3960" y="802"/>
                    <a:pt x="3961" y="802"/>
                    <a:pt x="3962" y="802"/>
                  </a:cubicBezTo>
                  <a:lnTo>
                    <a:pt x="3962" y="802"/>
                  </a:lnTo>
                  <a:cubicBezTo>
                    <a:pt x="3966" y="823"/>
                    <a:pt x="3986" y="839"/>
                    <a:pt x="4010" y="839"/>
                  </a:cubicBezTo>
                  <a:cubicBezTo>
                    <a:pt x="4013" y="839"/>
                    <a:pt x="4016" y="839"/>
                    <a:pt x="4019" y="839"/>
                  </a:cubicBezTo>
                  <a:cubicBezTo>
                    <a:pt x="4016" y="814"/>
                    <a:pt x="4011" y="790"/>
                    <a:pt x="4006" y="766"/>
                  </a:cubicBezTo>
                  <a:cubicBezTo>
                    <a:pt x="4004" y="759"/>
                    <a:pt x="4003" y="752"/>
                    <a:pt x="4001" y="745"/>
                  </a:cubicBezTo>
                  <a:lnTo>
                    <a:pt x="4001" y="744"/>
                  </a:lnTo>
                  <a:lnTo>
                    <a:pt x="4001" y="744"/>
                  </a:lnTo>
                  <a:cubicBezTo>
                    <a:pt x="3992" y="699"/>
                    <a:pt x="3982" y="654"/>
                    <a:pt x="3977" y="608"/>
                  </a:cubicBezTo>
                  <a:cubicBezTo>
                    <a:pt x="3903" y="609"/>
                    <a:pt x="3830" y="609"/>
                    <a:pt x="3757" y="609"/>
                  </a:cubicBezTo>
                  <a:cubicBezTo>
                    <a:pt x="3684" y="609"/>
                    <a:pt x="3611" y="609"/>
                    <a:pt x="3537" y="608"/>
                  </a:cubicBezTo>
                  <a:close/>
                  <a:moveTo>
                    <a:pt x="4724" y="692"/>
                  </a:moveTo>
                  <a:cubicBezTo>
                    <a:pt x="4662" y="746"/>
                    <a:pt x="4617" y="819"/>
                    <a:pt x="4599" y="904"/>
                  </a:cubicBezTo>
                  <a:lnTo>
                    <a:pt x="4598" y="908"/>
                  </a:lnTo>
                  <a:lnTo>
                    <a:pt x="4598" y="909"/>
                  </a:lnTo>
                  <a:cubicBezTo>
                    <a:pt x="4594" y="933"/>
                    <a:pt x="4592" y="957"/>
                    <a:pt x="4592" y="980"/>
                  </a:cubicBezTo>
                  <a:cubicBezTo>
                    <a:pt x="4592" y="1078"/>
                    <a:pt x="4629" y="1172"/>
                    <a:pt x="4697" y="1243"/>
                  </a:cubicBezTo>
                  <a:lnTo>
                    <a:pt x="4724" y="1271"/>
                  </a:lnTo>
                  <a:lnTo>
                    <a:pt x="4724" y="1156"/>
                  </a:lnTo>
                  <a:cubicBezTo>
                    <a:pt x="4688" y="1105"/>
                    <a:pt x="4668" y="1044"/>
                    <a:pt x="4668" y="980"/>
                  </a:cubicBezTo>
                  <a:cubicBezTo>
                    <a:pt x="4668" y="960"/>
                    <a:pt x="4670" y="940"/>
                    <a:pt x="4674" y="920"/>
                  </a:cubicBezTo>
                  <a:lnTo>
                    <a:pt x="4675" y="916"/>
                  </a:lnTo>
                  <a:lnTo>
                    <a:pt x="4675" y="916"/>
                  </a:lnTo>
                  <a:cubicBezTo>
                    <a:pt x="4684" y="875"/>
                    <a:pt x="4701" y="837"/>
                    <a:pt x="4724" y="805"/>
                  </a:cubicBezTo>
                  <a:lnTo>
                    <a:pt x="4724" y="692"/>
                  </a:lnTo>
                  <a:close/>
                  <a:moveTo>
                    <a:pt x="0" y="877"/>
                  </a:moveTo>
                  <a:lnTo>
                    <a:pt x="0" y="1084"/>
                  </a:lnTo>
                  <a:cubicBezTo>
                    <a:pt x="9" y="1051"/>
                    <a:pt x="14" y="1016"/>
                    <a:pt x="14" y="980"/>
                  </a:cubicBezTo>
                  <a:cubicBezTo>
                    <a:pt x="14" y="944"/>
                    <a:pt x="9" y="910"/>
                    <a:pt x="0" y="877"/>
                  </a:cubicBezTo>
                  <a:close/>
                  <a:moveTo>
                    <a:pt x="331" y="1296"/>
                  </a:moveTo>
                  <a:cubicBezTo>
                    <a:pt x="233" y="1296"/>
                    <a:pt x="139" y="1334"/>
                    <a:pt x="68" y="1402"/>
                  </a:cubicBezTo>
                  <a:lnTo>
                    <a:pt x="0" y="1469"/>
                  </a:lnTo>
                  <a:lnTo>
                    <a:pt x="0" y="1576"/>
                  </a:lnTo>
                  <a:lnTo>
                    <a:pt x="121" y="1457"/>
                  </a:lnTo>
                  <a:lnTo>
                    <a:pt x="121" y="1457"/>
                  </a:lnTo>
                  <a:cubicBezTo>
                    <a:pt x="178" y="1403"/>
                    <a:pt x="252" y="1373"/>
                    <a:pt x="331" y="1373"/>
                  </a:cubicBezTo>
                  <a:cubicBezTo>
                    <a:pt x="351" y="1373"/>
                    <a:pt x="371" y="1375"/>
                    <a:pt x="391" y="1379"/>
                  </a:cubicBezTo>
                  <a:lnTo>
                    <a:pt x="395" y="1380"/>
                  </a:lnTo>
                  <a:lnTo>
                    <a:pt x="395" y="1380"/>
                  </a:lnTo>
                  <a:cubicBezTo>
                    <a:pt x="533" y="1410"/>
                    <a:pt x="633" y="1533"/>
                    <a:pt x="633" y="1674"/>
                  </a:cubicBezTo>
                  <a:cubicBezTo>
                    <a:pt x="633" y="1748"/>
                    <a:pt x="606" y="1819"/>
                    <a:pt x="557" y="1874"/>
                  </a:cubicBezTo>
                  <a:lnTo>
                    <a:pt x="535" y="1899"/>
                  </a:lnTo>
                  <a:lnTo>
                    <a:pt x="558" y="1925"/>
                  </a:lnTo>
                  <a:cubicBezTo>
                    <a:pt x="606" y="1979"/>
                    <a:pt x="633" y="2050"/>
                    <a:pt x="633" y="2124"/>
                  </a:cubicBezTo>
                  <a:cubicBezTo>
                    <a:pt x="633" y="2290"/>
                    <a:pt x="497" y="2425"/>
                    <a:pt x="331" y="2425"/>
                  </a:cubicBezTo>
                  <a:cubicBezTo>
                    <a:pt x="248" y="2425"/>
                    <a:pt x="170" y="2393"/>
                    <a:pt x="113" y="2333"/>
                  </a:cubicBezTo>
                  <a:lnTo>
                    <a:pt x="0" y="2222"/>
                  </a:lnTo>
                  <a:lnTo>
                    <a:pt x="0" y="2330"/>
                  </a:lnTo>
                  <a:lnTo>
                    <a:pt x="58" y="2387"/>
                  </a:lnTo>
                  <a:cubicBezTo>
                    <a:pt x="130" y="2461"/>
                    <a:pt x="227" y="2502"/>
                    <a:pt x="331" y="2502"/>
                  </a:cubicBezTo>
                  <a:cubicBezTo>
                    <a:pt x="540" y="2502"/>
                    <a:pt x="710" y="2332"/>
                    <a:pt x="710" y="2124"/>
                  </a:cubicBezTo>
                  <a:cubicBezTo>
                    <a:pt x="710" y="2042"/>
                    <a:pt x="683" y="1964"/>
                    <a:pt x="635" y="1899"/>
                  </a:cubicBezTo>
                  <a:cubicBezTo>
                    <a:pt x="683" y="1834"/>
                    <a:pt x="710" y="1756"/>
                    <a:pt x="710" y="1674"/>
                  </a:cubicBezTo>
                  <a:cubicBezTo>
                    <a:pt x="710" y="1496"/>
                    <a:pt x="582" y="1340"/>
                    <a:pt x="407" y="1304"/>
                  </a:cubicBezTo>
                  <a:lnTo>
                    <a:pt x="403" y="1303"/>
                  </a:lnTo>
                  <a:lnTo>
                    <a:pt x="402" y="1303"/>
                  </a:lnTo>
                  <a:cubicBezTo>
                    <a:pt x="378" y="1299"/>
                    <a:pt x="354" y="1296"/>
                    <a:pt x="331" y="1296"/>
                  </a:cubicBezTo>
                  <a:close/>
                  <a:moveTo>
                    <a:pt x="1384" y="1296"/>
                  </a:moveTo>
                  <a:cubicBezTo>
                    <a:pt x="1175" y="1296"/>
                    <a:pt x="1005" y="1466"/>
                    <a:pt x="1005" y="1674"/>
                  </a:cubicBezTo>
                  <a:cubicBezTo>
                    <a:pt x="1005" y="1756"/>
                    <a:pt x="1031" y="1835"/>
                    <a:pt x="1079" y="1899"/>
                  </a:cubicBezTo>
                  <a:cubicBezTo>
                    <a:pt x="1031" y="1964"/>
                    <a:pt x="1005" y="2042"/>
                    <a:pt x="1005" y="2124"/>
                  </a:cubicBezTo>
                  <a:cubicBezTo>
                    <a:pt x="1005" y="2302"/>
                    <a:pt x="1132" y="2458"/>
                    <a:pt x="1308" y="2494"/>
                  </a:cubicBezTo>
                  <a:lnTo>
                    <a:pt x="1312" y="2495"/>
                  </a:lnTo>
                  <a:lnTo>
                    <a:pt x="1313" y="2495"/>
                  </a:lnTo>
                  <a:cubicBezTo>
                    <a:pt x="1336" y="2500"/>
                    <a:pt x="1360" y="2502"/>
                    <a:pt x="1384" y="2502"/>
                  </a:cubicBezTo>
                  <a:cubicBezTo>
                    <a:pt x="1482" y="2502"/>
                    <a:pt x="1576" y="2464"/>
                    <a:pt x="1647" y="2396"/>
                  </a:cubicBezTo>
                  <a:lnTo>
                    <a:pt x="2153" y="1899"/>
                  </a:lnTo>
                  <a:lnTo>
                    <a:pt x="1656" y="1411"/>
                  </a:lnTo>
                  <a:cubicBezTo>
                    <a:pt x="1584" y="1337"/>
                    <a:pt x="1488" y="1296"/>
                    <a:pt x="1384" y="1296"/>
                  </a:cubicBezTo>
                  <a:close/>
                  <a:moveTo>
                    <a:pt x="3222" y="1296"/>
                  </a:moveTo>
                  <a:cubicBezTo>
                    <a:pt x="3124" y="1296"/>
                    <a:pt x="3030" y="1334"/>
                    <a:pt x="2959" y="1402"/>
                  </a:cubicBezTo>
                  <a:lnTo>
                    <a:pt x="2453" y="1899"/>
                  </a:lnTo>
                  <a:lnTo>
                    <a:pt x="2949" y="2387"/>
                  </a:lnTo>
                  <a:cubicBezTo>
                    <a:pt x="3022" y="2461"/>
                    <a:pt x="3118" y="2502"/>
                    <a:pt x="3222" y="2502"/>
                  </a:cubicBezTo>
                  <a:cubicBezTo>
                    <a:pt x="3431" y="2502"/>
                    <a:pt x="3601" y="2332"/>
                    <a:pt x="3601" y="2124"/>
                  </a:cubicBezTo>
                  <a:cubicBezTo>
                    <a:pt x="3601" y="2042"/>
                    <a:pt x="3575" y="1964"/>
                    <a:pt x="3527" y="1899"/>
                  </a:cubicBezTo>
                  <a:cubicBezTo>
                    <a:pt x="3575" y="1834"/>
                    <a:pt x="3601" y="1756"/>
                    <a:pt x="3601" y="1674"/>
                  </a:cubicBezTo>
                  <a:cubicBezTo>
                    <a:pt x="3601" y="1496"/>
                    <a:pt x="3474" y="1340"/>
                    <a:pt x="3298" y="1304"/>
                  </a:cubicBezTo>
                  <a:lnTo>
                    <a:pt x="3294" y="1303"/>
                  </a:lnTo>
                  <a:lnTo>
                    <a:pt x="3293" y="1303"/>
                  </a:lnTo>
                  <a:cubicBezTo>
                    <a:pt x="3269" y="1299"/>
                    <a:pt x="3246" y="1296"/>
                    <a:pt x="3222" y="1296"/>
                  </a:cubicBezTo>
                  <a:close/>
                  <a:moveTo>
                    <a:pt x="4275" y="1296"/>
                  </a:moveTo>
                  <a:cubicBezTo>
                    <a:pt x="4066" y="1296"/>
                    <a:pt x="3896" y="1466"/>
                    <a:pt x="3896" y="1674"/>
                  </a:cubicBezTo>
                  <a:cubicBezTo>
                    <a:pt x="3896" y="1756"/>
                    <a:pt x="3922" y="1835"/>
                    <a:pt x="3970" y="1899"/>
                  </a:cubicBezTo>
                  <a:cubicBezTo>
                    <a:pt x="3922" y="1964"/>
                    <a:pt x="3896" y="2042"/>
                    <a:pt x="3896" y="2124"/>
                  </a:cubicBezTo>
                  <a:cubicBezTo>
                    <a:pt x="3896" y="2302"/>
                    <a:pt x="4023" y="2458"/>
                    <a:pt x="4199" y="2494"/>
                  </a:cubicBezTo>
                  <a:lnTo>
                    <a:pt x="4203" y="2495"/>
                  </a:lnTo>
                  <a:lnTo>
                    <a:pt x="4204" y="2495"/>
                  </a:lnTo>
                  <a:cubicBezTo>
                    <a:pt x="4228" y="2500"/>
                    <a:pt x="4252" y="2502"/>
                    <a:pt x="4275" y="2502"/>
                  </a:cubicBezTo>
                  <a:cubicBezTo>
                    <a:pt x="4373" y="2502"/>
                    <a:pt x="4467" y="2464"/>
                    <a:pt x="4538" y="2396"/>
                  </a:cubicBezTo>
                  <a:lnTo>
                    <a:pt x="4724" y="2213"/>
                  </a:lnTo>
                  <a:lnTo>
                    <a:pt x="4724" y="2106"/>
                  </a:lnTo>
                  <a:lnTo>
                    <a:pt x="4485" y="2341"/>
                  </a:lnTo>
                  <a:lnTo>
                    <a:pt x="4485" y="2341"/>
                  </a:lnTo>
                  <a:cubicBezTo>
                    <a:pt x="4428" y="2395"/>
                    <a:pt x="4353" y="2425"/>
                    <a:pt x="4275" y="2425"/>
                  </a:cubicBezTo>
                  <a:cubicBezTo>
                    <a:pt x="4255" y="2425"/>
                    <a:pt x="4235" y="2423"/>
                    <a:pt x="4215" y="2419"/>
                  </a:cubicBezTo>
                  <a:lnTo>
                    <a:pt x="4211" y="2418"/>
                  </a:lnTo>
                  <a:lnTo>
                    <a:pt x="4211" y="2418"/>
                  </a:lnTo>
                  <a:cubicBezTo>
                    <a:pt x="4073" y="2388"/>
                    <a:pt x="3973" y="2265"/>
                    <a:pt x="3973" y="2124"/>
                  </a:cubicBezTo>
                  <a:cubicBezTo>
                    <a:pt x="3973" y="2050"/>
                    <a:pt x="4000" y="1979"/>
                    <a:pt x="4048" y="1925"/>
                  </a:cubicBezTo>
                  <a:lnTo>
                    <a:pt x="4071" y="1899"/>
                  </a:lnTo>
                  <a:lnTo>
                    <a:pt x="4048" y="1874"/>
                  </a:lnTo>
                  <a:cubicBezTo>
                    <a:pt x="4000" y="1819"/>
                    <a:pt x="3973" y="1748"/>
                    <a:pt x="3973" y="1674"/>
                  </a:cubicBezTo>
                  <a:cubicBezTo>
                    <a:pt x="3973" y="1508"/>
                    <a:pt x="4108" y="1373"/>
                    <a:pt x="4275" y="1373"/>
                  </a:cubicBezTo>
                  <a:cubicBezTo>
                    <a:pt x="4358" y="1373"/>
                    <a:pt x="4435" y="1406"/>
                    <a:pt x="4493" y="1465"/>
                  </a:cubicBezTo>
                  <a:lnTo>
                    <a:pt x="4724" y="1692"/>
                  </a:lnTo>
                  <a:lnTo>
                    <a:pt x="4724" y="1585"/>
                  </a:lnTo>
                  <a:lnTo>
                    <a:pt x="4548" y="1411"/>
                  </a:lnTo>
                  <a:cubicBezTo>
                    <a:pt x="4476" y="1337"/>
                    <a:pt x="4379" y="1296"/>
                    <a:pt x="4275" y="1296"/>
                  </a:cubicBezTo>
                  <a:close/>
                  <a:moveTo>
                    <a:pt x="1384" y="1373"/>
                  </a:moveTo>
                  <a:cubicBezTo>
                    <a:pt x="1467" y="1373"/>
                    <a:pt x="1544" y="1406"/>
                    <a:pt x="1602" y="1465"/>
                  </a:cubicBezTo>
                  <a:lnTo>
                    <a:pt x="2044" y="1899"/>
                  </a:lnTo>
                  <a:lnTo>
                    <a:pt x="1594" y="2341"/>
                  </a:lnTo>
                  <a:lnTo>
                    <a:pt x="1594" y="2341"/>
                  </a:lnTo>
                  <a:cubicBezTo>
                    <a:pt x="1537" y="2395"/>
                    <a:pt x="1462" y="2425"/>
                    <a:pt x="1384" y="2425"/>
                  </a:cubicBezTo>
                  <a:cubicBezTo>
                    <a:pt x="1364" y="2425"/>
                    <a:pt x="1344" y="2423"/>
                    <a:pt x="1324" y="2419"/>
                  </a:cubicBezTo>
                  <a:lnTo>
                    <a:pt x="1320" y="2418"/>
                  </a:lnTo>
                  <a:lnTo>
                    <a:pt x="1319" y="2418"/>
                  </a:lnTo>
                  <a:cubicBezTo>
                    <a:pt x="1181" y="2388"/>
                    <a:pt x="1082" y="2265"/>
                    <a:pt x="1082" y="2124"/>
                  </a:cubicBezTo>
                  <a:cubicBezTo>
                    <a:pt x="1082" y="2050"/>
                    <a:pt x="1108" y="1979"/>
                    <a:pt x="1157" y="1925"/>
                  </a:cubicBezTo>
                  <a:lnTo>
                    <a:pt x="1180" y="1899"/>
                  </a:lnTo>
                  <a:lnTo>
                    <a:pt x="1157" y="1874"/>
                  </a:lnTo>
                  <a:cubicBezTo>
                    <a:pt x="1108" y="1819"/>
                    <a:pt x="1082" y="1748"/>
                    <a:pt x="1082" y="1674"/>
                  </a:cubicBezTo>
                  <a:cubicBezTo>
                    <a:pt x="1082" y="1508"/>
                    <a:pt x="1217" y="1373"/>
                    <a:pt x="1384" y="1373"/>
                  </a:cubicBezTo>
                  <a:close/>
                  <a:moveTo>
                    <a:pt x="3222" y="1373"/>
                  </a:moveTo>
                  <a:cubicBezTo>
                    <a:pt x="3242" y="1373"/>
                    <a:pt x="3262" y="1375"/>
                    <a:pt x="3282" y="1379"/>
                  </a:cubicBezTo>
                  <a:lnTo>
                    <a:pt x="3286" y="1380"/>
                  </a:lnTo>
                  <a:lnTo>
                    <a:pt x="3287" y="1380"/>
                  </a:lnTo>
                  <a:cubicBezTo>
                    <a:pt x="3425" y="1410"/>
                    <a:pt x="3524" y="1533"/>
                    <a:pt x="3524" y="1674"/>
                  </a:cubicBezTo>
                  <a:cubicBezTo>
                    <a:pt x="3524" y="1748"/>
                    <a:pt x="3497" y="1819"/>
                    <a:pt x="3449" y="1874"/>
                  </a:cubicBezTo>
                  <a:lnTo>
                    <a:pt x="3426" y="1899"/>
                  </a:lnTo>
                  <a:lnTo>
                    <a:pt x="3449" y="1925"/>
                  </a:lnTo>
                  <a:cubicBezTo>
                    <a:pt x="3497" y="1979"/>
                    <a:pt x="3524" y="2050"/>
                    <a:pt x="3524" y="2124"/>
                  </a:cubicBezTo>
                  <a:cubicBezTo>
                    <a:pt x="3524" y="2290"/>
                    <a:pt x="3389" y="2425"/>
                    <a:pt x="3222" y="2425"/>
                  </a:cubicBezTo>
                  <a:cubicBezTo>
                    <a:pt x="3139" y="2425"/>
                    <a:pt x="3062" y="2393"/>
                    <a:pt x="3004" y="2333"/>
                  </a:cubicBezTo>
                  <a:lnTo>
                    <a:pt x="2562" y="1899"/>
                  </a:lnTo>
                  <a:lnTo>
                    <a:pt x="3012" y="1457"/>
                  </a:lnTo>
                  <a:lnTo>
                    <a:pt x="3012" y="1457"/>
                  </a:lnTo>
                  <a:cubicBezTo>
                    <a:pt x="3069" y="1403"/>
                    <a:pt x="3144" y="1373"/>
                    <a:pt x="3222" y="1373"/>
                  </a:cubicBezTo>
                  <a:close/>
                  <a:moveTo>
                    <a:pt x="381" y="1636"/>
                  </a:moveTo>
                  <a:cubicBezTo>
                    <a:pt x="357" y="1640"/>
                    <a:pt x="333" y="1645"/>
                    <a:pt x="309" y="1650"/>
                  </a:cubicBezTo>
                  <a:lnTo>
                    <a:pt x="309" y="1650"/>
                  </a:lnTo>
                  <a:cubicBezTo>
                    <a:pt x="302" y="1651"/>
                    <a:pt x="295" y="1653"/>
                    <a:pt x="288" y="1654"/>
                  </a:cubicBezTo>
                  <a:lnTo>
                    <a:pt x="287" y="1655"/>
                  </a:lnTo>
                  <a:cubicBezTo>
                    <a:pt x="242" y="1664"/>
                    <a:pt x="197" y="1674"/>
                    <a:pt x="151" y="1679"/>
                  </a:cubicBezTo>
                  <a:cubicBezTo>
                    <a:pt x="152" y="1753"/>
                    <a:pt x="152" y="1826"/>
                    <a:pt x="152" y="1899"/>
                  </a:cubicBezTo>
                  <a:cubicBezTo>
                    <a:pt x="152" y="1972"/>
                    <a:pt x="152" y="2045"/>
                    <a:pt x="151" y="2119"/>
                  </a:cubicBezTo>
                  <a:cubicBezTo>
                    <a:pt x="197" y="2124"/>
                    <a:pt x="242" y="2134"/>
                    <a:pt x="287" y="2144"/>
                  </a:cubicBezTo>
                  <a:lnTo>
                    <a:pt x="288" y="2144"/>
                  </a:lnTo>
                  <a:cubicBezTo>
                    <a:pt x="295" y="2145"/>
                    <a:pt x="302" y="2147"/>
                    <a:pt x="309" y="2148"/>
                  </a:cubicBezTo>
                  <a:cubicBezTo>
                    <a:pt x="333" y="2153"/>
                    <a:pt x="357" y="2158"/>
                    <a:pt x="381" y="2162"/>
                  </a:cubicBezTo>
                  <a:cubicBezTo>
                    <a:pt x="386" y="2134"/>
                    <a:pt x="369" y="2108"/>
                    <a:pt x="345" y="2105"/>
                  </a:cubicBezTo>
                  <a:lnTo>
                    <a:pt x="345" y="2105"/>
                  </a:lnTo>
                  <a:cubicBezTo>
                    <a:pt x="346" y="2078"/>
                    <a:pt x="328" y="2054"/>
                    <a:pt x="304" y="2052"/>
                  </a:cubicBezTo>
                  <a:cubicBezTo>
                    <a:pt x="303" y="2051"/>
                    <a:pt x="301" y="2051"/>
                    <a:pt x="299" y="2051"/>
                  </a:cubicBezTo>
                  <a:cubicBezTo>
                    <a:pt x="277" y="2051"/>
                    <a:pt x="260" y="2069"/>
                    <a:pt x="260" y="2093"/>
                  </a:cubicBezTo>
                  <a:cubicBezTo>
                    <a:pt x="223" y="2085"/>
                    <a:pt x="194" y="2050"/>
                    <a:pt x="194" y="2011"/>
                  </a:cubicBezTo>
                  <a:cubicBezTo>
                    <a:pt x="194" y="1973"/>
                    <a:pt x="224" y="1943"/>
                    <a:pt x="263" y="1943"/>
                  </a:cubicBezTo>
                  <a:cubicBezTo>
                    <a:pt x="263" y="1968"/>
                    <a:pt x="282" y="1990"/>
                    <a:pt x="306" y="1992"/>
                  </a:cubicBezTo>
                  <a:cubicBezTo>
                    <a:pt x="308" y="1992"/>
                    <a:pt x="309" y="1992"/>
                    <a:pt x="310" y="1992"/>
                  </a:cubicBezTo>
                  <a:cubicBezTo>
                    <a:pt x="332" y="1992"/>
                    <a:pt x="352" y="1973"/>
                    <a:pt x="353" y="1948"/>
                  </a:cubicBezTo>
                  <a:lnTo>
                    <a:pt x="353" y="1948"/>
                  </a:lnTo>
                  <a:cubicBezTo>
                    <a:pt x="354" y="1948"/>
                    <a:pt x="355" y="1948"/>
                    <a:pt x="356" y="1948"/>
                  </a:cubicBezTo>
                  <a:cubicBezTo>
                    <a:pt x="380" y="1948"/>
                    <a:pt x="402" y="1927"/>
                    <a:pt x="402" y="1899"/>
                  </a:cubicBezTo>
                  <a:cubicBezTo>
                    <a:pt x="402" y="1872"/>
                    <a:pt x="381" y="1850"/>
                    <a:pt x="356" y="1850"/>
                  </a:cubicBezTo>
                  <a:cubicBezTo>
                    <a:pt x="355" y="1850"/>
                    <a:pt x="354" y="1850"/>
                    <a:pt x="353" y="1850"/>
                  </a:cubicBezTo>
                  <a:lnTo>
                    <a:pt x="353" y="1850"/>
                  </a:lnTo>
                  <a:cubicBezTo>
                    <a:pt x="352" y="1825"/>
                    <a:pt x="332" y="1806"/>
                    <a:pt x="310" y="1806"/>
                  </a:cubicBezTo>
                  <a:cubicBezTo>
                    <a:pt x="309" y="1806"/>
                    <a:pt x="308" y="1807"/>
                    <a:pt x="306" y="1807"/>
                  </a:cubicBezTo>
                  <a:cubicBezTo>
                    <a:pt x="282" y="1809"/>
                    <a:pt x="263" y="1831"/>
                    <a:pt x="263" y="1856"/>
                  </a:cubicBezTo>
                  <a:cubicBezTo>
                    <a:pt x="224" y="1856"/>
                    <a:pt x="194" y="1825"/>
                    <a:pt x="194" y="1787"/>
                  </a:cubicBezTo>
                  <a:cubicBezTo>
                    <a:pt x="194" y="1749"/>
                    <a:pt x="223" y="1714"/>
                    <a:pt x="260" y="1706"/>
                  </a:cubicBezTo>
                  <a:cubicBezTo>
                    <a:pt x="260" y="1730"/>
                    <a:pt x="277" y="1747"/>
                    <a:pt x="299" y="1747"/>
                  </a:cubicBezTo>
                  <a:cubicBezTo>
                    <a:pt x="301" y="1747"/>
                    <a:pt x="303" y="1747"/>
                    <a:pt x="304" y="1747"/>
                  </a:cubicBezTo>
                  <a:cubicBezTo>
                    <a:pt x="328" y="1744"/>
                    <a:pt x="346" y="1720"/>
                    <a:pt x="345" y="1694"/>
                  </a:cubicBezTo>
                  <a:lnTo>
                    <a:pt x="345" y="1694"/>
                  </a:lnTo>
                  <a:cubicBezTo>
                    <a:pt x="369" y="1690"/>
                    <a:pt x="386" y="1664"/>
                    <a:pt x="381" y="1636"/>
                  </a:cubicBezTo>
                  <a:close/>
                  <a:moveTo>
                    <a:pt x="1333" y="1636"/>
                  </a:moveTo>
                  <a:cubicBezTo>
                    <a:pt x="1328" y="1664"/>
                    <a:pt x="1346" y="1690"/>
                    <a:pt x="1370" y="1694"/>
                  </a:cubicBezTo>
                  <a:lnTo>
                    <a:pt x="1370" y="1694"/>
                  </a:lnTo>
                  <a:cubicBezTo>
                    <a:pt x="1368" y="1720"/>
                    <a:pt x="1387" y="1744"/>
                    <a:pt x="1410" y="1747"/>
                  </a:cubicBezTo>
                  <a:cubicBezTo>
                    <a:pt x="1412" y="1747"/>
                    <a:pt x="1414" y="1747"/>
                    <a:pt x="1415" y="1747"/>
                  </a:cubicBezTo>
                  <a:cubicBezTo>
                    <a:pt x="1437" y="1747"/>
                    <a:pt x="1454" y="1730"/>
                    <a:pt x="1455" y="1706"/>
                  </a:cubicBezTo>
                  <a:cubicBezTo>
                    <a:pt x="1492" y="1713"/>
                    <a:pt x="1521" y="1749"/>
                    <a:pt x="1521" y="1787"/>
                  </a:cubicBezTo>
                  <a:cubicBezTo>
                    <a:pt x="1521" y="1825"/>
                    <a:pt x="1491" y="1855"/>
                    <a:pt x="1452" y="1855"/>
                  </a:cubicBezTo>
                  <a:cubicBezTo>
                    <a:pt x="1452" y="1830"/>
                    <a:pt x="1433" y="1809"/>
                    <a:pt x="1408" y="1807"/>
                  </a:cubicBezTo>
                  <a:cubicBezTo>
                    <a:pt x="1407" y="1807"/>
                    <a:pt x="1406" y="1806"/>
                    <a:pt x="1405" y="1806"/>
                  </a:cubicBezTo>
                  <a:cubicBezTo>
                    <a:pt x="1382" y="1806"/>
                    <a:pt x="1363" y="1825"/>
                    <a:pt x="1361" y="1850"/>
                  </a:cubicBezTo>
                  <a:lnTo>
                    <a:pt x="1361" y="1850"/>
                  </a:lnTo>
                  <a:cubicBezTo>
                    <a:pt x="1361" y="1850"/>
                    <a:pt x="1360" y="1850"/>
                    <a:pt x="1359" y="1850"/>
                  </a:cubicBezTo>
                  <a:cubicBezTo>
                    <a:pt x="1334" y="1850"/>
                    <a:pt x="1313" y="1872"/>
                    <a:pt x="1313" y="1899"/>
                  </a:cubicBezTo>
                  <a:cubicBezTo>
                    <a:pt x="1313" y="1927"/>
                    <a:pt x="1334" y="1948"/>
                    <a:pt x="1359" y="1948"/>
                  </a:cubicBezTo>
                  <a:cubicBezTo>
                    <a:pt x="1360" y="1948"/>
                    <a:pt x="1360" y="1948"/>
                    <a:pt x="1361" y="1948"/>
                  </a:cubicBezTo>
                  <a:lnTo>
                    <a:pt x="1361" y="1948"/>
                  </a:lnTo>
                  <a:cubicBezTo>
                    <a:pt x="1363" y="1973"/>
                    <a:pt x="1382" y="1992"/>
                    <a:pt x="1405" y="1992"/>
                  </a:cubicBezTo>
                  <a:cubicBezTo>
                    <a:pt x="1406" y="1992"/>
                    <a:pt x="1407" y="1992"/>
                    <a:pt x="1408" y="1992"/>
                  </a:cubicBezTo>
                  <a:cubicBezTo>
                    <a:pt x="1433" y="1990"/>
                    <a:pt x="1452" y="1968"/>
                    <a:pt x="1452" y="1943"/>
                  </a:cubicBezTo>
                  <a:lnTo>
                    <a:pt x="1452" y="1943"/>
                  </a:lnTo>
                  <a:cubicBezTo>
                    <a:pt x="1491" y="1943"/>
                    <a:pt x="1521" y="1973"/>
                    <a:pt x="1521" y="2011"/>
                  </a:cubicBezTo>
                  <a:cubicBezTo>
                    <a:pt x="1521" y="2049"/>
                    <a:pt x="1492" y="2085"/>
                    <a:pt x="1455" y="2092"/>
                  </a:cubicBezTo>
                  <a:cubicBezTo>
                    <a:pt x="1454" y="2069"/>
                    <a:pt x="1437" y="2051"/>
                    <a:pt x="1415" y="2051"/>
                  </a:cubicBezTo>
                  <a:cubicBezTo>
                    <a:pt x="1414" y="2051"/>
                    <a:pt x="1412" y="2051"/>
                    <a:pt x="1410" y="2052"/>
                  </a:cubicBezTo>
                  <a:cubicBezTo>
                    <a:pt x="1387" y="2054"/>
                    <a:pt x="1368" y="2078"/>
                    <a:pt x="1370" y="2105"/>
                  </a:cubicBezTo>
                  <a:lnTo>
                    <a:pt x="1370" y="2105"/>
                  </a:lnTo>
                  <a:cubicBezTo>
                    <a:pt x="1346" y="2108"/>
                    <a:pt x="1328" y="2134"/>
                    <a:pt x="1333" y="2162"/>
                  </a:cubicBezTo>
                  <a:cubicBezTo>
                    <a:pt x="1357" y="2158"/>
                    <a:pt x="1382" y="2153"/>
                    <a:pt x="1406" y="2148"/>
                  </a:cubicBezTo>
                  <a:cubicBezTo>
                    <a:pt x="1413" y="2147"/>
                    <a:pt x="1420" y="2145"/>
                    <a:pt x="1427" y="2144"/>
                  </a:cubicBezTo>
                  <a:lnTo>
                    <a:pt x="1428" y="2144"/>
                  </a:lnTo>
                  <a:cubicBezTo>
                    <a:pt x="1473" y="2134"/>
                    <a:pt x="1518" y="2124"/>
                    <a:pt x="1563" y="2119"/>
                  </a:cubicBezTo>
                  <a:cubicBezTo>
                    <a:pt x="1563" y="2045"/>
                    <a:pt x="1563" y="1972"/>
                    <a:pt x="1563" y="1899"/>
                  </a:cubicBezTo>
                  <a:cubicBezTo>
                    <a:pt x="1563" y="1826"/>
                    <a:pt x="1563" y="1753"/>
                    <a:pt x="1563" y="1679"/>
                  </a:cubicBezTo>
                  <a:cubicBezTo>
                    <a:pt x="1518" y="1674"/>
                    <a:pt x="1473" y="1664"/>
                    <a:pt x="1428" y="1655"/>
                  </a:cubicBezTo>
                  <a:lnTo>
                    <a:pt x="1427" y="1654"/>
                  </a:lnTo>
                  <a:cubicBezTo>
                    <a:pt x="1420" y="1653"/>
                    <a:pt x="1413" y="1651"/>
                    <a:pt x="1406" y="1650"/>
                  </a:cubicBezTo>
                  <a:cubicBezTo>
                    <a:pt x="1382" y="1645"/>
                    <a:pt x="1357" y="1640"/>
                    <a:pt x="1333" y="1636"/>
                  </a:cubicBezTo>
                  <a:close/>
                  <a:moveTo>
                    <a:pt x="3273" y="1636"/>
                  </a:moveTo>
                  <a:cubicBezTo>
                    <a:pt x="3248" y="1640"/>
                    <a:pt x="3224" y="1645"/>
                    <a:pt x="3200" y="1650"/>
                  </a:cubicBezTo>
                  <a:lnTo>
                    <a:pt x="3200" y="1650"/>
                  </a:lnTo>
                  <a:cubicBezTo>
                    <a:pt x="3193" y="1651"/>
                    <a:pt x="3186" y="1653"/>
                    <a:pt x="3179" y="1654"/>
                  </a:cubicBezTo>
                  <a:lnTo>
                    <a:pt x="3178" y="1655"/>
                  </a:lnTo>
                  <a:lnTo>
                    <a:pt x="3178" y="1655"/>
                  </a:lnTo>
                  <a:cubicBezTo>
                    <a:pt x="3133" y="1664"/>
                    <a:pt x="3088" y="1674"/>
                    <a:pt x="3043" y="1679"/>
                  </a:cubicBezTo>
                  <a:cubicBezTo>
                    <a:pt x="3043" y="1753"/>
                    <a:pt x="3043" y="1826"/>
                    <a:pt x="3043" y="1899"/>
                  </a:cubicBezTo>
                  <a:cubicBezTo>
                    <a:pt x="3043" y="1972"/>
                    <a:pt x="3043" y="2045"/>
                    <a:pt x="3043" y="2119"/>
                  </a:cubicBezTo>
                  <a:cubicBezTo>
                    <a:pt x="3088" y="2124"/>
                    <a:pt x="3133" y="2134"/>
                    <a:pt x="3178" y="2144"/>
                  </a:cubicBezTo>
                  <a:lnTo>
                    <a:pt x="3178" y="2144"/>
                  </a:lnTo>
                  <a:lnTo>
                    <a:pt x="3179" y="2144"/>
                  </a:lnTo>
                  <a:cubicBezTo>
                    <a:pt x="3186" y="2145"/>
                    <a:pt x="3193" y="2147"/>
                    <a:pt x="3200" y="2148"/>
                  </a:cubicBezTo>
                  <a:cubicBezTo>
                    <a:pt x="3224" y="2153"/>
                    <a:pt x="3248" y="2158"/>
                    <a:pt x="3273" y="2162"/>
                  </a:cubicBezTo>
                  <a:cubicBezTo>
                    <a:pt x="3277" y="2134"/>
                    <a:pt x="3260" y="2108"/>
                    <a:pt x="3236" y="2105"/>
                  </a:cubicBezTo>
                  <a:lnTo>
                    <a:pt x="3236" y="2105"/>
                  </a:lnTo>
                  <a:cubicBezTo>
                    <a:pt x="3238" y="2078"/>
                    <a:pt x="3219" y="2054"/>
                    <a:pt x="3196" y="2052"/>
                  </a:cubicBezTo>
                  <a:cubicBezTo>
                    <a:pt x="3194" y="2051"/>
                    <a:pt x="3192" y="2051"/>
                    <a:pt x="3191" y="2051"/>
                  </a:cubicBezTo>
                  <a:cubicBezTo>
                    <a:pt x="3169" y="2051"/>
                    <a:pt x="3152" y="2069"/>
                    <a:pt x="3151" y="2093"/>
                  </a:cubicBezTo>
                  <a:cubicBezTo>
                    <a:pt x="3114" y="2085"/>
                    <a:pt x="3085" y="2050"/>
                    <a:pt x="3085" y="2011"/>
                  </a:cubicBezTo>
                  <a:cubicBezTo>
                    <a:pt x="3085" y="1973"/>
                    <a:pt x="3115" y="1943"/>
                    <a:pt x="3154" y="1943"/>
                  </a:cubicBezTo>
                  <a:cubicBezTo>
                    <a:pt x="3154" y="1968"/>
                    <a:pt x="3173" y="1990"/>
                    <a:pt x="3198" y="1992"/>
                  </a:cubicBezTo>
                  <a:cubicBezTo>
                    <a:pt x="3199" y="1992"/>
                    <a:pt x="3200" y="1992"/>
                    <a:pt x="3201" y="1992"/>
                  </a:cubicBezTo>
                  <a:cubicBezTo>
                    <a:pt x="3224" y="1992"/>
                    <a:pt x="3243" y="1973"/>
                    <a:pt x="3245" y="1948"/>
                  </a:cubicBezTo>
                  <a:lnTo>
                    <a:pt x="3245" y="1948"/>
                  </a:lnTo>
                  <a:cubicBezTo>
                    <a:pt x="3245" y="1948"/>
                    <a:pt x="3246" y="1948"/>
                    <a:pt x="3247" y="1948"/>
                  </a:cubicBezTo>
                  <a:cubicBezTo>
                    <a:pt x="3272" y="1948"/>
                    <a:pt x="3293" y="1927"/>
                    <a:pt x="3293" y="1899"/>
                  </a:cubicBezTo>
                  <a:cubicBezTo>
                    <a:pt x="3293" y="1872"/>
                    <a:pt x="3272" y="1850"/>
                    <a:pt x="3247" y="1850"/>
                  </a:cubicBezTo>
                  <a:cubicBezTo>
                    <a:pt x="3246" y="1850"/>
                    <a:pt x="3245" y="1850"/>
                    <a:pt x="3245" y="1850"/>
                  </a:cubicBezTo>
                  <a:lnTo>
                    <a:pt x="3245" y="1850"/>
                  </a:lnTo>
                  <a:cubicBezTo>
                    <a:pt x="3243" y="1825"/>
                    <a:pt x="3224" y="1806"/>
                    <a:pt x="3201" y="1806"/>
                  </a:cubicBezTo>
                  <a:cubicBezTo>
                    <a:pt x="3200" y="1806"/>
                    <a:pt x="3199" y="1807"/>
                    <a:pt x="3198" y="1807"/>
                  </a:cubicBezTo>
                  <a:cubicBezTo>
                    <a:pt x="3173" y="1809"/>
                    <a:pt x="3154" y="1831"/>
                    <a:pt x="3154" y="1856"/>
                  </a:cubicBezTo>
                  <a:cubicBezTo>
                    <a:pt x="3115" y="1856"/>
                    <a:pt x="3085" y="1825"/>
                    <a:pt x="3085" y="1787"/>
                  </a:cubicBezTo>
                  <a:cubicBezTo>
                    <a:pt x="3085" y="1749"/>
                    <a:pt x="3114" y="1714"/>
                    <a:pt x="3151" y="1706"/>
                  </a:cubicBezTo>
                  <a:cubicBezTo>
                    <a:pt x="3152" y="1730"/>
                    <a:pt x="3169" y="1747"/>
                    <a:pt x="3190" y="1747"/>
                  </a:cubicBezTo>
                  <a:cubicBezTo>
                    <a:pt x="3192" y="1747"/>
                    <a:pt x="3194" y="1747"/>
                    <a:pt x="3196" y="1747"/>
                  </a:cubicBezTo>
                  <a:cubicBezTo>
                    <a:pt x="3219" y="1744"/>
                    <a:pt x="3238" y="1720"/>
                    <a:pt x="3236" y="1694"/>
                  </a:cubicBezTo>
                  <a:lnTo>
                    <a:pt x="3236" y="1694"/>
                  </a:lnTo>
                  <a:cubicBezTo>
                    <a:pt x="3260" y="1690"/>
                    <a:pt x="3277" y="1664"/>
                    <a:pt x="3273" y="1636"/>
                  </a:cubicBezTo>
                  <a:close/>
                  <a:moveTo>
                    <a:pt x="4224" y="1636"/>
                  </a:moveTo>
                  <a:cubicBezTo>
                    <a:pt x="4220" y="1664"/>
                    <a:pt x="4237" y="1690"/>
                    <a:pt x="4261" y="1694"/>
                  </a:cubicBezTo>
                  <a:lnTo>
                    <a:pt x="4261" y="1694"/>
                  </a:lnTo>
                  <a:cubicBezTo>
                    <a:pt x="4260" y="1720"/>
                    <a:pt x="4278" y="1744"/>
                    <a:pt x="4302" y="1747"/>
                  </a:cubicBezTo>
                  <a:cubicBezTo>
                    <a:pt x="4303" y="1747"/>
                    <a:pt x="4305" y="1747"/>
                    <a:pt x="4307" y="1747"/>
                  </a:cubicBezTo>
                  <a:cubicBezTo>
                    <a:pt x="4328" y="1747"/>
                    <a:pt x="4346" y="1730"/>
                    <a:pt x="4346" y="1706"/>
                  </a:cubicBezTo>
                  <a:cubicBezTo>
                    <a:pt x="4383" y="1713"/>
                    <a:pt x="4412" y="1749"/>
                    <a:pt x="4412" y="1787"/>
                  </a:cubicBezTo>
                  <a:cubicBezTo>
                    <a:pt x="4412" y="1825"/>
                    <a:pt x="4382" y="1855"/>
                    <a:pt x="4343" y="1855"/>
                  </a:cubicBezTo>
                  <a:cubicBezTo>
                    <a:pt x="4343" y="1830"/>
                    <a:pt x="4324" y="1809"/>
                    <a:pt x="4299" y="1807"/>
                  </a:cubicBezTo>
                  <a:cubicBezTo>
                    <a:pt x="4298" y="1807"/>
                    <a:pt x="4297" y="1806"/>
                    <a:pt x="4296" y="1806"/>
                  </a:cubicBezTo>
                  <a:cubicBezTo>
                    <a:pt x="4273" y="1806"/>
                    <a:pt x="4254" y="1825"/>
                    <a:pt x="4253" y="1850"/>
                  </a:cubicBezTo>
                  <a:lnTo>
                    <a:pt x="4252" y="1850"/>
                  </a:lnTo>
                  <a:cubicBezTo>
                    <a:pt x="4252" y="1850"/>
                    <a:pt x="4251" y="1850"/>
                    <a:pt x="4250" y="1850"/>
                  </a:cubicBezTo>
                  <a:cubicBezTo>
                    <a:pt x="4225" y="1850"/>
                    <a:pt x="4204" y="1872"/>
                    <a:pt x="4204" y="1899"/>
                  </a:cubicBezTo>
                  <a:cubicBezTo>
                    <a:pt x="4204" y="1927"/>
                    <a:pt x="4225" y="1948"/>
                    <a:pt x="4250" y="1948"/>
                  </a:cubicBezTo>
                  <a:cubicBezTo>
                    <a:pt x="4251" y="1948"/>
                    <a:pt x="4252" y="1948"/>
                    <a:pt x="4252" y="1948"/>
                  </a:cubicBezTo>
                  <a:lnTo>
                    <a:pt x="4253" y="1948"/>
                  </a:lnTo>
                  <a:cubicBezTo>
                    <a:pt x="4254" y="1973"/>
                    <a:pt x="4273" y="1992"/>
                    <a:pt x="4296" y="1992"/>
                  </a:cubicBezTo>
                  <a:cubicBezTo>
                    <a:pt x="4297" y="1992"/>
                    <a:pt x="4298" y="1992"/>
                    <a:pt x="4299" y="1992"/>
                  </a:cubicBezTo>
                  <a:cubicBezTo>
                    <a:pt x="4324" y="1990"/>
                    <a:pt x="4343" y="1968"/>
                    <a:pt x="4343" y="1943"/>
                  </a:cubicBezTo>
                  <a:lnTo>
                    <a:pt x="4343" y="1943"/>
                  </a:lnTo>
                  <a:cubicBezTo>
                    <a:pt x="4382" y="1943"/>
                    <a:pt x="4412" y="1973"/>
                    <a:pt x="4412" y="2011"/>
                  </a:cubicBezTo>
                  <a:cubicBezTo>
                    <a:pt x="4412" y="2049"/>
                    <a:pt x="4383" y="2085"/>
                    <a:pt x="4346" y="2092"/>
                  </a:cubicBezTo>
                  <a:cubicBezTo>
                    <a:pt x="4345" y="2069"/>
                    <a:pt x="4328" y="2051"/>
                    <a:pt x="4307" y="2051"/>
                  </a:cubicBezTo>
                  <a:cubicBezTo>
                    <a:pt x="4305" y="2051"/>
                    <a:pt x="4303" y="2051"/>
                    <a:pt x="4302" y="2052"/>
                  </a:cubicBezTo>
                  <a:cubicBezTo>
                    <a:pt x="4278" y="2054"/>
                    <a:pt x="4260" y="2078"/>
                    <a:pt x="4261" y="2105"/>
                  </a:cubicBezTo>
                  <a:lnTo>
                    <a:pt x="4261" y="2105"/>
                  </a:lnTo>
                  <a:cubicBezTo>
                    <a:pt x="4237" y="2108"/>
                    <a:pt x="4220" y="2134"/>
                    <a:pt x="4224" y="2162"/>
                  </a:cubicBezTo>
                  <a:cubicBezTo>
                    <a:pt x="4249" y="2158"/>
                    <a:pt x="4273" y="2153"/>
                    <a:pt x="4297" y="2148"/>
                  </a:cubicBezTo>
                  <a:cubicBezTo>
                    <a:pt x="4304" y="2147"/>
                    <a:pt x="4311" y="2145"/>
                    <a:pt x="4318" y="2144"/>
                  </a:cubicBezTo>
                  <a:lnTo>
                    <a:pt x="4319" y="2144"/>
                  </a:lnTo>
                  <a:cubicBezTo>
                    <a:pt x="4364" y="2134"/>
                    <a:pt x="4409" y="2124"/>
                    <a:pt x="4454" y="2119"/>
                  </a:cubicBezTo>
                  <a:cubicBezTo>
                    <a:pt x="4454" y="2045"/>
                    <a:pt x="4454" y="1972"/>
                    <a:pt x="4454" y="1899"/>
                  </a:cubicBezTo>
                  <a:cubicBezTo>
                    <a:pt x="4454" y="1826"/>
                    <a:pt x="4454" y="1753"/>
                    <a:pt x="4454" y="1679"/>
                  </a:cubicBezTo>
                  <a:cubicBezTo>
                    <a:pt x="4409" y="1674"/>
                    <a:pt x="4364" y="1664"/>
                    <a:pt x="4319" y="1655"/>
                  </a:cubicBezTo>
                  <a:lnTo>
                    <a:pt x="4318" y="1654"/>
                  </a:lnTo>
                  <a:cubicBezTo>
                    <a:pt x="4311" y="1653"/>
                    <a:pt x="4304" y="1651"/>
                    <a:pt x="4297" y="1650"/>
                  </a:cubicBezTo>
                  <a:cubicBezTo>
                    <a:pt x="4273" y="1645"/>
                    <a:pt x="4249" y="1640"/>
                    <a:pt x="4224" y="1636"/>
                  </a:cubicBezTo>
                  <a:close/>
                  <a:moveTo>
                    <a:pt x="119" y="1682"/>
                  </a:moveTo>
                  <a:cubicBezTo>
                    <a:pt x="108" y="1683"/>
                    <a:pt x="97" y="1683"/>
                    <a:pt x="86" y="1683"/>
                  </a:cubicBezTo>
                  <a:lnTo>
                    <a:pt x="86" y="2115"/>
                  </a:lnTo>
                  <a:cubicBezTo>
                    <a:pt x="97" y="2115"/>
                    <a:pt x="108" y="2116"/>
                    <a:pt x="119" y="2116"/>
                  </a:cubicBezTo>
                  <a:cubicBezTo>
                    <a:pt x="119" y="1971"/>
                    <a:pt x="119" y="1827"/>
                    <a:pt x="119" y="1682"/>
                  </a:cubicBezTo>
                  <a:close/>
                  <a:moveTo>
                    <a:pt x="1596" y="1682"/>
                  </a:moveTo>
                  <a:cubicBezTo>
                    <a:pt x="1596" y="1827"/>
                    <a:pt x="1596" y="1971"/>
                    <a:pt x="1596" y="2116"/>
                  </a:cubicBezTo>
                  <a:cubicBezTo>
                    <a:pt x="1607" y="2116"/>
                    <a:pt x="1618" y="2115"/>
                    <a:pt x="1628" y="2115"/>
                  </a:cubicBezTo>
                  <a:lnTo>
                    <a:pt x="1628" y="1683"/>
                  </a:lnTo>
                  <a:cubicBezTo>
                    <a:pt x="1618" y="1683"/>
                    <a:pt x="1607" y="1683"/>
                    <a:pt x="1596" y="1682"/>
                  </a:cubicBezTo>
                  <a:close/>
                  <a:moveTo>
                    <a:pt x="3010" y="1682"/>
                  </a:moveTo>
                  <a:cubicBezTo>
                    <a:pt x="2999" y="1683"/>
                    <a:pt x="2988" y="1683"/>
                    <a:pt x="2977" y="1683"/>
                  </a:cubicBezTo>
                  <a:lnTo>
                    <a:pt x="2977" y="2115"/>
                  </a:lnTo>
                  <a:cubicBezTo>
                    <a:pt x="2988" y="2115"/>
                    <a:pt x="2999" y="2116"/>
                    <a:pt x="3010" y="2116"/>
                  </a:cubicBezTo>
                  <a:cubicBezTo>
                    <a:pt x="3010" y="1971"/>
                    <a:pt x="3010" y="1827"/>
                    <a:pt x="3010" y="1682"/>
                  </a:cubicBezTo>
                  <a:close/>
                  <a:moveTo>
                    <a:pt x="4487" y="1682"/>
                  </a:moveTo>
                  <a:cubicBezTo>
                    <a:pt x="4487" y="1827"/>
                    <a:pt x="4487" y="1971"/>
                    <a:pt x="4487" y="2116"/>
                  </a:cubicBezTo>
                  <a:cubicBezTo>
                    <a:pt x="4498" y="2116"/>
                    <a:pt x="4509" y="2115"/>
                    <a:pt x="4520" y="2115"/>
                  </a:cubicBezTo>
                  <a:lnTo>
                    <a:pt x="4520" y="1683"/>
                  </a:lnTo>
                  <a:cubicBezTo>
                    <a:pt x="4509" y="1683"/>
                    <a:pt x="4498" y="1683"/>
                    <a:pt x="4487" y="1682"/>
                  </a:cubicBezTo>
                  <a:close/>
                  <a:moveTo>
                    <a:pt x="2303" y="2049"/>
                  </a:moveTo>
                  <a:lnTo>
                    <a:pt x="1815" y="2546"/>
                  </a:lnTo>
                  <a:cubicBezTo>
                    <a:pt x="1741" y="2618"/>
                    <a:pt x="1700" y="2714"/>
                    <a:pt x="1700" y="2818"/>
                  </a:cubicBezTo>
                  <a:cubicBezTo>
                    <a:pt x="1700" y="3027"/>
                    <a:pt x="1870" y="3197"/>
                    <a:pt x="2078" y="3197"/>
                  </a:cubicBezTo>
                  <a:cubicBezTo>
                    <a:pt x="2160" y="3197"/>
                    <a:pt x="2238" y="3171"/>
                    <a:pt x="2303" y="3123"/>
                  </a:cubicBezTo>
                  <a:cubicBezTo>
                    <a:pt x="2368" y="3171"/>
                    <a:pt x="2446" y="3197"/>
                    <a:pt x="2528" y="3197"/>
                  </a:cubicBezTo>
                  <a:cubicBezTo>
                    <a:pt x="2706" y="3197"/>
                    <a:pt x="2862" y="3070"/>
                    <a:pt x="2898" y="2894"/>
                  </a:cubicBezTo>
                  <a:lnTo>
                    <a:pt x="2899" y="2890"/>
                  </a:lnTo>
                  <a:lnTo>
                    <a:pt x="2899" y="2889"/>
                  </a:lnTo>
                  <a:cubicBezTo>
                    <a:pt x="2903" y="2866"/>
                    <a:pt x="2906" y="2842"/>
                    <a:pt x="2906" y="2818"/>
                  </a:cubicBezTo>
                  <a:cubicBezTo>
                    <a:pt x="2906" y="2720"/>
                    <a:pt x="2868" y="2627"/>
                    <a:pt x="2800" y="2555"/>
                  </a:cubicBezTo>
                  <a:lnTo>
                    <a:pt x="2303" y="2049"/>
                  </a:lnTo>
                  <a:close/>
                  <a:moveTo>
                    <a:pt x="2303" y="2158"/>
                  </a:moveTo>
                  <a:lnTo>
                    <a:pt x="2745" y="2608"/>
                  </a:lnTo>
                  <a:lnTo>
                    <a:pt x="2745" y="2608"/>
                  </a:lnTo>
                  <a:cubicBezTo>
                    <a:pt x="2799" y="2665"/>
                    <a:pt x="2829" y="2740"/>
                    <a:pt x="2829" y="2818"/>
                  </a:cubicBezTo>
                  <a:cubicBezTo>
                    <a:pt x="2829" y="2838"/>
                    <a:pt x="2827" y="2858"/>
                    <a:pt x="2823" y="2878"/>
                  </a:cubicBezTo>
                  <a:lnTo>
                    <a:pt x="2822" y="2882"/>
                  </a:lnTo>
                  <a:lnTo>
                    <a:pt x="2822" y="2883"/>
                  </a:lnTo>
                  <a:cubicBezTo>
                    <a:pt x="2792" y="3021"/>
                    <a:pt x="2669" y="3121"/>
                    <a:pt x="2528" y="3121"/>
                  </a:cubicBezTo>
                  <a:cubicBezTo>
                    <a:pt x="2454" y="3121"/>
                    <a:pt x="2383" y="3094"/>
                    <a:pt x="2328" y="3045"/>
                  </a:cubicBezTo>
                  <a:lnTo>
                    <a:pt x="2303" y="3022"/>
                  </a:lnTo>
                  <a:lnTo>
                    <a:pt x="2277" y="3045"/>
                  </a:lnTo>
                  <a:cubicBezTo>
                    <a:pt x="2223" y="3094"/>
                    <a:pt x="2152" y="3121"/>
                    <a:pt x="2078" y="3121"/>
                  </a:cubicBezTo>
                  <a:cubicBezTo>
                    <a:pt x="1912" y="3121"/>
                    <a:pt x="1777" y="2985"/>
                    <a:pt x="1777" y="2818"/>
                  </a:cubicBezTo>
                  <a:cubicBezTo>
                    <a:pt x="1777" y="2735"/>
                    <a:pt x="1810" y="2658"/>
                    <a:pt x="1869" y="2600"/>
                  </a:cubicBezTo>
                  <a:lnTo>
                    <a:pt x="2303" y="2158"/>
                  </a:lnTo>
                  <a:close/>
                  <a:moveTo>
                    <a:pt x="4724" y="2527"/>
                  </a:moveTo>
                  <a:lnTo>
                    <a:pt x="4706" y="2546"/>
                  </a:lnTo>
                  <a:cubicBezTo>
                    <a:pt x="4632" y="2618"/>
                    <a:pt x="4592" y="2714"/>
                    <a:pt x="4592" y="2818"/>
                  </a:cubicBezTo>
                  <a:cubicBezTo>
                    <a:pt x="4592" y="2933"/>
                    <a:pt x="4643" y="3037"/>
                    <a:pt x="4724" y="3106"/>
                  </a:cubicBezTo>
                  <a:lnTo>
                    <a:pt x="4724" y="2994"/>
                  </a:lnTo>
                  <a:cubicBezTo>
                    <a:pt x="4689" y="2944"/>
                    <a:pt x="4668" y="2884"/>
                    <a:pt x="4668" y="2818"/>
                  </a:cubicBezTo>
                  <a:cubicBezTo>
                    <a:pt x="4668" y="2754"/>
                    <a:pt x="4688" y="2693"/>
                    <a:pt x="4724" y="2642"/>
                  </a:cubicBezTo>
                  <a:lnTo>
                    <a:pt x="4724" y="2527"/>
                  </a:lnTo>
                  <a:close/>
                  <a:moveTo>
                    <a:pt x="2087" y="2574"/>
                  </a:moveTo>
                  <a:cubicBezTo>
                    <a:pt x="2087" y="2585"/>
                    <a:pt x="2087" y="2595"/>
                    <a:pt x="2086" y="2606"/>
                  </a:cubicBezTo>
                  <a:cubicBezTo>
                    <a:pt x="2158" y="2606"/>
                    <a:pt x="2231" y="2606"/>
                    <a:pt x="2303" y="2606"/>
                  </a:cubicBezTo>
                  <a:cubicBezTo>
                    <a:pt x="2375" y="2606"/>
                    <a:pt x="2448" y="2606"/>
                    <a:pt x="2520" y="2606"/>
                  </a:cubicBezTo>
                  <a:cubicBezTo>
                    <a:pt x="2519" y="2595"/>
                    <a:pt x="2519" y="2585"/>
                    <a:pt x="2519" y="2574"/>
                  </a:cubicBezTo>
                  <a:lnTo>
                    <a:pt x="2087" y="2574"/>
                  </a:lnTo>
                  <a:close/>
                  <a:moveTo>
                    <a:pt x="2083" y="2639"/>
                  </a:moveTo>
                  <a:cubicBezTo>
                    <a:pt x="2078" y="2684"/>
                    <a:pt x="2068" y="2729"/>
                    <a:pt x="2058" y="2774"/>
                  </a:cubicBezTo>
                  <a:lnTo>
                    <a:pt x="2058" y="2775"/>
                  </a:lnTo>
                  <a:cubicBezTo>
                    <a:pt x="2057" y="2782"/>
                    <a:pt x="2055" y="2789"/>
                    <a:pt x="2054" y="2796"/>
                  </a:cubicBezTo>
                  <a:cubicBezTo>
                    <a:pt x="2049" y="2820"/>
                    <a:pt x="2044" y="2845"/>
                    <a:pt x="2040" y="2869"/>
                  </a:cubicBezTo>
                  <a:cubicBezTo>
                    <a:pt x="2043" y="2869"/>
                    <a:pt x="2046" y="2870"/>
                    <a:pt x="2049" y="2870"/>
                  </a:cubicBezTo>
                  <a:cubicBezTo>
                    <a:pt x="2074" y="2870"/>
                    <a:pt x="2094" y="2854"/>
                    <a:pt x="2097" y="2832"/>
                  </a:cubicBezTo>
                  <a:lnTo>
                    <a:pt x="2097" y="2832"/>
                  </a:lnTo>
                  <a:cubicBezTo>
                    <a:pt x="2098" y="2832"/>
                    <a:pt x="2099" y="2832"/>
                    <a:pt x="2100" y="2832"/>
                  </a:cubicBezTo>
                  <a:cubicBezTo>
                    <a:pt x="2126" y="2832"/>
                    <a:pt x="2148" y="2815"/>
                    <a:pt x="2150" y="2792"/>
                  </a:cubicBezTo>
                  <a:cubicBezTo>
                    <a:pt x="2153" y="2767"/>
                    <a:pt x="2135" y="2748"/>
                    <a:pt x="2110" y="2747"/>
                  </a:cubicBezTo>
                  <a:cubicBezTo>
                    <a:pt x="2117" y="2710"/>
                    <a:pt x="2152" y="2681"/>
                    <a:pt x="2190" y="2681"/>
                  </a:cubicBezTo>
                  <a:lnTo>
                    <a:pt x="2191" y="2681"/>
                  </a:lnTo>
                  <a:cubicBezTo>
                    <a:pt x="2229" y="2681"/>
                    <a:pt x="2259" y="2711"/>
                    <a:pt x="2259" y="2750"/>
                  </a:cubicBezTo>
                  <a:cubicBezTo>
                    <a:pt x="2234" y="2750"/>
                    <a:pt x="2212" y="2769"/>
                    <a:pt x="2210" y="2794"/>
                  </a:cubicBezTo>
                  <a:cubicBezTo>
                    <a:pt x="2208" y="2818"/>
                    <a:pt x="2228" y="2839"/>
                    <a:pt x="2254" y="2841"/>
                  </a:cubicBezTo>
                  <a:lnTo>
                    <a:pt x="2254" y="2841"/>
                  </a:lnTo>
                  <a:cubicBezTo>
                    <a:pt x="2253" y="2867"/>
                    <a:pt x="2275" y="2890"/>
                    <a:pt x="2303" y="2890"/>
                  </a:cubicBezTo>
                  <a:cubicBezTo>
                    <a:pt x="2331" y="2890"/>
                    <a:pt x="2353" y="2867"/>
                    <a:pt x="2352" y="2841"/>
                  </a:cubicBezTo>
                  <a:lnTo>
                    <a:pt x="2352" y="2841"/>
                  </a:lnTo>
                  <a:cubicBezTo>
                    <a:pt x="2378" y="2839"/>
                    <a:pt x="2397" y="2818"/>
                    <a:pt x="2395" y="2794"/>
                  </a:cubicBezTo>
                  <a:cubicBezTo>
                    <a:pt x="2393" y="2769"/>
                    <a:pt x="2372" y="2750"/>
                    <a:pt x="2347" y="2750"/>
                  </a:cubicBezTo>
                  <a:lnTo>
                    <a:pt x="2347" y="2750"/>
                  </a:lnTo>
                  <a:cubicBezTo>
                    <a:pt x="2347" y="2711"/>
                    <a:pt x="2377" y="2681"/>
                    <a:pt x="2415" y="2681"/>
                  </a:cubicBezTo>
                  <a:lnTo>
                    <a:pt x="2415" y="2681"/>
                  </a:lnTo>
                  <a:cubicBezTo>
                    <a:pt x="2453" y="2681"/>
                    <a:pt x="2489" y="2710"/>
                    <a:pt x="2496" y="2747"/>
                  </a:cubicBezTo>
                  <a:cubicBezTo>
                    <a:pt x="2471" y="2748"/>
                    <a:pt x="2452" y="2768"/>
                    <a:pt x="2455" y="2792"/>
                  </a:cubicBezTo>
                  <a:cubicBezTo>
                    <a:pt x="2458" y="2815"/>
                    <a:pt x="2480" y="2832"/>
                    <a:pt x="2505" y="2832"/>
                  </a:cubicBezTo>
                  <a:cubicBezTo>
                    <a:pt x="2506" y="2832"/>
                    <a:pt x="2507" y="2832"/>
                    <a:pt x="2508" y="2832"/>
                  </a:cubicBezTo>
                  <a:lnTo>
                    <a:pt x="2508" y="2832"/>
                  </a:lnTo>
                  <a:cubicBezTo>
                    <a:pt x="2512" y="2854"/>
                    <a:pt x="2532" y="2870"/>
                    <a:pt x="2556" y="2870"/>
                  </a:cubicBezTo>
                  <a:cubicBezTo>
                    <a:pt x="2559" y="2870"/>
                    <a:pt x="2563" y="2869"/>
                    <a:pt x="2566" y="2869"/>
                  </a:cubicBezTo>
                  <a:cubicBezTo>
                    <a:pt x="2562" y="2845"/>
                    <a:pt x="2557" y="2820"/>
                    <a:pt x="2552" y="2796"/>
                  </a:cubicBezTo>
                  <a:cubicBezTo>
                    <a:pt x="2551" y="2789"/>
                    <a:pt x="2549" y="2782"/>
                    <a:pt x="2548" y="2775"/>
                  </a:cubicBezTo>
                  <a:lnTo>
                    <a:pt x="2547" y="2774"/>
                  </a:lnTo>
                  <a:cubicBezTo>
                    <a:pt x="2538" y="2729"/>
                    <a:pt x="2528" y="2684"/>
                    <a:pt x="2523" y="2639"/>
                  </a:cubicBezTo>
                  <a:cubicBezTo>
                    <a:pt x="2449" y="2639"/>
                    <a:pt x="2376" y="2639"/>
                    <a:pt x="2303" y="2639"/>
                  </a:cubicBezTo>
                  <a:cubicBezTo>
                    <a:pt x="2230" y="2639"/>
                    <a:pt x="2157" y="2639"/>
                    <a:pt x="2083" y="2639"/>
                  </a:cubicBezTo>
                  <a:close/>
                  <a:moveTo>
                    <a:pt x="641" y="2656"/>
                  </a:moveTo>
                  <a:cubicBezTo>
                    <a:pt x="462" y="2656"/>
                    <a:pt x="306" y="2783"/>
                    <a:pt x="270" y="2959"/>
                  </a:cubicBezTo>
                  <a:lnTo>
                    <a:pt x="269" y="2963"/>
                  </a:lnTo>
                  <a:lnTo>
                    <a:pt x="269" y="2964"/>
                  </a:lnTo>
                  <a:cubicBezTo>
                    <a:pt x="265" y="2987"/>
                    <a:pt x="263" y="3011"/>
                    <a:pt x="263" y="3035"/>
                  </a:cubicBezTo>
                  <a:cubicBezTo>
                    <a:pt x="263" y="3133"/>
                    <a:pt x="300" y="3226"/>
                    <a:pt x="368" y="3298"/>
                  </a:cubicBezTo>
                  <a:lnTo>
                    <a:pt x="865" y="3804"/>
                  </a:lnTo>
                  <a:lnTo>
                    <a:pt x="1353" y="3307"/>
                  </a:lnTo>
                  <a:cubicBezTo>
                    <a:pt x="1427" y="3235"/>
                    <a:pt x="1468" y="3139"/>
                    <a:pt x="1468" y="3035"/>
                  </a:cubicBezTo>
                  <a:cubicBezTo>
                    <a:pt x="1468" y="2826"/>
                    <a:pt x="1299" y="2656"/>
                    <a:pt x="1090" y="2656"/>
                  </a:cubicBezTo>
                  <a:cubicBezTo>
                    <a:pt x="1009" y="2656"/>
                    <a:pt x="930" y="2682"/>
                    <a:pt x="865" y="2730"/>
                  </a:cubicBezTo>
                  <a:cubicBezTo>
                    <a:pt x="801" y="2682"/>
                    <a:pt x="722" y="2656"/>
                    <a:pt x="641" y="2656"/>
                  </a:cubicBezTo>
                  <a:close/>
                  <a:moveTo>
                    <a:pt x="3532" y="2656"/>
                  </a:moveTo>
                  <a:cubicBezTo>
                    <a:pt x="3353" y="2656"/>
                    <a:pt x="3198" y="2783"/>
                    <a:pt x="3162" y="2959"/>
                  </a:cubicBezTo>
                  <a:lnTo>
                    <a:pt x="3161" y="2963"/>
                  </a:lnTo>
                  <a:lnTo>
                    <a:pt x="3161" y="2964"/>
                  </a:lnTo>
                  <a:cubicBezTo>
                    <a:pt x="3156" y="2987"/>
                    <a:pt x="3154" y="3011"/>
                    <a:pt x="3154" y="3035"/>
                  </a:cubicBezTo>
                  <a:cubicBezTo>
                    <a:pt x="3154" y="3133"/>
                    <a:pt x="3192" y="3226"/>
                    <a:pt x="3260" y="3298"/>
                  </a:cubicBezTo>
                  <a:lnTo>
                    <a:pt x="3757" y="3804"/>
                  </a:lnTo>
                  <a:lnTo>
                    <a:pt x="4244" y="3307"/>
                  </a:lnTo>
                  <a:cubicBezTo>
                    <a:pt x="4318" y="3235"/>
                    <a:pt x="4359" y="3139"/>
                    <a:pt x="4359" y="3035"/>
                  </a:cubicBezTo>
                  <a:cubicBezTo>
                    <a:pt x="4359" y="2826"/>
                    <a:pt x="4190" y="2656"/>
                    <a:pt x="3982" y="2656"/>
                  </a:cubicBezTo>
                  <a:cubicBezTo>
                    <a:pt x="3900" y="2656"/>
                    <a:pt x="3821" y="2682"/>
                    <a:pt x="3757" y="2730"/>
                  </a:cubicBezTo>
                  <a:cubicBezTo>
                    <a:pt x="3692" y="2682"/>
                    <a:pt x="3613" y="2656"/>
                    <a:pt x="3532" y="2656"/>
                  </a:cubicBezTo>
                  <a:close/>
                  <a:moveTo>
                    <a:pt x="0" y="2714"/>
                  </a:moveTo>
                  <a:lnTo>
                    <a:pt x="0" y="2922"/>
                  </a:lnTo>
                  <a:cubicBezTo>
                    <a:pt x="3" y="2913"/>
                    <a:pt x="5" y="2904"/>
                    <a:pt x="7" y="2894"/>
                  </a:cubicBezTo>
                  <a:lnTo>
                    <a:pt x="8" y="2890"/>
                  </a:lnTo>
                  <a:lnTo>
                    <a:pt x="8" y="2889"/>
                  </a:lnTo>
                  <a:cubicBezTo>
                    <a:pt x="12" y="2866"/>
                    <a:pt x="14" y="2842"/>
                    <a:pt x="14" y="2818"/>
                  </a:cubicBezTo>
                  <a:cubicBezTo>
                    <a:pt x="14" y="2783"/>
                    <a:pt x="9" y="2748"/>
                    <a:pt x="0" y="2714"/>
                  </a:cubicBezTo>
                  <a:close/>
                  <a:moveTo>
                    <a:pt x="641" y="2732"/>
                  </a:moveTo>
                  <a:cubicBezTo>
                    <a:pt x="714" y="2732"/>
                    <a:pt x="785" y="2759"/>
                    <a:pt x="840" y="2808"/>
                  </a:cubicBezTo>
                  <a:lnTo>
                    <a:pt x="865" y="2831"/>
                  </a:lnTo>
                  <a:lnTo>
                    <a:pt x="891" y="2808"/>
                  </a:lnTo>
                  <a:cubicBezTo>
                    <a:pt x="946" y="2759"/>
                    <a:pt x="1016" y="2732"/>
                    <a:pt x="1090" y="2732"/>
                  </a:cubicBezTo>
                  <a:cubicBezTo>
                    <a:pt x="1256" y="2732"/>
                    <a:pt x="1392" y="2868"/>
                    <a:pt x="1392" y="3035"/>
                  </a:cubicBezTo>
                  <a:cubicBezTo>
                    <a:pt x="1392" y="3118"/>
                    <a:pt x="1359" y="3195"/>
                    <a:pt x="1300" y="3253"/>
                  </a:cubicBezTo>
                  <a:lnTo>
                    <a:pt x="865" y="3695"/>
                  </a:lnTo>
                  <a:lnTo>
                    <a:pt x="424" y="3245"/>
                  </a:lnTo>
                  <a:lnTo>
                    <a:pt x="423" y="3245"/>
                  </a:lnTo>
                  <a:cubicBezTo>
                    <a:pt x="369" y="3188"/>
                    <a:pt x="339" y="3113"/>
                    <a:pt x="339" y="3035"/>
                  </a:cubicBezTo>
                  <a:cubicBezTo>
                    <a:pt x="339" y="3015"/>
                    <a:pt x="341" y="2995"/>
                    <a:pt x="345" y="2975"/>
                  </a:cubicBezTo>
                  <a:lnTo>
                    <a:pt x="346" y="2971"/>
                  </a:lnTo>
                  <a:lnTo>
                    <a:pt x="346" y="2970"/>
                  </a:lnTo>
                  <a:cubicBezTo>
                    <a:pt x="376" y="2832"/>
                    <a:pt x="500" y="2732"/>
                    <a:pt x="641" y="2732"/>
                  </a:cubicBezTo>
                  <a:close/>
                  <a:moveTo>
                    <a:pt x="3532" y="2732"/>
                  </a:moveTo>
                  <a:cubicBezTo>
                    <a:pt x="3606" y="2732"/>
                    <a:pt x="3676" y="2759"/>
                    <a:pt x="3731" y="2808"/>
                  </a:cubicBezTo>
                  <a:lnTo>
                    <a:pt x="3757" y="2831"/>
                  </a:lnTo>
                  <a:lnTo>
                    <a:pt x="3782" y="2808"/>
                  </a:lnTo>
                  <a:cubicBezTo>
                    <a:pt x="3837" y="2759"/>
                    <a:pt x="3908" y="2732"/>
                    <a:pt x="3982" y="2732"/>
                  </a:cubicBezTo>
                  <a:cubicBezTo>
                    <a:pt x="4148" y="2732"/>
                    <a:pt x="4283" y="2868"/>
                    <a:pt x="4283" y="3035"/>
                  </a:cubicBezTo>
                  <a:cubicBezTo>
                    <a:pt x="4283" y="3118"/>
                    <a:pt x="4250" y="3195"/>
                    <a:pt x="4191" y="3253"/>
                  </a:cubicBezTo>
                  <a:lnTo>
                    <a:pt x="3757" y="3695"/>
                  </a:lnTo>
                  <a:lnTo>
                    <a:pt x="3315" y="3245"/>
                  </a:lnTo>
                  <a:lnTo>
                    <a:pt x="3315" y="3245"/>
                  </a:lnTo>
                  <a:cubicBezTo>
                    <a:pt x="3260" y="3188"/>
                    <a:pt x="3231" y="3113"/>
                    <a:pt x="3231" y="3035"/>
                  </a:cubicBezTo>
                  <a:cubicBezTo>
                    <a:pt x="3231" y="3015"/>
                    <a:pt x="3233" y="2995"/>
                    <a:pt x="3236" y="2975"/>
                  </a:cubicBezTo>
                  <a:lnTo>
                    <a:pt x="3237" y="2971"/>
                  </a:lnTo>
                  <a:lnTo>
                    <a:pt x="3237" y="2970"/>
                  </a:lnTo>
                  <a:cubicBezTo>
                    <a:pt x="3268" y="2832"/>
                    <a:pt x="3391" y="2732"/>
                    <a:pt x="3532" y="2732"/>
                  </a:cubicBezTo>
                  <a:close/>
                  <a:moveTo>
                    <a:pt x="865" y="2963"/>
                  </a:moveTo>
                  <a:cubicBezTo>
                    <a:pt x="837" y="2963"/>
                    <a:pt x="815" y="2986"/>
                    <a:pt x="816" y="3012"/>
                  </a:cubicBezTo>
                  <a:lnTo>
                    <a:pt x="816" y="3012"/>
                  </a:lnTo>
                  <a:cubicBezTo>
                    <a:pt x="790" y="3014"/>
                    <a:pt x="771" y="3035"/>
                    <a:pt x="773" y="3059"/>
                  </a:cubicBezTo>
                  <a:cubicBezTo>
                    <a:pt x="775" y="3084"/>
                    <a:pt x="797" y="3103"/>
                    <a:pt x="822" y="3103"/>
                  </a:cubicBezTo>
                  <a:lnTo>
                    <a:pt x="822" y="3103"/>
                  </a:lnTo>
                  <a:cubicBezTo>
                    <a:pt x="822" y="3142"/>
                    <a:pt x="792" y="3172"/>
                    <a:pt x="753" y="3172"/>
                  </a:cubicBezTo>
                  <a:lnTo>
                    <a:pt x="753" y="3172"/>
                  </a:lnTo>
                  <a:cubicBezTo>
                    <a:pt x="715" y="3172"/>
                    <a:pt x="680" y="3143"/>
                    <a:pt x="672" y="3106"/>
                  </a:cubicBezTo>
                  <a:cubicBezTo>
                    <a:pt x="698" y="3105"/>
                    <a:pt x="716" y="3085"/>
                    <a:pt x="713" y="3061"/>
                  </a:cubicBezTo>
                  <a:cubicBezTo>
                    <a:pt x="710" y="3038"/>
                    <a:pt x="688" y="3021"/>
                    <a:pt x="663" y="3021"/>
                  </a:cubicBezTo>
                  <a:cubicBezTo>
                    <a:pt x="662" y="3021"/>
                    <a:pt x="661" y="3021"/>
                    <a:pt x="660" y="3021"/>
                  </a:cubicBezTo>
                  <a:lnTo>
                    <a:pt x="660" y="3021"/>
                  </a:lnTo>
                  <a:cubicBezTo>
                    <a:pt x="657" y="2999"/>
                    <a:pt x="636" y="2983"/>
                    <a:pt x="612" y="2983"/>
                  </a:cubicBezTo>
                  <a:cubicBezTo>
                    <a:pt x="609" y="2983"/>
                    <a:pt x="606" y="2984"/>
                    <a:pt x="603" y="2984"/>
                  </a:cubicBezTo>
                  <a:cubicBezTo>
                    <a:pt x="606" y="3008"/>
                    <a:pt x="611" y="3033"/>
                    <a:pt x="616" y="3057"/>
                  </a:cubicBezTo>
                  <a:cubicBezTo>
                    <a:pt x="618" y="3064"/>
                    <a:pt x="619" y="3071"/>
                    <a:pt x="621" y="3078"/>
                  </a:cubicBezTo>
                  <a:lnTo>
                    <a:pt x="621" y="3079"/>
                  </a:lnTo>
                  <a:cubicBezTo>
                    <a:pt x="630" y="3124"/>
                    <a:pt x="640" y="3169"/>
                    <a:pt x="645" y="3214"/>
                  </a:cubicBezTo>
                  <a:cubicBezTo>
                    <a:pt x="719" y="3214"/>
                    <a:pt x="792" y="3214"/>
                    <a:pt x="865" y="3214"/>
                  </a:cubicBezTo>
                  <a:cubicBezTo>
                    <a:pt x="939" y="3214"/>
                    <a:pt x="1012" y="3214"/>
                    <a:pt x="1085" y="3214"/>
                  </a:cubicBezTo>
                  <a:cubicBezTo>
                    <a:pt x="1091" y="3169"/>
                    <a:pt x="1100" y="3124"/>
                    <a:pt x="1110" y="3079"/>
                  </a:cubicBezTo>
                  <a:lnTo>
                    <a:pt x="1110" y="3078"/>
                  </a:lnTo>
                  <a:cubicBezTo>
                    <a:pt x="1112" y="3071"/>
                    <a:pt x="1113" y="3064"/>
                    <a:pt x="1115" y="3057"/>
                  </a:cubicBezTo>
                  <a:lnTo>
                    <a:pt x="1115" y="3057"/>
                  </a:lnTo>
                  <a:cubicBezTo>
                    <a:pt x="1120" y="3033"/>
                    <a:pt x="1124" y="3008"/>
                    <a:pt x="1128" y="2984"/>
                  </a:cubicBezTo>
                  <a:cubicBezTo>
                    <a:pt x="1125" y="2984"/>
                    <a:pt x="1122" y="2983"/>
                    <a:pt x="1119" y="2983"/>
                  </a:cubicBezTo>
                  <a:cubicBezTo>
                    <a:pt x="1095" y="2983"/>
                    <a:pt x="1074" y="2999"/>
                    <a:pt x="1071" y="3021"/>
                  </a:cubicBezTo>
                  <a:lnTo>
                    <a:pt x="1071" y="3021"/>
                  </a:lnTo>
                  <a:cubicBezTo>
                    <a:pt x="1070" y="3021"/>
                    <a:pt x="1069" y="3021"/>
                    <a:pt x="1068" y="3021"/>
                  </a:cubicBezTo>
                  <a:cubicBezTo>
                    <a:pt x="1043" y="3021"/>
                    <a:pt x="1021" y="3038"/>
                    <a:pt x="1018" y="3061"/>
                  </a:cubicBezTo>
                  <a:cubicBezTo>
                    <a:pt x="1015" y="3086"/>
                    <a:pt x="1033" y="3105"/>
                    <a:pt x="1059" y="3106"/>
                  </a:cubicBezTo>
                  <a:cubicBezTo>
                    <a:pt x="1051" y="3143"/>
                    <a:pt x="1016" y="3172"/>
                    <a:pt x="978" y="3172"/>
                  </a:cubicBezTo>
                  <a:lnTo>
                    <a:pt x="978" y="3172"/>
                  </a:lnTo>
                  <a:cubicBezTo>
                    <a:pt x="940" y="3172"/>
                    <a:pt x="909" y="3142"/>
                    <a:pt x="909" y="3103"/>
                  </a:cubicBezTo>
                  <a:cubicBezTo>
                    <a:pt x="934" y="3103"/>
                    <a:pt x="956" y="3084"/>
                    <a:pt x="958" y="3059"/>
                  </a:cubicBezTo>
                  <a:cubicBezTo>
                    <a:pt x="960" y="3035"/>
                    <a:pt x="941" y="3014"/>
                    <a:pt x="915" y="3012"/>
                  </a:cubicBezTo>
                  <a:lnTo>
                    <a:pt x="915" y="3012"/>
                  </a:lnTo>
                  <a:cubicBezTo>
                    <a:pt x="916" y="2986"/>
                    <a:pt x="894" y="2963"/>
                    <a:pt x="865" y="2963"/>
                  </a:cubicBezTo>
                  <a:close/>
                  <a:moveTo>
                    <a:pt x="3757" y="2963"/>
                  </a:moveTo>
                  <a:cubicBezTo>
                    <a:pt x="3728" y="2963"/>
                    <a:pt x="3706" y="2986"/>
                    <a:pt x="3708" y="3012"/>
                  </a:cubicBezTo>
                  <a:lnTo>
                    <a:pt x="3708" y="3012"/>
                  </a:lnTo>
                  <a:cubicBezTo>
                    <a:pt x="3681" y="3014"/>
                    <a:pt x="3662" y="3035"/>
                    <a:pt x="3664" y="3059"/>
                  </a:cubicBezTo>
                  <a:cubicBezTo>
                    <a:pt x="3666" y="3084"/>
                    <a:pt x="3688" y="3103"/>
                    <a:pt x="3713" y="3103"/>
                  </a:cubicBezTo>
                  <a:lnTo>
                    <a:pt x="3713" y="3103"/>
                  </a:lnTo>
                  <a:cubicBezTo>
                    <a:pt x="3713" y="3142"/>
                    <a:pt x="3683" y="3172"/>
                    <a:pt x="3645" y="3172"/>
                  </a:cubicBezTo>
                  <a:lnTo>
                    <a:pt x="3644" y="3172"/>
                  </a:lnTo>
                  <a:cubicBezTo>
                    <a:pt x="3606" y="3172"/>
                    <a:pt x="3571" y="3143"/>
                    <a:pt x="3564" y="3106"/>
                  </a:cubicBezTo>
                  <a:cubicBezTo>
                    <a:pt x="3589" y="3105"/>
                    <a:pt x="3607" y="3085"/>
                    <a:pt x="3604" y="3061"/>
                  </a:cubicBezTo>
                  <a:cubicBezTo>
                    <a:pt x="3601" y="3038"/>
                    <a:pt x="3580" y="3021"/>
                    <a:pt x="3554" y="3021"/>
                  </a:cubicBezTo>
                  <a:cubicBezTo>
                    <a:pt x="3553" y="3021"/>
                    <a:pt x="3552" y="3021"/>
                    <a:pt x="3551" y="3021"/>
                  </a:cubicBezTo>
                  <a:lnTo>
                    <a:pt x="3551" y="3021"/>
                  </a:lnTo>
                  <a:cubicBezTo>
                    <a:pt x="3548" y="2999"/>
                    <a:pt x="3527" y="2983"/>
                    <a:pt x="3503" y="2983"/>
                  </a:cubicBezTo>
                  <a:cubicBezTo>
                    <a:pt x="3500" y="2983"/>
                    <a:pt x="3497" y="2984"/>
                    <a:pt x="3494" y="2984"/>
                  </a:cubicBezTo>
                  <a:cubicBezTo>
                    <a:pt x="3498" y="3008"/>
                    <a:pt x="3502" y="3033"/>
                    <a:pt x="3507" y="3057"/>
                  </a:cubicBezTo>
                  <a:cubicBezTo>
                    <a:pt x="3509" y="3064"/>
                    <a:pt x="3510" y="3071"/>
                    <a:pt x="3512" y="3078"/>
                  </a:cubicBezTo>
                  <a:lnTo>
                    <a:pt x="3512" y="3079"/>
                  </a:lnTo>
                  <a:cubicBezTo>
                    <a:pt x="3522" y="3124"/>
                    <a:pt x="3531" y="3169"/>
                    <a:pt x="3537" y="3214"/>
                  </a:cubicBezTo>
                  <a:cubicBezTo>
                    <a:pt x="3611" y="3214"/>
                    <a:pt x="3684" y="3214"/>
                    <a:pt x="3757" y="3214"/>
                  </a:cubicBezTo>
                  <a:cubicBezTo>
                    <a:pt x="3830" y="3214"/>
                    <a:pt x="3903" y="3214"/>
                    <a:pt x="3977" y="3214"/>
                  </a:cubicBezTo>
                  <a:cubicBezTo>
                    <a:pt x="3982" y="3169"/>
                    <a:pt x="3992" y="3124"/>
                    <a:pt x="4001" y="3079"/>
                  </a:cubicBezTo>
                  <a:lnTo>
                    <a:pt x="4001" y="3078"/>
                  </a:lnTo>
                  <a:cubicBezTo>
                    <a:pt x="4003" y="3071"/>
                    <a:pt x="4004" y="3064"/>
                    <a:pt x="4006" y="3057"/>
                  </a:cubicBezTo>
                  <a:cubicBezTo>
                    <a:pt x="4011" y="3033"/>
                    <a:pt x="4016" y="3008"/>
                    <a:pt x="4019" y="2984"/>
                  </a:cubicBezTo>
                  <a:cubicBezTo>
                    <a:pt x="4016" y="2984"/>
                    <a:pt x="4013" y="2983"/>
                    <a:pt x="4010" y="2983"/>
                  </a:cubicBezTo>
                  <a:cubicBezTo>
                    <a:pt x="3986" y="2983"/>
                    <a:pt x="3966" y="2999"/>
                    <a:pt x="3962" y="3021"/>
                  </a:cubicBezTo>
                  <a:lnTo>
                    <a:pt x="3962" y="3021"/>
                  </a:lnTo>
                  <a:cubicBezTo>
                    <a:pt x="3961" y="3021"/>
                    <a:pt x="3960" y="3021"/>
                    <a:pt x="3959" y="3021"/>
                  </a:cubicBezTo>
                  <a:cubicBezTo>
                    <a:pt x="3934" y="3021"/>
                    <a:pt x="3912" y="3038"/>
                    <a:pt x="3909" y="3061"/>
                  </a:cubicBezTo>
                  <a:cubicBezTo>
                    <a:pt x="3906" y="3086"/>
                    <a:pt x="3924" y="3105"/>
                    <a:pt x="3950" y="3106"/>
                  </a:cubicBezTo>
                  <a:cubicBezTo>
                    <a:pt x="3942" y="3143"/>
                    <a:pt x="3907" y="3172"/>
                    <a:pt x="3869" y="3172"/>
                  </a:cubicBezTo>
                  <a:lnTo>
                    <a:pt x="3869" y="3172"/>
                  </a:lnTo>
                  <a:cubicBezTo>
                    <a:pt x="3831" y="3172"/>
                    <a:pt x="3800" y="3142"/>
                    <a:pt x="3800" y="3103"/>
                  </a:cubicBezTo>
                  <a:cubicBezTo>
                    <a:pt x="3825" y="3103"/>
                    <a:pt x="3847" y="3084"/>
                    <a:pt x="3849" y="3059"/>
                  </a:cubicBezTo>
                  <a:cubicBezTo>
                    <a:pt x="3851" y="3035"/>
                    <a:pt x="3832" y="3014"/>
                    <a:pt x="3806" y="3012"/>
                  </a:cubicBezTo>
                  <a:lnTo>
                    <a:pt x="3806" y="3012"/>
                  </a:lnTo>
                  <a:cubicBezTo>
                    <a:pt x="3807" y="2986"/>
                    <a:pt x="3785" y="2963"/>
                    <a:pt x="3757" y="2963"/>
                  </a:cubicBezTo>
                  <a:close/>
                  <a:moveTo>
                    <a:pt x="865" y="3247"/>
                  </a:moveTo>
                  <a:cubicBezTo>
                    <a:pt x="793" y="3247"/>
                    <a:pt x="721" y="3247"/>
                    <a:pt x="648" y="3247"/>
                  </a:cubicBezTo>
                  <a:cubicBezTo>
                    <a:pt x="649" y="3258"/>
                    <a:pt x="649" y="3268"/>
                    <a:pt x="649" y="3279"/>
                  </a:cubicBezTo>
                  <a:lnTo>
                    <a:pt x="1081" y="3279"/>
                  </a:lnTo>
                  <a:cubicBezTo>
                    <a:pt x="1081" y="3268"/>
                    <a:pt x="1082" y="3258"/>
                    <a:pt x="1083" y="3247"/>
                  </a:cubicBezTo>
                  <a:cubicBezTo>
                    <a:pt x="1010" y="3247"/>
                    <a:pt x="938" y="3247"/>
                    <a:pt x="865" y="3247"/>
                  </a:cubicBezTo>
                  <a:close/>
                  <a:moveTo>
                    <a:pt x="3757" y="3247"/>
                  </a:moveTo>
                  <a:cubicBezTo>
                    <a:pt x="3684" y="3247"/>
                    <a:pt x="3612" y="3247"/>
                    <a:pt x="3540" y="3247"/>
                  </a:cubicBezTo>
                  <a:cubicBezTo>
                    <a:pt x="3540" y="3258"/>
                    <a:pt x="3541" y="3268"/>
                    <a:pt x="3541" y="3279"/>
                  </a:cubicBezTo>
                  <a:lnTo>
                    <a:pt x="3973" y="3279"/>
                  </a:lnTo>
                  <a:cubicBezTo>
                    <a:pt x="3973" y="3268"/>
                    <a:pt x="3973" y="3258"/>
                    <a:pt x="3974" y="3247"/>
                  </a:cubicBezTo>
                  <a:cubicBezTo>
                    <a:pt x="3901" y="3247"/>
                    <a:pt x="3829" y="3247"/>
                    <a:pt x="3757" y="3247"/>
                  </a:cubicBezTo>
                  <a:close/>
                  <a:moveTo>
                    <a:pt x="1784" y="3351"/>
                  </a:moveTo>
                  <a:cubicBezTo>
                    <a:pt x="1686" y="3351"/>
                    <a:pt x="1593" y="3389"/>
                    <a:pt x="1521" y="3457"/>
                  </a:cubicBezTo>
                  <a:lnTo>
                    <a:pt x="1015" y="3954"/>
                  </a:lnTo>
                  <a:lnTo>
                    <a:pt x="1512" y="4442"/>
                  </a:lnTo>
                  <a:cubicBezTo>
                    <a:pt x="1584" y="4516"/>
                    <a:pt x="1681" y="4556"/>
                    <a:pt x="1784" y="4556"/>
                  </a:cubicBezTo>
                  <a:cubicBezTo>
                    <a:pt x="1993" y="4556"/>
                    <a:pt x="2163" y="4387"/>
                    <a:pt x="2163" y="4179"/>
                  </a:cubicBezTo>
                  <a:cubicBezTo>
                    <a:pt x="2163" y="4097"/>
                    <a:pt x="2137" y="4018"/>
                    <a:pt x="2089" y="3954"/>
                  </a:cubicBezTo>
                  <a:cubicBezTo>
                    <a:pt x="2137" y="3889"/>
                    <a:pt x="2163" y="3811"/>
                    <a:pt x="2163" y="3729"/>
                  </a:cubicBezTo>
                  <a:cubicBezTo>
                    <a:pt x="2163" y="3551"/>
                    <a:pt x="2036" y="3395"/>
                    <a:pt x="1861" y="3359"/>
                  </a:cubicBezTo>
                  <a:lnTo>
                    <a:pt x="1857" y="3358"/>
                  </a:lnTo>
                  <a:lnTo>
                    <a:pt x="1855" y="3358"/>
                  </a:lnTo>
                  <a:cubicBezTo>
                    <a:pt x="1832" y="3353"/>
                    <a:pt x="1808" y="3351"/>
                    <a:pt x="1784" y="3351"/>
                  </a:cubicBezTo>
                  <a:close/>
                  <a:moveTo>
                    <a:pt x="2838" y="3351"/>
                  </a:moveTo>
                  <a:cubicBezTo>
                    <a:pt x="2629" y="3351"/>
                    <a:pt x="2459" y="3521"/>
                    <a:pt x="2459" y="3729"/>
                  </a:cubicBezTo>
                  <a:cubicBezTo>
                    <a:pt x="2459" y="3811"/>
                    <a:pt x="2485" y="3889"/>
                    <a:pt x="2533" y="3954"/>
                  </a:cubicBezTo>
                  <a:cubicBezTo>
                    <a:pt x="2485" y="4019"/>
                    <a:pt x="2459" y="4097"/>
                    <a:pt x="2459" y="4179"/>
                  </a:cubicBezTo>
                  <a:cubicBezTo>
                    <a:pt x="2459" y="4357"/>
                    <a:pt x="2586" y="4513"/>
                    <a:pt x="2761" y="4549"/>
                  </a:cubicBezTo>
                  <a:lnTo>
                    <a:pt x="2766" y="4550"/>
                  </a:lnTo>
                  <a:lnTo>
                    <a:pt x="2767" y="4550"/>
                  </a:lnTo>
                  <a:cubicBezTo>
                    <a:pt x="2790" y="4554"/>
                    <a:pt x="2814" y="4556"/>
                    <a:pt x="2838" y="4556"/>
                  </a:cubicBezTo>
                  <a:cubicBezTo>
                    <a:pt x="2936" y="4556"/>
                    <a:pt x="3029" y="4519"/>
                    <a:pt x="3101" y="4451"/>
                  </a:cubicBezTo>
                  <a:lnTo>
                    <a:pt x="3607" y="3954"/>
                  </a:lnTo>
                  <a:lnTo>
                    <a:pt x="3110" y="3466"/>
                  </a:lnTo>
                  <a:cubicBezTo>
                    <a:pt x="3038" y="3392"/>
                    <a:pt x="2941" y="3351"/>
                    <a:pt x="2838" y="3351"/>
                  </a:cubicBezTo>
                  <a:close/>
                  <a:moveTo>
                    <a:pt x="4675" y="3351"/>
                  </a:moveTo>
                  <a:cubicBezTo>
                    <a:pt x="4577" y="3351"/>
                    <a:pt x="4484" y="3389"/>
                    <a:pt x="4413" y="3457"/>
                  </a:cubicBezTo>
                  <a:lnTo>
                    <a:pt x="3906" y="3954"/>
                  </a:lnTo>
                  <a:lnTo>
                    <a:pt x="4403" y="4442"/>
                  </a:lnTo>
                  <a:cubicBezTo>
                    <a:pt x="4475" y="4516"/>
                    <a:pt x="4572" y="4556"/>
                    <a:pt x="4675" y="4556"/>
                  </a:cubicBezTo>
                  <a:cubicBezTo>
                    <a:pt x="4692" y="4556"/>
                    <a:pt x="4708" y="4555"/>
                    <a:pt x="4724" y="4553"/>
                  </a:cubicBezTo>
                  <a:lnTo>
                    <a:pt x="4724" y="4476"/>
                  </a:lnTo>
                  <a:cubicBezTo>
                    <a:pt x="4708" y="4479"/>
                    <a:pt x="4692" y="4480"/>
                    <a:pt x="4675" y="4480"/>
                  </a:cubicBezTo>
                  <a:cubicBezTo>
                    <a:pt x="4593" y="4480"/>
                    <a:pt x="4515" y="4447"/>
                    <a:pt x="4458" y="4388"/>
                  </a:cubicBezTo>
                  <a:lnTo>
                    <a:pt x="4016" y="3954"/>
                  </a:lnTo>
                  <a:lnTo>
                    <a:pt x="4466" y="3512"/>
                  </a:lnTo>
                  <a:lnTo>
                    <a:pt x="4466" y="3512"/>
                  </a:lnTo>
                  <a:cubicBezTo>
                    <a:pt x="4523" y="3458"/>
                    <a:pt x="4597" y="3428"/>
                    <a:pt x="4675" y="3428"/>
                  </a:cubicBezTo>
                  <a:cubicBezTo>
                    <a:pt x="4692" y="3428"/>
                    <a:pt x="4708" y="3429"/>
                    <a:pt x="4724" y="3432"/>
                  </a:cubicBezTo>
                  <a:lnTo>
                    <a:pt x="4724" y="3354"/>
                  </a:lnTo>
                  <a:cubicBezTo>
                    <a:pt x="4708" y="3352"/>
                    <a:pt x="4692" y="3351"/>
                    <a:pt x="4675" y="3351"/>
                  </a:cubicBezTo>
                  <a:close/>
                  <a:moveTo>
                    <a:pt x="0" y="3355"/>
                  </a:moveTo>
                  <a:lnTo>
                    <a:pt x="0" y="3432"/>
                  </a:lnTo>
                  <a:cubicBezTo>
                    <a:pt x="62" y="3443"/>
                    <a:pt x="119" y="3473"/>
                    <a:pt x="164" y="3520"/>
                  </a:cubicBezTo>
                  <a:lnTo>
                    <a:pt x="606" y="3954"/>
                  </a:lnTo>
                  <a:lnTo>
                    <a:pt x="157" y="4396"/>
                  </a:lnTo>
                  <a:lnTo>
                    <a:pt x="156" y="4396"/>
                  </a:lnTo>
                  <a:cubicBezTo>
                    <a:pt x="112" y="4438"/>
                    <a:pt x="58" y="4465"/>
                    <a:pt x="0" y="4475"/>
                  </a:cubicBezTo>
                  <a:lnTo>
                    <a:pt x="0" y="4553"/>
                  </a:lnTo>
                  <a:cubicBezTo>
                    <a:pt x="78" y="4542"/>
                    <a:pt x="151" y="4507"/>
                    <a:pt x="210" y="4451"/>
                  </a:cubicBezTo>
                  <a:lnTo>
                    <a:pt x="716" y="3954"/>
                  </a:lnTo>
                  <a:lnTo>
                    <a:pt x="219" y="3466"/>
                  </a:lnTo>
                  <a:cubicBezTo>
                    <a:pt x="159" y="3405"/>
                    <a:pt x="83" y="3366"/>
                    <a:pt x="0" y="3355"/>
                  </a:cubicBezTo>
                  <a:close/>
                  <a:moveTo>
                    <a:pt x="1784" y="3428"/>
                  </a:moveTo>
                  <a:cubicBezTo>
                    <a:pt x="1804" y="3428"/>
                    <a:pt x="1825" y="3430"/>
                    <a:pt x="1844" y="3434"/>
                  </a:cubicBezTo>
                  <a:lnTo>
                    <a:pt x="1848" y="3435"/>
                  </a:lnTo>
                  <a:lnTo>
                    <a:pt x="1849" y="3435"/>
                  </a:lnTo>
                  <a:cubicBezTo>
                    <a:pt x="1987" y="3465"/>
                    <a:pt x="2087" y="3588"/>
                    <a:pt x="2087" y="3729"/>
                  </a:cubicBezTo>
                  <a:cubicBezTo>
                    <a:pt x="2087" y="3803"/>
                    <a:pt x="2060" y="3874"/>
                    <a:pt x="2011" y="3928"/>
                  </a:cubicBezTo>
                  <a:lnTo>
                    <a:pt x="1989" y="3954"/>
                  </a:lnTo>
                  <a:lnTo>
                    <a:pt x="2011" y="3979"/>
                  </a:lnTo>
                  <a:cubicBezTo>
                    <a:pt x="2060" y="4034"/>
                    <a:pt x="2087" y="4105"/>
                    <a:pt x="2087" y="4179"/>
                  </a:cubicBezTo>
                  <a:cubicBezTo>
                    <a:pt x="2087" y="4345"/>
                    <a:pt x="1951" y="4480"/>
                    <a:pt x="1784" y="4480"/>
                  </a:cubicBezTo>
                  <a:cubicBezTo>
                    <a:pt x="1701" y="4480"/>
                    <a:pt x="1624" y="4447"/>
                    <a:pt x="1567" y="4388"/>
                  </a:cubicBezTo>
                  <a:lnTo>
                    <a:pt x="1124" y="3954"/>
                  </a:lnTo>
                  <a:lnTo>
                    <a:pt x="1574" y="3512"/>
                  </a:lnTo>
                  <a:lnTo>
                    <a:pt x="1575" y="3512"/>
                  </a:lnTo>
                  <a:cubicBezTo>
                    <a:pt x="1632" y="3458"/>
                    <a:pt x="1706" y="3428"/>
                    <a:pt x="1784" y="3428"/>
                  </a:cubicBezTo>
                  <a:close/>
                  <a:moveTo>
                    <a:pt x="2838" y="3428"/>
                  </a:moveTo>
                  <a:cubicBezTo>
                    <a:pt x="2921" y="3428"/>
                    <a:pt x="2998" y="3460"/>
                    <a:pt x="3056" y="3520"/>
                  </a:cubicBezTo>
                  <a:lnTo>
                    <a:pt x="3498" y="3954"/>
                  </a:lnTo>
                  <a:lnTo>
                    <a:pt x="3048" y="4396"/>
                  </a:lnTo>
                  <a:lnTo>
                    <a:pt x="3048" y="4396"/>
                  </a:lnTo>
                  <a:cubicBezTo>
                    <a:pt x="2990" y="4450"/>
                    <a:pt x="2916" y="4480"/>
                    <a:pt x="2838" y="4480"/>
                  </a:cubicBezTo>
                  <a:cubicBezTo>
                    <a:pt x="2818" y="4480"/>
                    <a:pt x="2798" y="4478"/>
                    <a:pt x="2778" y="4474"/>
                  </a:cubicBezTo>
                  <a:lnTo>
                    <a:pt x="2774" y="4473"/>
                  </a:lnTo>
                  <a:lnTo>
                    <a:pt x="2773" y="4473"/>
                  </a:lnTo>
                  <a:cubicBezTo>
                    <a:pt x="2635" y="4443"/>
                    <a:pt x="2535" y="4320"/>
                    <a:pt x="2535" y="4179"/>
                  </a:cubicBezTo>
                  <a:cubicBezTo>
                    <a:pt x="2535" y="4105"/>
                    <a:pt x="2562" y="4034"/>
                    <a:pt x="2611" y="3979"/>
                  </a:cubicBezTo>
                  <a:lnTo>
                    <a:pt x="2634" y="3954"/>
                  </a:lnTo>
                  <a:lnTo>
                    <a:pt x="2611" y="3928"/>
                  </a:lnTo>
                  <a:cubicBezTo>
                    <a:pt x="2562" y="3874"/>
                    <a:pt x="2535" y="3803"/>
                    <a:pt x="2535" y="3729"/>
                  </a:cubicBezTo>
                  <a:cubicBezTo>
                    <a:pt x="2535" y="3563"/>
                    <a:pt x="2671" y="3428"/>
                    <a:pt x="2838" y="3428"/>
                  </a:cubicBezTo>
                  <a:close/>
                  <a:moveTo>
                    <a:pt x="1835" y="3691"/>
                  </a:moveTo>
                  <a:cubicBezTo>
                    <a:pt x="1811" y="3695"/>
                    <a:pt x="1787" y="3700"/>
                    <a:pt x="1763" y="3705"/>
                  </a:cubicBezTo>
                  <a:cubicBezTo>
                    <a:pt x="1756" y="3706"/>
                    <a:pt x="1749" y="3708"/>
                    <a:pt x="1742" y="3709"/>
                  </a:cubicBezTo>
                  <a:lnTo>
                    <a:pt x="1741" y="3709"/>
                  </a:lnTo>
                  <a:lnTo>
                    <a:pt x="1741" y="3709"/>
                  </a:lnTo>
                  <a:cubicBezTo>
                    <a:pt x="1696" y="3719"/>
                    <a:pt x="1651" y="3729"/>
                    <a:pt x="1605" y="3734"/>
                  </a:cubicBezTo>
                  <a:cubicBezTo>
                    <a:pt x="1605" y="3808"/>
                    <a:pt x="1606" y="3881"/>
                    <a:pt x="1606" y="3954"/>
                  </a:cubicBezTo>
                  <a:cubicBezTo>
                    <a:pt x="1606" y="4027"/>
                    <a:pt x="1605" y="4100"/>
                    <a:pt x="1605" y="4174"/>
                  </a:cubicBezTo>
                  <a:cubicBezTo>
                    <a:pt x="1651" y="4179"/>
                    <a:pt x="1696" y="4189"/>
                    <a:pt x="1741" y="4198"/>
                  </a:cubicBezTo>
                  <a:lnTo>
                    <a:pt x="1741" y="4199"/>
                  </a:lnTo>
                  <a:cubicBezTo>
                    <a:pt x="1748" y="4200"/>
                    <a:pt x="1756" y="4202"/>
                    <a:pt x="1763" y="4203"/>
                  </a:cubicBezTo>
                  <a:cubicBezTo>
                    <a:pt x="1787" y="4208"/>
                    <a:pt x="1811" y="4213"/>
                    <a:pt x="1835" y="4217"/>
                  </a:cubicBezTo>
                  <a:cubicBezTo>
                    <a:pt x="1840" y="4189"/>
                    <a:pt x="1823" y="4163"/>
                    <a:pt x="1799" y="4159"/>
                  </a:cubicBezTo>
                  <a:lnTo>
                    <a:pt x="1799" y="4159"/>
                  </a:lnTo>
                  <a:cubicBezTo>
                    <a:pt x="1800" y="4133"/>
                    <a:pt x="1782" y="4109"/>
                    <a:pt x="1758" y="4106"/>
                  </a:cubicBezTo>
                  <a:cubicBezTo>
                    <a:pt x="1756" y="4106"/>
                    <a:pt x="1755" y="4106"/>
                    <a:pt x="1753" y="4106"/>
                  </a:cubicBezTo>
                  <a:cubicBezTo>
                    <a:pt x="1731" y="4106"/>
                    <a:pt x="1714" y="4123"/>
                    <a:pt x="1713" y="4147"/>
                  </a:cubicBezTo>
                  <a:cubicBezTo>
                    <a:pt x="1676" y="4140"/>
                    <a:pt x="1647" y="4104"/>
                    <a:pt x="1648" y="4066"/>
                  </a:cubicBezTo>
                  <a:cubicBezTo>
                    <a:pt x="1648" y="4028"/>
                    <a:pt x="1678" y="3998"/>
                    <a:pt x="1716" y="3998"/>
                  </a:cubicBezTo>
                  <a:cubicBezTo>
                    <a:pt x="1716" y="4023"/>
                    <a:pt x="1735" y="4044"/>
                    <a:pt x="1760" y="4046"/>
                  </a:cubicBezTo>
                  <a:cubicBezTo>
                    <a:pt x="1761" y="4046"/>
                    <a:pt x="1762" y="4047"/>
                    <a:pt x="1764" y="4047"/>
                  </a:cubicBezTo>
                  <a:cubicBezTo>
                    <a:pt x="1786" y="4047"/>
                    <a:pt x="1805" y="4028"/>
                    <a:pt x="1807" y="4003"/>
                  </a:cubicBezTo>
                  <a:lnTo>
                    <a:pt x="1807" y="4003"/>
                  </a:lnTo>
                  <a:cubicBezTo>
                    <a:pt x="1808" y="4003"/>
                    <a:pt x="1809" y="4003"/>
                    <a:pt x="1809" y="4003"/>
                  </a:cubicBezTo>
                  <a:cubicBezTo>
                    <a:pt x="1834" y="4003"/>
                    <a:pt x="1856" y="3981"/>
                    <a:pt x="1856" y="3954"/>
                  </a:cubicBezTo>
                  <a:cubicBezTo>
                    <a:pt x="1856" y="3926"/>
                    <a:pt x="1834" y="3905"/>
                    <a:pt x="1809" y="3905"/>
                  </a:cubicBezTo>
                  <a:cubicBezTo>
                    <a:pt x="1809" y="3905"/>
                    <a:pt x="1808" y="3905"/>
                    <a:pt x="1807" y="3905"/>
                  </a:cubicBezTo>
                  <a:lnTo>
                    <a:pt x="1807" y="3905"/>
                  </a:lnTo>
                  <a:cubicBezTo>
                    <a:pt x="1805" y="3880"/>
                    <a:pt x="1786" y="3861"/>
                    <a:pt x="1764" y="3861"/>
                  </a:cubicBezTo>
                  <a:cubicBezTo>
                    <a:pt x="1762" y="3861"/>
                    <a:pt x="1761" y="3861"/>
                    <a:pt x="1760" y="3861"/>
                  </a:cubicBezTo>
                  <a:cubicBezTo>
                    <a:pt x="1735" y="3863"/>
                    <a:pt x="1716" y="3885"/>
                    <a:pt x="1716" y="3910"/>
                  </a:cubicBezTo>
                  <a:cubicBezTo>
                    <a:pt x="1678" y="3910"/>
                    <a:pt x="1648" y="3880"/>
                    <a:pt x="1648" y="3842"/>
                  </a:cubicBezTo>
                  <a:cubicBezTo>
                    <a:pt x="1647" y="3804"/>
                    <a:pt x="1677" y="3768"/>
                    <a:pt x="1713" y="3761"/>
                  </a:cubicBezTo>
                  <a:cubicBezTo>
                    <a:pt x="1714" y="3784"/>
                    <a:pt x="1731" y="3802"/>
                    <a:pt x="1753" y="3802"/>
                  </a:cubicBezTo>
                  <a:cubicBezTo>
                    <a:pt x="1755" y="3802"/>
                    <a:pt x="1756" y="3802"/>
                    <a:pt x="1758" y="3801"/>
                  </a:cubicBezTo>
                  <a:cubicBezTo>
                    <a:pt x="1782" y="3799"/>
                    <a:pt x="1800" y="3775"/>
                    <a:pt x="1799" y="3748"/>
                  </a:cubicBezTo>
                  <a:lnTo>
                    <a:pt x="1799" y="3748"/>
                  </a:lnTo>
                  <a:cubicBezTo>
                    <a:pt x="1823" y="3745"/>
                    <a:pt x="1840" y="3719"/>
                    <a:pt x="1835" y="3691"/>
                  </a:cubicBezTo>
                  <a:close/>
                  <a:moveTo>
                    <a:pt x="2787" y="3691"/>
                  </a:moveTo>
                  <a:cubicBezTo>
                    <a:pt x="2782" y="3719"/>
                    <a:pt x="2799" y="3745"/>
                    <a:pt x="2823" y="3748"/>
                  </a:cubicBezTo>
                  <a:lnTo>
                    <a:pt x="2823" y="3748"/>
                  </a:lnTo>
                  <a:cubicBezTo>
                    <a:pt x="2822" y="3775"/>
                    <a:pt x="2840" y="3799"/>
                    <a:pt x="2864" y="3801"/>
                  </a:cubicBezTo>
                  <a:cubicBezTo>
                    <a:pt x="2866" y="3802"/>
                    <a:pt x="2867" y="3802"/>
                    <a:pt x="2869" y="3802"/>
                  </a:cubicBezTo>
                  <a:cubicBezTo>
                    <a:pt x="2891" y="3802"/>
                    <a:pt x="2908" y="3784"/>
                    <a:pt x="2909" y="3760"/>
                  </a:cubicBezTo>
                  <a:cubicBezTo>
                    <a:pt x="2946" y="3768"/>
                    <a:pt x="2975" y="3803"/>
                    <a:pt x="2975" y="3842"/>
                  </a:cubicBezTo>
                  <a:cubicBezTo>
                    <a:pt x="2974" y="3880"/>
                    <a:pt x="2944" y="3910"/>
                    <a:pt x="2906" y="3910"/>
                  </a:cubicBezTo>
                  <a:cubicBezTo>
                    <a:pt x="2906" y="3885"/>
                    <a:pt x="2887" y="3863"/>
                    <a:pt x="2862" y="3861"/>
                  </a:cubicBezTo>
                  <a:cubicBezTo>
                    <a:pt x="2861" y="3861"/>
                    <a:pt x="2860" y="3861"/>
                    <a:pt x="2859" y="3861"/>
                  </a:cubicBezTo>
                  <a:cubicBezTo>
                    <a:pt x="2836" y="3861"/>
                    <a:pt x="2817" y="3880"/>
                    <a:pt x="2815" y="3905"/>
                  </a:cubicBezTo>
                  <a:lnTo>
                    <a:pt x="2815" y="3905"/>
                  </a:lnTo>
                  <a:cubicBezTo>
                    <a:pt x="2814" y="3905"/>
                    <a:pt x="2814" y="3905"/>
                    <a:pt x="2813" y="3905"/>
                  </a:cubicBezTo>
                  <a:cubicBezTo>
                    <a:pt x="2788" y="3905"/>
                    <a:pt x="2766" y="3926"/>
                    <a:pt x="2766" y="3954"/>
                  </a:cubicBezTo>
                  <a:cubicBezTo>
                    <a:pt x="2766" y="3981"/>
                    <a:pt x="2788" y="4003"/>
                    <a:pt x="2813" y="4003"/>
                  </a:cubicBezTo>
                  <a:cubicBezTo>
                    <a:pt x="2814" y="4003"/>
                    <a:pt x="2814" y="4003"/>
                    <a:pt x="2815" y="4003"/>
                  </a:cubicBezTo>
                  <a:lnTo>
                    <a:pt x="2815" y="4003"/>
                  </a:lnTo>
                  <a:cubicBezTo>
                    <a:pt x="2817" y="4028"/>
                    <a:pt x="2836" y="4047"/>
                    <a:pt x="2859" y="4047"/>
                  </a:cubicBezTo>
                  <a:cubicBezTo>
                    <a:pt x="2860" y="4047"/>
                    <a:pt x="2861" y="4046"/>
                    <a:pt x="2862" y="4046"/>
                  </a:cubicBezTo>
                  <a:cubicBezTo>
                    <a:pt x="2887" y="4044"/>
                    <a:pt x="2906" y="4022"/>
                    <a:pt x="2906" y="3997"/>
                  </a:cubicBezTo>
                  <a:cubicBezTo>
                    <a:pt x="2944" y="3997"/>
                    <a:pt x="2974" y="4028"/>
                    <a:pt x="2975" y="4066"/>
                  </a:cubicBezTo>
                  <a:cubicBezTo>
                    <a:pt x="2975" y="4104"/>
                    <a:pt x="2946" y="4139"/>
                    <a:pt x="2909" y="4147"/>
                  </a:cubicBezTo>
                  <a:cubicBezTo>
                    <a:pt x="2908" y="4123"/>
                    <a:pt x="2891" y="4106"/>
                    <a:pt x="2869" y="4106"/>
                  </a:cubicBezTo>
                  <a:cubicBezTo>
                    <a:pt x="2867" y="4106"/>
                    <a:pt x="2866" y="4106"/>
                    <a:pt x="2864" y="4106"/>
                  </a:cubicBezTo>
                  <a:cubicBezTo>
                    <a:pt x="2840" y="4109"/>
                    <a:pt x="2822" y="4133"/>
                    <a:pt x="2823" y="4159"/>
                  </a:cubicBezTo>
                  <a:lnTo>
                    <a:pt x="2823" y="4159"/>
                  </a:lnTo>
                  <a:cubicBezTo>
                    <a:pt x="2799" y="4163"/>
                    <a:pt x="2782" y="4189"/>
                    <a:pt x="2787" y="4217"/>
                  </a:cubicBezTo>
                  <a:cubicBezTo>
                    <a:pt x="2811" y="4213"/>
                    <a:pt x="2835" y="4208"/>
                    <a:pt x="2859" y="4203"/>
                  </a:cubicBezTo>
                  <a:cubicBezTo>
                    <a:pt x="2866" y="4202"/>
                    <a:pt x="2873" y="4200"/>
                    <a:pt x="2880" y="4199"/>
                  </a:cubicBezTo>
                  <a:lnTo>
                    <a:pt x="2881" y="4198"/>
                  </a:lnTo>
                  <a:cubicBezTo>
                    <a:pt x="2927" y="4189"/>
                    <a:pt x="2972" y="4179"/>
                    <a:pt x="3017" y="4174"/>
                  </a:cubicBezTo>
                  <a:cubicBezTo>
                    <a:pt x="3017" y="4100"/>
                    <a:pt x="3017" y="4027"/>
                    <a:pt x="3017" y="3954"/>
                  </a:cubicBezTo>
                  <a:cubicBezTo>
                    <a:pt x="3017" y="3881"/>
                    <a:pt x="3017" y="3808"/>
                    <a:pt x="3017" y="3734"/>
                  </a:cubicBezTo>
                  <a:cubicBezTo>
                    <a:pt x="2972" y="3729"/>
                    <a:pt x="2927" y="3719"/>
                    <a:pt x="2881" y="3709"/>
                  </a:cubicBezTo>
                  <a:lnTo>
                    <a:pt x="2881" y="3709"/>
                  </a:lnTo>
                  <a:cubicBezTo>
                    <a:pt x="2874" y="3708"/>
                    <a:pt x="2867" y="3706"/>
                    <a:pt x="2859" y="3705"/>
                  </a:cubicBezTo>
                  <a:cubicBezTo>
                    <a:pt x="2835" y="3700"/>
                    <a:pt x="2811" y="3695"/>
                    <a:pt x="2787" y="3691"/>
                  </a:cubicBezTo>
                  <a:close/>
                  <a:moveTo>
                    <a:pt x="4724" y="3691"/>
                  </a:moveTo>
                  <a:cubicBezTo>
                    <a:pt x="4701" y="3695"/>
                    <a:pt x="4677" y="3700"/>
                    <a:pt x="4654" y="3705"/>
                  </a:cubicBezTo>
                  <a:cubicBezTo>
                    <a:pt x="4647" y="3706"/>
                    <a:pt x="4640" y="3708"/>
                    <a:pt x="4633" y="3709"/>
                  </a:cubicBezTo>
                  <a:lnTo>
                    <a:pt x="4632" y="3709"/>
                  </a:lnTo>
                  <a:cubicBezTo>
                    <a:pt x="4587" y="3719"/>
                    <a:pt x="4542" y="3729"/>
                    <a:pt x="4496" y="3734"/>
                  </a:cubicBezTo>
                  <a:cubicBezTo>
                    <a:pt x="4497" y="3808"/>
                    <a:pt x="4497" y="3881"/>
                    <a:pt x="4497" y="3954"/>
                  </a:cubicBezTo>
                  <a:cubicBezTo>
                    <a:pt x="4497" y="4027"/>
                    <a:pt x="4497" y="4100"/>
                    <a:pt x="4496" y="4174"/>
                  </a:cubicBezTo>
                  <a:cubicBezTo>
                    <a:pt x="4542" y="4179"/>
                    <a:pt x="4587" y="4189"/>
                    <a:pt x="4632" y="4198"/>
                  </a:cubicBezTo>
                  <a:lnTo>
                    <a:pt x="4633" y="4199"/>
                  </a:lnTo>
                  <a:cubicBezTo>
                    <a:pt x="4640" y="4200"/>
                    <a:pt x="4647" y="4202"/>
                    <a:pt x="4654" y="4203"/>
                  </a:cubicBezTo>
                  <a:cubicBezTo>
                    <a:pt x="4677" y="4208"/>
                    <a:pt x="4701" y="4213"/>
                    <a:pt x="4724" y="4216"/>
                  </a:cubicBezTo>
                  <a:lnTo>
                    <a:pt x="4724" y="4191"/>
                  </a:lnTo>
                  <a:cubicBezTo>
                    <a:pt x="4719" y="4175"/>
                    <a:pt x="4706" y="4162"/>
                    <a:pt x="4690" y="4159"/>
                  </a:cubicBezTo>
                  <a:lnTo>
                    <a:pt x="4690" y="4159"/>
                  </a:lnTo>
                  <a:cubicBezTo>
                    <a:pt x="4691" y="4133"/>
                    <a:pt x="4673" y="4109"/>
                    <a:pt x="4649" y="4106"/>
                  </a:cubicBezTo>
                  <a:cubicBezTo>
                    <a:pt x="4648" y="4106"/>
                    <a:pt x="4646" y="4106"/>
                    <a:pt x="4644" y="4106"/>
                  </a:cubicBezTo>
                  <a:cubicBezTo>
                    <a:pt x="4622" y="4106"/>
                    <a:pt x="4605" y="4123"/>
                    <a:pt x="4605" y="4147"/>
                  </a:cubicBezTo>
                  <a:cubicBezTo>
                    <a:pt x="4568" y="4140"/>
                    <a:pt x="4539" y="4104"/>
                    <a:pt x="4539" y="4066"/>
                  </a:cubicBezTo>
                  <a:cubicBezTo>
                    <a:pt x="4539" y="4028"/>
                    <a:pt x="4569" y="3998"/>
                    <a:pt x="4608" y="3998"/>
                  </a:cubicBezTo>
                  <a:cubicBezTo>
                    <a:pt x="4608" y="4023"/>
                    <a:pt x="4627" y="4044"/>
                    <a:pt x="4651" y="4046"/>
                  </a:cubicBezTo>
                  <a:cubicBezTo>
                    <a:pt x="4652" y="4046"/>
                    <a:pt x="4654" y="4047"/>
                    <a:pt x="4655" y="4047"/>
                  </a:cubicBezTo>
                  <a:cubicBezTo>
                    <a:pt x="4677" y="4047"/>
                    <a:pt x="4697" y="4028"/>
                    <a:pt x="4698" y="4003"/>
                  </a:cubicBezTo>
                  <a:lnTo>
                    <a:pt x="4698" y="4003"/>
                  </a:lnTo>
                  <a:cubicBezTo>
                    <a:pt x="4699" y="4003"/>
                    <a:pt x="4700" y="4003"/>
                    <a:pt x="4700" y="4003"/>
                  </a:cubicBezTo>
                  <a:cubicBezTo>
                    <a:pt x="4709" y="4003"/>
                    <a:pt x="4717" y="4000"/>
                    <a:pt x="4724" y="3996"/>
                  </a:cubicBezTo>
                  <a:lnTo>
                    <a:pt x="4724" y="3912"/>
                  </a:lnTo>
                  <a:cubicBezTo>
                    <a:pt x="4717" y="3907"/>
                    <a:pt x="4709" y="3905"/>
                    <a:pt x="4701" y="3905"/>
                  </a:cubicBezTo>
                  <a:cubicBezTo>
                    <a:pt x="4700" y="3905"/>
                    <a:pt x="4699" y="3905"/>
                    <a:pt x="4698" y="3905"/>
                  </a:cubicBezTo>
                  <a:lnTo>
                    <a:pt x="4698" y="3905"/>
                  </a:lnTo>
                  <a:cubicBezTo>
                    <a:pt x="4697" y="3880"/>
                    <a:pt x="4677" y="3861"/>
                    <a:pt x="4655" y="3861"/>
                  </a:cubicBezTo>
                  <a:cubicBezTo>
                    <a:pt x="4654" y="3861"/>
                    <a:pt x="4652" y="3861"/>
                    <a:pt x="4651" y="3861"/>
                  </a:cubicBezTo>
                  <a:cubicBezTo>
                    <a:pt x="4627" y="3863"/>
                    <a:pt x="4607" y="3885"/>
                    <a:pt x="4608" y="3910"/>
                  </a:cubicBezTo>
                  <a:cubicBezTo>
                    <a:pt x="4569" y="3910"/>
                    <a:pt x="4539" y="3880"/>
                    <a:pt x="4539" y="3842"/>
                  </a:cubicBezTo>
                  <a:cubicBezTo>
                    <a:pt x="4539" y="3804"/>
                    <a:pt x="4568" y="3768"/>
                    <a:pt x="4605" y="3761"/>
                  </a:cubicBezTo>
                  <a:cubicBezTo>
                    <a:pt x="4605" y="3784"/>
                    <a:pt x="4622" y="3802"/>
                    <a:pt x="4644" y="3802"/>
                  </a:cubicBezTo>
                  <a:cubicBezTo>
                    <a:pt x="4646" y="3802"/>
                    <a:pt x="4648" y="3802"/>
                    <a:pt x="4649" y="3801"/>
                  </a:cubicBezTo>
                  <a:cubicBezTo>
                    <a:pt x="4673" y="3799"/>
                    <a:pt x="4691" y="3775"/>
                    <a:pt x="4690" y="3748"/>
                  </a:cubicBezTo>
                  <a:lnTo>
                    <a:pt x="4690" y="3748"/>
                  </a:lnTo>
                  <a:cubicBezTo>
                    <a:pt x="4706" y="3746"/>
                    <a:pt x="4719" y="3733"/>
                    <a:pt x="4724" y="3717"/>
                  </a:cubicBezTo>
                  <a:lnTo>
                    <a:pt x="4724" y="3691"/>
                  </a:lnTo>
                  <a:close/>
                  <a:moveTo>
                    <a:pt x="0" y="3711"/>
                  </a:moveTo>
                  <a:lnTo>
                    <a:pt x="0" y="3795"/>
                  </a:lnTo>
                  <a:cubicBezTo>
                    <a:pt x="10" y="3788"/>
                    <a:pt x="17" y="3775"/>
                    <a:pt x="18" y="3760"/>
                  </a:cubicBezTo>
                  <a:cubicBezTo>
                    <a:pt x="54" y="3768"/>
                    <a:pt x="83" y="3803"/>
                    <a:pt x="83" y="3842"/>
                  </a:cubicBezTo>
                  <a:cubicBezTo>
                    <a:pt x="83" y="3880"/>
                    <a:pt x="53" y="3910"/>
                    <a:pt x="15" y="3910"/>
                  </a:cubicBezTo>
                  <a:cubicBezTo>
                    <a:pt x="15" y="3897"/>
                    <a:pt x="9" y="3884"/>
                    <a:pt x="0" y="3875"/>
                  </a:cubicBezTo>
                  <a:lnTo>
                    <a:pt x="0" y="4032"/>
                  </a:lnTo>
                  <a:cubicBezTo>
                    <a:pt x="9" y="4023"/>
                    <a:pt x="15" y="4011"/>
                    <a:pt x="15" y="3997"/>
                  </a:cubicBezTo>
                  <a:cubicBezTo>
                    <a:pt x="53" y="3997"/>
                    <a:pt x="83" y="4028"/>
                    <a:pt x="83" y="4066"/>
                  </a:cubicBezTo>
                  <a:cubicBezTo>
                    <a:pt x="83" y="4104"/>
                    <a:pt x="54" y="4139"/>
                    <a:pt x="18" y="4147"/>
                  </a:cubicBezTo>
                  <a:cubicBezTo>
                    <a:pt x="17" y="4132"/>
                    <a:pt x="10" y="4120"/>
                    <a:pt x="0" y="4113"/>
                  </a:cubicBezTo>
                  <a:lnTo>
                    <a:pt x="0" y="4196"/>
                  </a:lnTo>
                  <a:cubicBezTo>
                    <a:pt x="42" y="4188"/>
                    <a:pt x="84" y="4179"/>
                    <a:pt x="126" y="4174"/>
                  </a:cubicBezTo>
                  <a:cubicBezTo>
                    <a:pt x="125" y="4100"/>
                    <a:pt x="125" y="4027"/>
                    <a:pt x="125" y="3954"/>
                  </a:cubicBezTo>
                  <a:cubicBezTo>
                    <a:pt x="125" y="3881"/>
                    <a:pt x="125" y="3808"/>
                    <a:pt x="126" y="3734"/>
                  </a:cubicBezTo>
                  <a:cubicBezTo>
                    <a:pt x="84" y="3729"/>
                    <a:pt x="42" y="3720"/>
                    <a:pt x="0" y="3711"/>
                  </a:cubicBezTo>
                  <a:close/>
                  <a:moveTo>
                    <a:pt x="158" y="3737"/>
                  </a:moveTo>
                  <a:cubicBezTo>
                    <a:pt x="158" y="3882"/>
                    <a:pt x="158" y="4026"/>
                    <a:pt x="158" y="4171"/>
                  </a:cubicBezTo>
                  <a:cubicBezTo>
                    <a:pt x="169" y="4170"/>
                    <a:pt x="180" y="4170"/>
                    <a:pt x="191" y="4170"/>
                  </a:cubicBezTo>
                  <a:lnTo>
                    <a:pt x="191" y="3738"/>
                  </a:lnTo>
                  <a:cubicBezTo>
                    <a:pt x="180" y="3738"/>
                    <a:pt x="169" y="3737"/>
                    <a:pt x="158" y="3737"/>
                  </a:cubicBezTo>
                  <a:close/>
                  <a:moveTo>
                    <a:pt x="1573" y="3737"/>
                  </a:moveTo>
                  <a:cubicBezTo>
                    <a:pt x="1562" y="3737"/>
                    <a:pt x="1551" y="3738"/>
                    <a:pt x="1540" y="3738"/>
                  </a:cubicBezTo>
                  <a:lnTo>
                    <a:pt x="1540" y="4170"/>
                  </a:lnTo>
                  <a:cubicBezTo>
                    <a:pt x="1551" y="4170"/>
                    <a:pt x="1562" y="4170"/>
                    <a:pt x="1573" y="4171"/>
                  </a:cubicBezTo>
                  <a:cubicBezTo>
                    <a:pt x="1573" y="4026"/>
                    <a:pt x="1573" y="3882"/>
                    <a:pt x="1573" y="3737"/>
                  </a:cubicBezTo>
                  <a:close/>
                  <a:moveTo>
                    <a:pt x="3050" y="3737"/>
                  </a:moveTo>
                  <a:cubicBezTo>
                    <a:pt x="3049" y="3882"/>
                    <a:pt x="3049" y="4026"/>
                    <a:pt x="3050" y="4171"/>
                  </a:cubicBezTo>
                  <a:cubicBezTo>
                    <a:pt x="3060" y="4170"/>
                    <a:pt x="3071" y="4170"/>
                    <a:pt x="3082" y="4170"/>
                  </a:cubicBezTo>
                  <a:lnTo>
                    <a:pt x="3082" y="3738"/>
                  </a:lnTo>
                  <a:cubicBezTo>
                    <a:pt x="3071" y="3738"/>
                    <a:pt x="3060" y="3737"/>
                    <a:pt x="3050" y="3737"/>
                  </a:cubicBezTo>
                  <a:close/>
                  <a:moveTo>
                    <a:pt x="4464" y="3737"/>
                  </a:moveTo>
                  <a:cubicBezTo>
                    <a:pt x="4453" y="3737"/>
                    <a:pt x="4442" y="3738"/>
                    <a:pt x="4431" y="3738"/>
                  </a:cubicBezTo>
                  <a:lnTo>
                    <a:pt x="4431" y="4170"/>
                  </a:lnTo>
                  <a:cubicBezTo>
                    <a:pt x="4442" y="4170"/>
                    <a:pt x="4453" y="4170"/>
                    <a:pt x="4464" y="4171"/>
                  </a:cubicBezTo>
                  <a:cubicBezTo>
                    <a:pt x="4464" y="4026"/>
                    <a:pt x="4464" y="3882"/>
                    <a:pt x="4464" y="3737"/>
                  </a:cubicBezTo>
                  <a:close/>
                  <a:moveTo>
                    <a:pt x="865" y="4104"/>
                  </a:moveTo>
                  <a:lnTo>
                    <a:pt x="378" y="4600"/>
                  </a:lnTo>
                  <a:cubicBezTo>
                    <a:pt x="341" y="4636"/>
                    <a:pt x="312" y="4678"/>
                    <a:pt x="293" y="4724"/>
                  </a:cubicBezTo>
                  <a:lnTo>
                    <a:pt x="378" y="4724"/>
                  </a:lnTo>
                  <a:cubicBezTo>
                    <a:pt x="392" y="4699"/>
                    <a:pt x="410" y="4676"/>
                    <a:pt x="431" y="4655"/>
                  </a:cubicBezTo>
                  <a:lnTo>
                    <a:pt x="865" y="4213"/>
                  </a:lnTo>
                  <a:lnTo>
                    <a:pt x="1307" y="4663"/>
                  </a:lnTo>
                  <a:lnTo>
                    <a:pt x="1307" y="4663"/>
                  </a:lnTo>
                  <a:cubicBezTo>
                    <a:pt x="1325" y="4682"/>
                    <a:pt x="1340" y="4702"/>
                    <a:pt x="1353" y="4724"/>
                  </a:cubicBezTo>
                  <a:lnTo>
                    <a:pt x="1438" y="4724"/>
                  </a:lnTo>
                  <a:cubicBezTo>
                    <a:pt x="1420" y="4683"/>
                    <a:pt x="1395" y="4644"/>
                    <a:pt x="1363" y="4610"/>
                  </a:cubicBezTo>
                  <a:lnTo>
                    <a:pt x="865" y="4104"/>
                  </a:lnTo>
                  <a:close/>
                  <a:moveTo>
                    <a:pt x="3757" y="4104"/>
                  </a:moveTo>
                  <a:lnTo>
                    <a:pt x="3269" y="4600"/>
                  </a:lnTo>
                  <a:cubicBezTo>
                    <a:pt x="3232" y="4636"/>
                    <a:pt x="3203" y="4678"/>
                    <a:pt x="3184" y="4724"/>
                  </a:cubicBezTo>
                  <a:lnTo>
                    <a:pt x="3269" y="4724"/>
                  </a:lnTo>
                  <a:cubicBezTo>
                    <a:pt x="3283" y="4699"/>
                    <a:pt x="3301" y="4676"/>
                    <a:pt x="3323" y="4655"/>
                  </a:cubicBezTo>
                  <a:lnTo>
                    <a:pt x="3757" y="4213"/>
                  </a:lnTo>
                  <a:lnTo>
                    <a:pt x="4198" y="4663"/>
                  </a:lnTo>
                  <a:lnTo>
                    <a:pt x="4199" y="4663"/>
                  </a:lnTo>
                  <a:cubicBezTo>
                    <a:pt x="4217" y="4682"/>
                    <a:pt x="4232" y="4702"/>
                    <a:pt x="4244" y="4724"/>
                  </a:cubicBezTo>
                  <a:lnTo>
                    <a:pt x="4329" y="4724"/>
                  </a:lnTo>
                  <a:cubicBezTo>
                    <a:pt x="4311" y="4683"/>
                    <a:pt x="4286" y="4644"/>
                    <a:pt x="4254" y="4610"/>
                  </a:cubicBezTo>
                  <a:lnTo>
                    <a:pt x="3757" y="4104"/>
                  </a:lnTo>
                  <a:close/>
                  <a:moveTo>
                    <a:pt x="649" y="4628"/>
                  </a:moveTo>
                  <a:cubicBezTo>
                    <a:pt x="649" y="4639"/>
                    <a:pt x="649" y="4650"/>
                    <a:pt x="648" y="4661"/>
                  </a:cubicBezTo>
                  <a:cubicBezTo>
                    <a:pt x="721" y="4661"/>
                    <a:pt x="793" y="4661"/>
                    <a:pt x="865" y="4661"/>
                  </a:cubicBezTo>
                  <a:cubicBezTo>
                    <a:pt x="938" y="4661"/>
                    <a:pt x="1010" y="4661"/>
                    <a:pt x="1083" y="4661"/>
                  </a:cubicBezTo>
                  <a:cubicBezTo>
                    <a:pt x="1082" y="4650"/>
                    <a:pt x="1081" y="4639"/>
                    <a:pt x="1081" y="4628"/>
                  </a:cubicBezTo>
                  <a:lnTo>
                    <a:pt x="649" y="4628"/>
                  </a:lnTo>
                  <a:close/>
                  <a:moveTo>
                    <a:pt x="3541" y="4628"/>
                  </a:moveTo>
                  <a:cubicBezTo>
                    <a:pt x="3541" y="4639"/>
                    <a:pt x="3540" y="4650"/>
                    <a:pt x="3540" y="4661"/>
                  </a:cubicBezTo>
                  <a:cubicBezTo>
                    <a:pt x="3612" y="4661"/>
                    <a:pt x="3684" y="4661"/>
                    <a:pt x="3757" y="4661"/>
                  </a:cubicBezTo>
                  <a:cubicBezTo>
                    <a:pt x="3829" y="4661"/>
                    <a:pt x="3901" y="4661"/>
                    <a:pt x="3974" y="4661"/>
                  </a:cubicBezTo>
                  <a:cubicBezTo>
                    <a:pt x="3973" y="4650"/>
                    <a:pt x="3973" y="4639"/>
                    <a:pt x="3973" y="4628"/>
                  </a:cubicBezTo>
                  <a:lnTo>
                    <a:pt x="3541" y="4628"/>
                  </a:lnTo>
                  <a:close/>
                  <a:moveTo>
                    <a:pt x="645" y="4694"/>
                  </a:moveTo>
                  <a:cubicBezTo>
                    <a:pt x="644" y="4704"/>
                    <a:pt x="643" y="4714"/>
                    <a:pt x="641" y="4724"/>
                  </a:cubicBezTo>
                  <a:lnTo>
                    <a:pt x="1090" y="4724"/>
                  </a:lnTo>
                  <a:cubicBezTo>
                    <a:pt x="1088" y="4714"/>
                    <a:pt x="1087" y="4704"/>
                    <a:pt x="1085" y="4694"/>
                  </a:cubicBezTo>
                  <a:cubicBezTo>
                    <a:pt x="1012" y="4694"/>
                    <a:pt x="939" y="4694"/>
                    <a:pt x="865" y="4694"/>
                  </a:cubicBezTo>
                  <a:cubicBezTo>
                    <a:pt x="792" y="4694"/>
                    <a:pt x="719" y="4694"/>
                    <a:pt x="645" y="4694"/>
                  </a:cubicBezTo>
                  <a:close/>
                  <a:moveTo>
                    <a:pt x="3537" y="4694"/>
                  </a:moveTo>
                  <a:cubicBezTo>
                    <a:pt x="3535" y="4704"/>
                    <a:pt x="3534" y="4714"/>
                    <a:pt x="3532" y="4724"/>
                  </a:cubicBezTo>
                  <a:lnTo>
                    <a:pt x="3981" y="4724"/>
                  </a:lnTo>
                  <a:cubicBezTo>
                    <a:pt x="3979" y="4714"/>
                    <a:pt x="3978" y="4704"/>
                    <a:pt x="3977" y="4694"/>
                  </a:cubicBezTo>
                  <a:cubicBezTo>
                    <a:pt x="3903" y="4694"/>
                    <a:pt x="3830" y="4694"/>
                    <a:pt x="3757" y="4694"/>
                  </a:cubicBezTo>
                  <a:cubicBezTo>
                    <a:pt x="3684" y="4694"/>
                    <a:pt x="3611" y="4694"/>
                    <a:pt x="3537" y="4694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015" y="2970"/>
              <a:ext cx="2269" cy="234"/>
            </a:xfrm>
            <a:prstGeom prst="rect">
              <a:avLst/>
            </a:prstGeom>
            <a:gradFill flip="none" rotWithShape="1">
              <a:gsLst>
                <a:gs pos="5000">
                  <a:srgbClr val="9C8351"/>
                </a:gs>
                <a:gs pos="100000">
                  <a:srgbClr val="BFB07C"/>
                </a:gs>
              </a:gsLst>
              <a:lin ang="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1381" y="3039"/>
              <a:ext cx="37" cy="93"/>
            </a:xfrm>
            <a:custGeom>
              <a:avLst/>
              <a:gdLst>
                <a:gd name="T0" fmla="*/ 77 w 77"/>
                <a:gd name="T1" fmla="*/ 194 h 194"/>
                <a:gd name="T2" fmla="*/ 0 w 77"/>
                <a:gd name="T3" fmla="*/ 194 h 194"/>
                <a:gd name="T4" fmla="*/ 0 w 77"/>
                <a:gd name="T5" fmla="*/ 174 h 194"/>
                <a:gd name="T6" fmla="*/ 26 w 77"/>
                <a:gd name="T7" fmla="*/ 174 h 194"/>
                <a:gd name="T8" fmla="*/ 26 w 77"/>
                <a:gd name="T9" fmla="*/ 20 h 194"/>
                <a:gd name="T10" fmla="*/ 0 w 77"/>
                <a:gd name="T11" fmla="*/ 20 h 194"/>
                <a:gd name="T12" fmla="*/ 0 w 77"/>
                <a:gd name="T13" fmla="*/ 0 h 194"/>
                <a:gd name="T14" fmla="*/ 77 w 77"/>
                <a:gd name="T15" fmla="*/ 0 h 194"/>
                <a:gd name="T16" fmla="*/ 77 w 77"/>
                <a:gd name="T17" fmla="*/ 20 h 194"/>
                <a:gd name="T18" fmla="*/ 51 w 77"/>
                <a:gd name="T19" fmla="*/ 20 h 194"/>
                <a:gd name="T20" fmla="*/ 51 w 77"/>
                <a:gd name="T21" fmla="*/ 174 h 194"/>
                <a:gd name="T22" fmla="*/ 77 w 77"/>
                <a:gd name="T23" fmla="*/ 174 h 194"/>
                <a:gd name="T24" fmla="*/ 77 w 77"/>
                <a:gd name="T25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194">
                  <a:moveTo>
                    <a:pt x="77" y="194"/>
                  </a:moveTo>
                  <a:lnTo>
                    <a:pt x="0" y="194"/>
                  </a:lnTo>
                  <a:lnTo>
                    <a:pt x="0" y="174"/>
                  </a:lnTo>
                  <a:lnTo>
                    <a:pt x="26" y="174"/>
                  </a:lnTo>
                  <a:lnTo>
                    <a:pt x="26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77" y="0"/>
                  </a:lnTo>
                  <a:lnTo>
                    <a:pt x="77" y="20"/>
                  </a:lnTo>
                  <a:lnTo>
                    <a:pt x="51" y="20"/>
                  </a:lnTo>
                  <a:lnTo>
                    <a:pt x="51" y="174"/>
                  </a:lnTo>
                  <a:lnTo>
                    <a:pt x="77" y="174"/>
                  </a:lnTo>
                  <a:lnTo>
                    <a:pt x="77" y="19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423" y="3114"/>
              <a:ext cx="15" cy="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1479" y="3060"/>
              <a:ext cx="102" cy="72"/>
            </a:xfrm>
            <a:custGeom>
              <a:avLst/>
              <a:gdLst>
                <a:gd name="T0" fmla="*/ 212 w 212"/>
                <a:gd name="T1" fmla="*/ 150 h 150"/>
                <a:gd name="T2" fmla="*/ 188 w 212"/>
                <a:gd name="T3" fmla="*/ 150 h 150"/>
                <a:gd name="T4" fmla="*/ 188 w 212"/>
                <a:gd name="T5" fmla="*/ 67 h 150"/>
                <a:gd name="T6" fmla="*/ 187 w 212"/>
                <a:gd name="T7" fmla="*/ 49 h 150"/>
                <a:gd name="T8" fmla="*/ 183 w 212"/>
                <a:gd name="T9" fmla="*/ 35 h 150"/>
                <a:gd name="T10" fmla="*/ 175 w 212"/>
                <a:gd name="T11" fmla="*/ 27 h 150"/>
                <a:gd name="T12" fmla="*/ 159 w 212"/>
                <a:gd name="T13" fmla="*/ 24 h 150"/>
                <a:gd name="T14" fmla="*/ 138 w 212"/>
                <a:gd name="T15" fmla="*/ 29 h 150"/>
                <a:gd name="T16" fmla="*/ 117 w 212"/>
                <a:gd name="T17" fmla="*/ 42 h 150"/>
                <a:gd name="T18" fmla="*/ 118 w 212"/>
                <a:gd name="T19" fmla="*/ 49 h 150"/>
                <a:gd name="T20" fmla="*/ 118 w 212"/>
                <a:gd name="T21" fmla="*/ 57 h 150"/>
                <a:gd name="T22" fmla="*/ 118 w 212"/>
                <a:gd name="T23" fmla="*/ 150 h 150"/>
                <a:gd name="T24" fmla="*/ 94 w 212"/>
                <a:gd name="T25" fmla="*/ 150 h 150"/>
                <a:gd name="T26" fmla="*/ 94 w 212"/>
                <a:gd name="T27" fmla="*/ 67 h 150"/>
                <a:gd name="T28" fmla="*/ 93 w 212"/>
                <a:gd name="T29" fmla="*/ 49 h 150"/>
                <a:gd name="T30" fmla="*/ 89 w 212"/>
                <a:gd name="T31" fmla="*/ 35 h 150"/>
                <a:gd name="T32" fmla="*/ 81 w 212"/>
                <a:gd name="T33" fmla="*/ 27 h 150"/>
                <a:gd name="T34" fmla="*/ 65 w 212"/>
                <a:gd name="T35" fmla="*/ 24 h 150"/>
                <a:gd name="T36" fmla="*/ 45 w 212"/>
                <a:gd name="T37" fmla="*/ 29 h 150"/>
                <a:gd name="T38" fmla="*/ 25 w 212"/>
                <a:gd name="T39" fmla="*/ 41 h 150"/>
                <a:gd name="T40" fmla="*/ 25 w 212"/>
                <a:gd name="T41" fmla="*/ 150 h 150"/>
                <a:gd name="T42" fmla="*/ 0 w 212"/>
                <a:gd name="T43" fmla="*/ 150 h 150"/>
                <a:gd name="T44" fmla="*/ 0 w 212"/>
                <a:gd name="T45" fmla="*/ 5 h 150"/>
                <a:gd name="T46" fmla="*/ 25 w 212"/>
                <a:gd name="T47" fmla="*/ 5 h 150"/>
                <a:gd name="T48" fmla="*/ 25 w 212"/>
                <a:gd name="T49" fmla="*/ 21 h 150"/>
                <a:gd name="T50" fmla="*/ 47 w 212"/>
                <a:gd name="T51" fmla="*/ 6 h 150"/>
                <a:gd name="T52" fmla="*/ 72 w 212"/>
                <a:gd name="T53" fmla="*/ 0 h 150"/>
                <a:gd name="T54" fmla="*/ 97 w 212"/>
                <a:gd name="T55" fmla="*/ 7 h 150"/>
                <a:gd name="T56" fmla="*/ 112 w 212"/>
                <a:gd name="T57" fmla="*/ 24 h 150"/>
                <a:gd name="T58" fmla="*/ 139 w 212"/>
                <a:gd name="T59" fmla="*/ 6 h 150"/>
                <a:gd name="T60" fmla="*/ 166 w 212"/>
                <a:gd name="T61" fmla="*/ 0 h 150"/>
                <a:gd name="T62" fmla="*/ 201 w 212"/>
                <a:gd name="T63" fmla="*/ 15 h 150"/>
                <a:gd name="T64" fmla="*/ 212 w 212"/>
                <a:gd name="T65" fmla="*/ 56 h 150"/>
                <a:gd name="T66" fmla="*/ 212 w 212"/>
                <a:gd name="T67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12" h="150">
                  <a:moveTo>
                    <a:pt x="212" y="150"/>
                  </a:moveTo>
                  <a:lnTo>
                    <a:pt x="188" y="150"/>
                  </a:lnTo>
                  <a:lnTo>
                    <a:pt x="188" y="67"/>
                  </a:lnTo>
                  <a:cubicBezTo>
                    <a:pt x="188" y="61"/>
                    <a:pt x="187" y="55"/>
                    <a:pt x="187" y="49"/>
                  </a:cubicBezTo>
                  <a:cubicBezTo>
                    <a:pt x="186" y="43"/>
                    <a:pt x="185" y="39"/>
                    <a:pt x="183" y="35"/>
                  </a:cubicBezTo>
                  <a:cubicBezTo>
                    <a:pt x="181" y="31"/>
                    <a:pt x="179" y="29"/>
                    <a:pt x="175" y="27"/>
                  </a:cubicBezTo>
                  <a:cubicBezTo>
                    <a:pt x="171" y="25"/>
                    <a:pt x="166" y="24"/>
                    <a:pt x="159" y="24"/>
                  </a:cubicBezTo>
                  <a:cubicBezTo>
                    <a:pt x="152" y="24"/>
                    <a:pt x="145" y="26"/>
                    <a:pt x="138" y="29"/>
                  </a:cubicBezTo>
                  <a:cubicBezTo>
                    <a:pt x="131" y="32"/>
                    <a:pt x="124" y="37"/>
                    <a:pt x="117" y="42"/>
                  </a:cubicBezTo>
                  <a:cubicBezTo>
                    <a:pt x="118" y="44"/>
                    <a:pt x="118" y="46"/>
                    <a:pt x="118" y="49"/>
                  </a:cubicBezTo>
                  <a:cubicBezTo>
                    <a:pt x="118" y="52"/>
                    <a:pt x="118" y="54"/>
                    <a:pt x="118" y="57"/>
                  </a:cubicBezTo>
                  <a:lnTo>
                    <a:pt x="118" y="150"/>
                  </a:lnTo>
                  <a:lnTo>
                    <a:pt x="94" y="150"/>
                  </a:lnTo>
                  <a:lnTo>
                    <a:pt x="94" y="67"/>
                  </a:lnTo>
                  <a:cubicBezTo>
                    <a:pt x="94" y="61"/>
                    <a:pt x="94" y="55"/>
                    <a:pt x="93" y="49"/>
                  </a:cubicBezTo>
                  <a:cubicBezTo>
                    <a:pt x="92" y="43"/>
                    <a:pt x="91" y="38"/>
                    <a:pt x="89" y="35"/>
                  </a:cubicBezTo>
                  <a:cubicBezTo>
                    <a:pt x="87" y="31"/>
                    <a:pt x="85" y="28"/>
                    <a:pt x="81" y="27"/>
                  </a:cubicBezTo>
                  <a:cubicBezTo>
                    <a:pt x="77" y="25"/>
                    <a:pt x="72" y="24"/>
                    <a:pt x="65" y="24"/>
                  </a:cubicBezTo>
                  <a:cubicBezTo>
                    <a:pt x="58" y="24"/>
                    <a:pt x="51" y="25"/>
                    <a:pt x="45" y="29"/>
                  </a:cubicBezTo>
                  <a:cubicBezTo>
                    <a:pt x="38" y="32"/>
                    <a:pt x="31" y="36"/>
                    <a:pt x="25" y="41"/>
                  </a:cubicBezTo>
                  <a:lnTo>
                    <a:pt x="25" y="150"/>
                  </a:lnTo>
                  <a:lnTo>
                    <a:pt x="0" y="150"/>
                  </a:lnTo>
                  <a:lnTo>
                    <a:pt x="0" y="5"/>
                  </a:lnTo>
                  <a:lnTo>
                    <a:pt x="25" y="5"/>
                  </a:lnTo>
                  <a:lnTo>
                    <a:pt x="25" y="21"/>
                  </a:lnTo>
                  <a:cubicBezTo>
                    <a:pt x="32" y="14"/>
                    <a:pt x="40" y="9"/>
                    <a:pt x="47" y="6"/>
                  </a:cubicBezTo>
                  <a:cubicBezTo>
                    <a:pt x="55" y="2"/>
                    <a:pt x="63" y="0"/>
                    <a:pt x="72" y="0"/>
                  </a:cubicBezTo>
                  <a:cubicBezTo>
                    <a:pt x="82" y="0"/>
                    <a:pt x="90" y="3"/>
                    <a:pt x="97" y="7"/>
                  </a:cubicBezTo>
                  <a:cubicBezTo>
                    <a:pt x="104" y="11"/>
                    <a:pt x="109" y="17"/>
                    <a:pt x="112" y="24"/>
                  </a:cubicBezTo>
                  <a:cubicBezTo>
                    <a:pt x="122" y="16"/>
                    <a:pt x="131" y="10"/>
                    <a:pt x="139" y="6"/>
                  </a:cubicBezTo>
                  <a:cubicBezTo>
                    <a:pt x="148" y="2"/>
                    <a:pt x="156" y="0"/>
                    <a:pt x="166" y="0"/>
                  </a:cubicBezTo>
                  <a:cubicBezTo>
                    <a:pt x="182" y="0"/>
                    <a:pt x="193" y="5"/>
                    <a:pt x="201" y="15"/>
                  </a:cubicBezTo>
                  <a:cubicBezTo>
                    <a:pt x="208" y="25"/>
                    <a:pt x="212" y="38"/>
                    <a:pt x="212" y="56"/>
                  </a:cubicBezTo>
                  <a:lnTo>
                    <a:pt x="212" y="1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" name="Freeform 10"/>
            <p:cNvSpPr>
              <a:spLocks noEditPoints="1"/>
            </p:cNvSpPr>
            <p:nvPr/>
          </p:nvSpPr>
          <p:spPr bwMode="auto">
            <a:xfrm>
              <a:off x="1586" y="3027"/>
              <a:ext cx="26" cy="105"/>
            </a:xfrm>
            <a:custGeom>
              <a:avLst/>
              <a:gdLst>
                <a:gd name="T0" fmla="*/ 28 w 55"/>
                <a:gd name="T1" fmla="*/ 218 h 218"/>
                <a:gd name="T2" fmla="*/ 3 w 55"/>
                <a:gd name="T3" fmla="*/ 218 h 218"/>
                <a:gd name="T4" fmla="*/ 3 w 55"/>
                <a:gd name="T5" fmla="*/ 73 h 218"/>
                <a:gd name="T6" fmla="*/ 28 w 55"/>
                <a:gd name="T7" fmla="*/ 73 h 218"/>
                <a:gd name="T8" fmla="*/ 28 w 55"/>
                <a:gd name="T9" fmla="*/ 218 h 218"/>
                <a:gd name="T10" fmla="*/ 55 w 55"/>
                <a:gd name="T11" fmla="*/ 0 h 218"/>
                <a:gd name="T12" fmla="*/ 19 w 55"/>
                <a:gd name="T13" fmla="*/ 48 h 218"/>
                <a:gd name="T14" fmla="*/ 0 w 55"/>
                <a:gd name="T15" fmla="*/ 48 h 218"/>
                <a:gd name="T16" fmla="*/ 23 w 55"/>
                <a:gd name="T17" fmla="*/ 0 h 218"/>
                <a:gd name="T18" fmla="*/ 55 w 55"/>
                <a:gd name="T19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218">
                  <a:moveTo>
                    <a:pt x="28" y="218"/>
                  </a:moveTo>
                  <a:lnTo>
                    <a:pt x="3" y="218"/>
                  </a:lnTo>
                  <a:lnTo>
                    <a:pt x="3" y="73"/>
                  </a:lnTo>
                  <a:lnTo>
                    <a:pt x="28" y="73"/>
                  </a:lnTo>
                  <a:lnTo>
                    <a:pt x="28" y="218"/>
                  </a:lnTo>
                  <a:close/>
                  <a:moveTo>
                    <a:pt x="55" y="0"/>
                  </a:moveTo>
                  <a:lnTo>
                    <a:pt x="19" y="48"/>
                  </a:lnTo>
                  <a:lnTo>
                    <a:pt x="0" y="48"/>
                  </a:lnTo>
                  <a:lnTo>
                    <a:pt x="23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1615" y="3061"/>
              <a:ext cx="55" cy="73"/>
            </a:xfrm>
            <a:custGeom>
              <a:avLst/>
              <a:gdLst>
                <a:gd name="T0" fmla="*/ 114 w 114"/>
                <a:gd name="T1" fmla="*/ 107 h 152"/>
                <a:gd name="T2" fmla="*/ 97 w 114"/>
                <a:gd name="T3" fmla="*/ 140 h 152"/>
                <a:gd name="T4" fmla="*/ 52 w 114"/>
                <a:gd name="T5" fmla="*/ 152 h 152"/>
                <a:gd name="T6" fmla="*/ 22 w 114"/>
                <a:gd name="T7" fmla="*/ 149 h 152"/>
                <a:gd name="T8" fmla="*/ 0 w 114"/>
                <a:gd name="T9" fmla="*/ 140 h 152"/>
                <a:gd name="T10" fmla="*/ 0 w 114"/>
                <a:gd name="T11" fmla="*/ 113 h 152"/>
                <a:gd name="T12" fmla="*/ 1 w 114"/>
                <a:gd name="T13" fmla="*/ 113 h 152"/>
                <a:gd name="T14" fmla="*/ 27 w 114"/>
                <a:gd name="T15" fmla="*/ 127 h 152"/>
                <a:gd name="T16" fmla="*/ 54 w 114"/>
                <a:gd name="T17" fmla="*/ 132 h 152"/>
                <a:gd name="T18" fmla="*/ 79 w 114"/>
                <a:gd name="T19" fmla="*/ 127 h 152"/>
                <a:gd name="T20" fmla="*/ 89 w 114"/>
                <a:gd name="T21" fmla="*/ 110 h 152"/>
                <a:gd name="T22" fmla="*/ 84 w 114"/>
                <a:gd name="T23" fmla="*/ 97 h 152"/>
                <a:gd name="T24" fmla="*/ 65 w 114"/>
                <a:gd name="T25" fmla="*/ 90 h 152"/>
                <a:gd name="T26" fmla="*/ 51 w 114"/>
                <a:gd name="T27" fmla="*/ 87 h 152"/>
                <a:gd name="T28" fmla="*/ 36 w 114"/>
                <a:gd name="T29" fmla="*/ 83 h 152"/>
                <a:gd name="T30" fmla="*/ 8 w 114"/>
                <a:gd name="T31" fmla="*/ 69 h 152"/>
                <a:gd name="T32" fmla="*/ 1 w 114"/>
                <a:gd name="T33" fmla="*/ 44 h 152"/>
                <a:gd name="T34" fmla="*/ 4 w 114"/>
                <a:gd name="T35" fmla="*/ 27 h 152"/>
                <a:gd name="T36" fmla="*/ 15 w 114"/>
                <a:gd name="T37" fmla="*/ 13 h 152"/>
                <a:gd name="T38" fmla="*/ 34 w 114"/>
                <a:gd name="T39" fmla="*/ 4 h 152"/>
                <a:gd name="T40" fmla="*/ 59 w 114"/>
                <a:gd name="T41" fmla="*/ 0 h 152"/>
                <a:gd name="T42" fmla="*/ 86 w 114"/>
                <a:gd name="T43" fmla="*/ 3 h 152"/>
                <a:gd name="T44" fmla="*/ 108 w 114"/>
                <a:gd name="T45" fmla="*/ 11 h 152"/>
                <a:gd name="T46" fmla="*/ 108 w 114"/>
                <a:gd name="T47" fmla="*/ 37 h 152"/>
                <a:gd name="T48" fmla="*/ 107 w 114"/>
                <a:gd name="T49" fmla="*/ 37 h 152"/>
                <a:gd name="T50" fmla="*/ 84 w 114"/>
                <a:gd name="T51" fmla="*/ 26 h 152"/>
                <a:gd name="T52" fmla="*/ 57 w 114"/>
                <a:gd name="T53" fmla="*/ 21 h 152"/>
                <a:gd name="T54" fmla="*/ 35 w 114"/>
                <a:gd name="T55" fmla="*/ 26 h 152"/>
                <a:gd name="T56" fmla="*/ 26 w 114"/>
                <a:gd name="T57" fmla="*/ 41 h 152"/>
                <a:gd name="T58" fmla="*/ 31 w 114"/>
                <a:gd name="T59" fmla="*/ 55 h 152"/>
                <a:gd name="T60" fmla="*/ 49 w 114"/>
                <a:gd name="T61" fmla="*/ 62 h 152"/>
                <a:gd name="T62" fmla="*/ 64 w 114"/>
                <a:gd name="T63" fmla="*/ 65 h 152"/>
                <a:gd name="T64" fmla="*/ 78 w 114"/>
                <a:gd name="T65" fmla="*/ 68 h 152"/>
                <a:gd name="T66" fmla="*/ 104 w 114"/>
                <a:gd name="T67" fmla="*/ 81 h 152"/>
                <a:gd name="T68" fmla="*/ 114 w 114"/>
                <a:gd name="T69" fmla="*/ 107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4" h="152">
                  <a:moveTo>
                    <a:pt x="114" y="107"/>
                  </a:moveTo>
                  <a:cubicBezTo>
                    <a:pt x="114" y="120"/>
                    <a:pt x="108" y="131"/>
                    <a:pt x="97" y="140"/>
                  </a:cubicBezTo>
                  <a:cubicBezTo>
                    <a:pt x="86" y="148"/>
                    <a:pt x="71" y="152"/>
                    <a:pt x="52" y="152"/>
                  </a:cubicBezTo>
                  <a:cubicBezTo>
                    <a:pt x="41" y="152"/>
                    <a:pt x="31" y="151"/>
                    <a:pt x="22" y="149"/>
                  </a:cubicBezTo>
                  <a:cubicBezTo>
                    <a:pt x="13" y="146"/>
                    <a:pt x="6" y="143"/>
                    <a:pt x="0" y="140"/>
                  </a:cubicBezTo>
                  <a:lnTo>
                    <a:pt x="0" y="113"/>
                  </a:lnTo>
                  <a:lnTo>
                    <a:pt x="1" y="113"/>
                  </a:lnTo>
                  <a:cubicBezTo>
                    <a:pt x="9" y="119"/>
                    <a:pt x="17" y="123"/>
                    <a:pt x="27" y="127"/>
                  </a:cubicBezTo>
                  <a:cubicBezTo>
                    <a:pt x="36" y="130"/>
                    <a:pt x="45" y="132"/>
                    <a:pt x="54" y="132"/>
                  </a:cubicBezTo>
                  <a:cubicBezTo>
                    <a:pt x="65" y="132"/>
                    <a:pt x="73" y="130"/>
                    <a:pt x="79" y="127"/>
                  </a:cubicBezTo>
                  <a:cubicBezTo>
                    <a:pt x="86" y="123"/>
                    <a:pt x="89" y="118"/>
                    <a:pt x="89" y="110"/>
                  </a:cubicBezTo>
                  <a:cubicBezTo>
                    <a:pt x="89" y="104"/>
                    <a:pt x="87" y="100"/>
                    <a:pt x="84" y="97"/>
                  </a:cubicBezTo>
                  <a:cubicBezTo>
                    <a:pt x="80" y="94"/>
                    <a:pt x="74" y="92"/>
                    <a:pt x="65" y="90"/>
                  </a:cubicBezTo>
                  <a:cubicBezTo>
                    <a:pt x="61" y="89"/>
                    <a:pt x="57" y="88"/>
                    <a:pt x="51" y="87"/>
                  </a:cubicBezTo>
                  <a:cubicBezTo>
                    <a:pt x="45" y="86"/>
                    <a:pt x="40" y="85"/>
                    <a:pt x="36" y="83"/>
                  </a:cubicBezTo>
                  <a:cubicBezTo>
                    <a:pt x="23" y="80"/>
                    <a:pt x="14" y="75"/>
                    <a:pt x="8" y="69"/>
                  </a:cubicBezTo>
                  <a:cubicBezTo>
                    <a:pt x="3" y="62"/>
                    <a:pt x="1" y="54"/>
                    <a:pt x="1" y="44"/>
                  </a:cubicBezTo>
                  <a:cubicBezTo>
                    <a:pt x="1" y="38"/>
                    <a:pt x="2" y="33"/>
                    <a:pt x="4" y="27"/>
                  </a:cubicBezTo>
                  <a:cubicBezTo>
                    <a:pt x="7" y="22"/>
                    <a:pt x="10" y="17"/>
                    <a:pt x="15" y="13"/>
                  </a:cubicBezTo>
                  <a:cubicBezTo>
                    <a:pt x="20" y="9"/>
                    <a:pt x="27" y="6"/>
                    <a:pt x="34" y="4"/>
                  </a:cubicBezTo>
                  <a:cubicBezTo>
                    <a:pt x="42" y="1"/>
                    <a:pt x="50" y="0"/>
                    <a:pt x="59" y="0"/>
                  </a:cubicBezTo>
                  <a:cubicBezTo>
                    <a:pt x="68" y="0"/>
                    <a:pt x="77" y="1"/>
                    <a:pt x="86" y="3"/>
                  </a:cubicBezTo>
                  <a:cubicBezTo>
                    <a:pt x="94" y="5"/>
                    <a:pt x="102" y="8"/>
                    <a:pt x="108" y="11"/>
                  </a:cubicBezTo>
                  <a:lnTo>
                    <a:pt x="108" y="37"/>
                  </a:lnTo>
                  <a:lnTo>
                    <a:pt x="107" y="37"/>
                  </a:lnTo>
                  <a:cubicBezTo>
                    <a:pt x="100" y="32"/>
                    <a:pt x="93" y="29"/>
                    <a:pt x="84" y="26"/>
                  </a:cubicBezTo>
                  <a:cubicBezTo>
                    <a:pt x="75" y="22"/>
                    <a:pt x="66" y="21"/>
                    <a:pt x="57" y="21"/>
                  </a:cubicBezTo>
                  <a:cubicBezTo>
                    <a:pt x="48" y="21"/>
                    <a:pt x="41" y="22"/>
                    <a:pt x="35" y="26"/>
                  </a:cubicBezTo>
                  <a:cubicBezTo>
                    <a:pt x="29" y="29"/>
                    <a:pt x="26" y="34"/>
                    <a:pt x="26" y="41"/>
                  </a:cubicBezTo>
                  <a:cubicBezTo>
                    <a:pt x="26" y="47"/>
                    <a:pt x="27" y="52"/>
                    <a:pt x="31" y="55"/>
                  </a:cubicBezTo>
                  <a:cubicBezTo>
                    <a:pt x="35" y="58"/>
                    <a:pt x="41" y="60"/>
                    <a:pt x="49" y="62"/>
                  </a:cubicBezTo>
                  <a:cubicBezTo>
                    <a:pt x="53" y="63"/>
                    <a:pt x="58" y="64"/>
                    <a:pt x="64" y="65"/>
                  </a:cubicBezTo>
                  <a:cubicBezTo>
                    <a:pt x="70" y="66"/>
                    <a:pt x="74" y="67"/>
                    <a:pt x="78" y="68"/>
                  </a:cubicBezTo>
                  <a:cubicBezTo>
                    <a:pt x="89" y="71"/>
                    <a:pt x="98" y="75"/>
                    <a:pt x="104" y="81"/>
                  </a:cubicBezTo>
                  <a:cubicBezTo>
                    <a:pt x="110" y="88"/>
                    <a:pt x="114" y="96"/>
                    <a:pt x="114" y="1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1676" y="3042"/>
              <a:ext cx="44" cy="92"/>
            </a:xfrm>
            <a:custGeom>
              <a:avLst/>
              <a:gdLst>
                <a:gd name="T0" fmla="*/ 92 w 92"/>
                <a:gd name="T1" fmla="*/ 186 h 190"/>
                <a:gd name="T2" fmla="*/ 77 w 92"/>
                <a:gd name="T3" fmla="*/ 189 h 190"/>
                <a:gd name="T4" fmla="*/ 62 w 92"/>
                <a:gd name="T5" fmla="*/ 190 h 190"/>
                <a:gd name="T6" fmla="*/ 29 w 92"/>
                <a:gd name="T7" fmla="*/ 178 h 190"/>
                <a:gd name="T8" fmla="*/ 17 w 92"/>
                <a:gd name="T9" fmla="*/ 139 h 190"/>
                <a:gd name="T10" fmla="*/ 17 w 92"/>
                <a:gd name="T11" fmla="*/ 62 h 190"/>
                <a:gd name="T12" fmla="*/ 0 w 92"/>
                <a:gd name="T13" fmla="*/ 62 h 190"/>
                <a:gd name="T14" fmla="*/ 0 w 92"/>
                <a:gd name="T15" fmla="*/ 42 h 190"/>
                <a:gd name="T16" fmla="*/ 17 w 92"/>
                <a:gd name="T17" fmla="*/ 42 h 190"/>
                <a:gd name="T18" fmla="*/ 17 w 92"/>
                <a:gd name="T19" fmla="*/ 0 h 190"/>
                <a:gd name="T20" fmla="*/ 41 w 92"/>
                <a:gd name="T21" fmla="*/ 0 h 190"/>
                <a:gd name="T22" fmla="*/ 41 w 92"/>
                <a:gd name="T23" fmla="*/ 42 h 190"/>
                <a:gd name="T24" fmla="*/ 92 w 92"/>
                <a:gd name="T25" fmla="*/ 42 h 190"/>
                <a:gd name="T26" fmla="*/ 92 w 92"/>
                <a:gd name="T27" fmla="*/ 62 h 190"/>
                <a:gd name="T28" fmla="*/ 41 w 92"/>
                <a:gd name="T29" fmla="*/ 62 h 190"/>
                <a:gd name="T30" fmla="*/ 41 w 92"/>
                <a:gd name="T31" fmla="*/ 128 h 190"/>
                <a:gd name="T32" fmla="*/ 42 w 92"/>
                <a:gd name="T33" fmla="*/ 146 h 190"/>
                <a:gd name="T34" fmla="*/ 46 w 92"/>
                <a:gd name="T35" fmla="*/ 158 h 190"/>
                <a:gd name="T36" fmla="*/ 53 w 92"/>
                <a:gd name="T37" fmla="*/ 166 h 190"/>
                <a:gd name="T38" fmla="*/ 69 w 92"/>
                <a:gd name="T39" fmla="*/ 168 h 190"/>
                <a:gd name="T40" fmla="*/ 81 w 92"/>
                <a:gd name="T41" fmla="*/ 167 h 190"/>
                <a:gd name="T42" fmla="*/ 91 w 92"/>
                <a:gd name="T43" fmla="*/ 164 h 190"/>
                <a:gd name="T44" fmla="*/ 92 w 92"/>
                <a:gd name="T45" fmla="*/ 164 h 190"/>
                <a:gd name="T46" fmla="*/ 92 w 92"/>
                <a:gd name="T47" fmla="*/ 186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2" h="190">
                  <a:moveTo>
                    <a:pt x="92" y="186"/>
                  </a:moveTo>
                  <a:cubicBezTo>
                    <a:pt x="87" y="187"/>
                    <a:pt x="82" y="188"/>
                    <a:pt x="77" y="189"/>
                  </a:cubicBezTo>
                  <a:cubicBezTo>
                    <a:pt x="71" y="189"/>
                    <a:pt x="67" y="190"/>
                    <a:pt x="62" y="190"/>
                  </a:cubicBezTo>
                  <a:cubicBezTo>
                    <a:pt x="48" y="190"/>
                    <a:pt x="36" y="186"/>
                    <a:pt x="29" y="178"/>
                  </a:cubicBezTo>
                  <a:cubicBezTo>
                    <a:pt x="21" y="170"/>
                    <a:pt x="17" y="157"/>
                    <a:pt x="17" y="139"/>
                  </a:cubicBezTo>
                  <a:lnTo>
                    <a:pt x="17" y="62"/>
                  </a:lnTo>
                  <a:lnTo>
                    <a:pt x="0" y="62"/>
                  </a:lnTo>
                  <a:lnTo>
                    <a:pt x="0" y="42"/>
                  </a:lnTo>
                  <a:lnTo>
                    <a:pt x="17" y="42"/>
                  </a:lnTo>
                  <a:lnTo>
                    <a:pt x="17" y="0"/>
                  </a:lnTo>
                  <a:lnTo>
                    <a:pt x="41" y="0"/>
                  </a:lnTo>
                  <a:lnTo>
                    <a:pt x="41" y="42"/>
                  </a:lnTo>
                  <a:lnTo>
                    <a:pt x="92" y="42"/>
                  </a:lnTo>
                  <a:lnTo>
                    <a:pt x="92" y="62"/>
                  </a:lnTo>
                  <a:lnTo>
                    <a:pt x="41" y="62"/>
                  </a:lnTo>
                  <a:lnTo>
                    <a:pt x="41" y="128"/>
                  </a:lnTo>
                  <a:cubicBezTo>
                    <a:pt x="41" y="136"/>
                    <a:pt x="42" y="142"/>
                    <a:pt x="42" y="146"/>
                  </a:cubicBezTo>
                  <a:cubicBezTo>
                    <a:pt x="42" y="151"/>
                    <a:pt x="44" y="155"/>
                    <a:pt x="46" y="158"/>
                  </a:cubicBezTo>
                  <a:cubicBezTo>
                    <a:pt x="48" y="162"/>
                    <a:pt x="50" y="164"/>
                    <a:pt x="53" y="166"/>
                  </a:cubicBezTo>
                  <a:cubicBezTo>
                    <a:pt x="57" y="168"/>
                    <a:pt x="62" y="168"/>
                    <a:pt x="69" y="168"/>
                  </a:cubicBezTo>
                  <a:cubicBezTo>
                    <a:pt x="73" y="168"/>
                    <a:pt x="77" y="168"/>
                    <a:pt x="81" y="167"/>
                  </a:cubicBezTo>
                  <a:cubicBezTo>
                    <a:pt x="86" y="165"/>
                    <a:pt x="89" y="164"/>
                    <a:pt x="91" y="164"/>
                  </a:cubicBezTo>
                  <a:lnTo>
                    <a:pt x="92" y="164"/>
                  </a:lnTo>
                  <a:lnTo>
                    <a:pt x="92" y="1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1720" y="3060"/>
              <a:ext cx="64" cy="74"/>
            </a:xfrm>
            <a:custGeom>
              <a:avLst/>
              <a:gdLst>
                <a:gd name="T0" fmla="*/ 134 w 134"/>
                <a:gd name="T1" fmla="*/ 77 h 154"/>
                <a:gd name="T2" fmla="*/ 116 w 134"/>
                <a:gd name="T3" fmla="*/ 133 h 154"/>
                <a:gd name="T4" fmla="*/ 67 w 134"/>
                <a:gd name="T5" fmla="*/ 154 h 154"/>
                <a:gd name="T6" fmla="*/ 18 w 134"/>
                <a:gd name="T7" fmla="*/ 133 h 154"/>
                <a:gd name="T8" fmla="*/ 0 w 134"/>
                <a:gd name="T9" fmla="*/ 77 h 154"/>
                <a:gd name="T10" fmla="*/ 18 w 134"/>
                <a:gd name="T11" fmla="*/ 21 h 154"/>
                <a:gd name="T12" fmla="*/ 67 w 134"/>
                <a:gd name="T13" fmla="*/ 0 h 154"/>
                <a:gd name="T14" fmla="*/ 116 w 134"/>
                <a:gd name="T15" fmla="*/ 21 h 154"/>
                <a:gd name="T16" fmla="*/ 134 w 134"/>
                <a:gd name="T17" fmla="*/ 77 h 154"/>
                <a:gd name="T18" fmla="*/ 109 w 134"/>
                <a:gd name="T19" fmla="*/ 77 h 154"/>
                <a:gd name="T20" fmla="*/ 98 w 134"/>
                <a:gd name="T21" fmla="*/ 35 h 154"/>
                <a:gd name="T22" fmla="*/ 67 w 134"/>
                <a:gd name="T23" fmla="*/ 22 h 154"/>
                <a:gd name="T24" fmla="*/ 36 w 134"/>
                <a:gd name="T25" fmla="*/ 35 h 154"/>
                <a:gd name="T26" fmla="*/ 25 w 134"/>
                <a:gd name="T27" fmla="*/ 77 h 154"/>
                <a:gd name="T28" fmla="*/ 36 w 134"/>
                <a:gd name="T29" fmla="*/ 119 h 154"/>
                <a:gd name="T30" fmla="*/ 67 w 134"/>
                <a:gd name="T31" fmla="*/ 133 h 154"/>
                <a:gd name="T32" fmla="*/ 98 w 134"/>
                <a:gd name="T33" fmla="*/ 119 h 154"/>
                <a:gd name="T34" fmla="*/ 109 w 134"/>
                <a:gd name="T35" fmla="*/ 77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4" h="154">
                  <a:moveTo>
                    <a:pt x="134" y="77"/>
                  </a:moveTo>
                  <a:cubicBezTo>
                    <a:pt x="134" y="101"/>
                    <a:pt x="128" y="120"/>
                    <a:pt x="116" y="133"/>
                  </a:cubicBezTo>
                  <a:cubicBezTo>
                    <a:pt x="104" y="147"/>
                    <a:pt x="87" y="154"/>
                    <a:pt x="67" y="154"/>
                  </a:cubicBezTo>
                  <a:cubicBezTo>
                    <a:pt x="46" y="154"/>
                    <a:pt x="30" y="147"/>
                    <a:pt x="18" y="133"/>
                  </a:cubicBezTo>
                  <a:cubicBezTo>
                    <a:pt x="6" y="120"/>
                    <a:pt x="0" y="101"/>
                    <a:pt x="0" y="77"/>
                  </a:cubicBezTo>
                  <a:cubicBezTo>
                    <a:pt x="0" y="54"/>
                    <a:pt x="6" y="35"/>
                    <a:pt x="18" y="21"/>
                  </a:cubicBezTo>
                  <a:cubicBezTo>
                    <a:pt x="30" y="7"/>
                    <a:pt x="46" y="0"/>
                    <a:pt x="67" y="0"/>
                  </a:cubicBezTo>
                  <a:cubicBezTo>
                    <a:pt x="87" y="0"/>
                    <a:pt x="104" y="7"/>
                    <a:pt x="116" y="21"/>
                  </a:cubicBezTo>
                  <a:cubicBezTo>
                    <a:pt x="128" y="35"/>
                    <a:pt x="134" y="54"/>
                    <a:pt x="134" y="77"/>
                  </a:cubicBezTo>
                  <a:close/>
                  <a:moveTo>
                    <a:pt x="109" y="77"/>
                  </a:moveTo>
                  <a:cubicBezTo>
                    <a:pt x="109" y="58"/>
                    <a:pt x="105" y="44"/>
                    <a:pt x="98" y="35"/>
                  </a:cubicBezTo>
                  <a:cubicBezTo>
                    <a:pt x="90" y="26"/>
                    <a:pt x="80" y="22"/>
                    <a:pt x="67" y="22"/>
                  </a:cubicBezTo>
                  <a:cubicBezTo>
                    <a:pt x="54" y="22"/>
                    <a:pt x="43" y="26"/>
                    <a:pt x="36" y="35"/>
                  </a:cubicBezTo>
                  <a:cubicBezTo>
                    <a:pt x="29" y="44"/>
                    <a:pt x="25" y="58"/>
                    <a:pt x="25" y="77"/>
                  </a:cubicBezTo>
                  <a:cubicBezTo>
                    <a:pt x="25" y="96"/>
                    <a:pt x="29" y="109"/>
                    <a:pt x="36" y="119"/>
                  </a:cubicBezTo>
                  <a:cubicBezTo>
                    <a:pt x="43" y="128"/>
                    <a:pt x="54" y="133"/>
                    <a:pt x="67" y="133"/>
                  </a:cubicBezTo>
                  <a:cubicBezTo>
                    <a:pt x="80" y="133"/>
                    <a:pt x="90" y="128"/>
                    <a:pt x="98" y="119"/>
                  </a:cubicBezTo>
                  <a:cubicBezTo>
                    <a:pt x="105" y="110"/>
                    <a:pt x="109" y="96"/>
                    <a:pt x="109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" name="Freeform 14"/>
            <p:cNvSpPr>
              <a:spLocks/>
            </p:cNvSpPr>
            <p:nvPr/>
          </p:nvSpPr>
          <p:spPr bwMode="auto">
            <a:xfrm>
              <a:off x="1822" y="3035"/>
              <a:ext cx="63" cy="97"/>
            </a:xfrm>
            <a:custGeom>
              <a:avLst/>
              <a:gdLst>
                <a:gd name="T0" fmla="*/ 131 w 131"/>
                <a:gd name="T1" fmla="*/ 203 h 203"/>
                <a:gd name="T2" fmla="*/ 99 w 131"/>
                <a:gd name="T3" fmla="*/ 203 h 203"/>
                <a:gd name="T4" fmla="*/ 41 w 131"/>
                <a:gd name="T5" fmla="*/ 139 h 203"/>
                <a:gd name="T6" fmla="*/ 25 w 131"/>
                <a:gd name="T7" fmla="*/ 154 h 203"/>
                <a:gd name="T8" fmla="*/ 25 w 131"/>
                <a:gd name="T9" fmla="*/ 203 h 203"/>
                <a:gd name="T10" fmla="*/ 0 w 131"/>
                <a:gd name="T11" fmla="*/ 203 h 203"/>
                <a:gd name="T12" fmla="*/ 0 w 131"/>
                <a:gd name="T13" fmla="*/ 0 h 203"/>
                <a:gd name="T14" fmla="*/ 25 w 131"/>
                <a:gd name="T15" fmla="*/ 0 h 203"/>
                <a:gd name="T16" fmla="*/ 25 w 131"/>
                <a:gd name="T17" fmla="*/ 130 h 203"/>
                <a:gd name="T18" fmla="*/ 96 w 131"/>
                <a:gd name="T19" fmla="*/ 58 h 203"/>
                <a:gd name="T20" fmla="*/ 127 w 131"/>
                <a:gd name="T21" fmla="*/ 58 h 203"/>
                <a:gd name="T22" fmla="*/ 59 w 131"/>
                <a:gd name="T23" fmla="*/ 125 h 203"/>
                <a:gd name="T24" fmla="*/ 131 w 131"/>
                <a:gd name="T2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1" h="203">
                  <a:moveTo>
                    <a:pt x="131" y="203"/>
                  </a:moveTo>
                  <a:lnTo>
                    <a:pt x="99" y="203"/>
                  </a:lnTo>
                  <a:lnTo>
                    <a:pt x="41" y="139"/>
                  </a:lnTo>
                  <a:lnTo>
                    <a:pt x="25" y="154"/>
                  </a:lnTo>
                  <a:lnTo>
                    <a:pt x="25" y="203"/>
                  </a:lnTo>
                  <a:lnTo>
                    <a:pt x="0" y="203"/>
                  </a:lnTo>
                  <a:lnTo>
                    <a:pt x="0" y="0"/>
                  </a:lnTo>
                  <a:lnTo>
                    <a:pt x="25" y="0"/>
                  </a:lnTo>
                  <a:lnTo>
                    <a:pt x="25" y="130"/>
                  </a:lnTo>
                  <a:lnTo>
                    <a:pt x="96" y="58"/>
                  </a:lnTo>
                  <a:lnTo>
                    <a:pt x="127" y="58"/>
                  </a:lnTo>
                  <a:lnTo>
                    <a:pt x="59" y="125"/>
                  </a:lnTo>
                  <a:lnTo>
                    <a:pt x="131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9" name="Freeform 15"/>
            <p:cNvSpPr>
              <a:spLocks noEditPoints="1"/>
            </p:cNvSpPr>
            <p:nvPr/>
          </p:nvSpPr>
          <p:spPr bwMode="auto">
            <a:xfrm>
              <a:off x="1883" y="3061"/>
              <a:ext cx="59" cy="73"/>
            </a:xfrm>
            <a:custGeom>
              <a:avLst/>
              <a:gdLst>
                <a:gd name="T0" fmla="*/ 124 w 124"/>
                <a:gd name="T1" fmla="*/ 149 h 153"/>
                <a:gd name="T2" fmla="*/ 100 w 124"/>
                <a:gd name="T3" fmla="*/ 149 h 153"/>
                <a:gd name="T4" fmla="*/ 100 w 124"/>
                <a:gd name="T5" fmla="*/ 133 h 153"/>
                <a:gd name="T6" fmla="*/ 91 w 124"/>
                <a:gd name="T7" fmla="*/ 140 h 153"/>
                <a:gd name="T8" fmla="*/ 80 w 124"/>
                <a:gd name="T9" fmla="*/ 146 h 153"/>
                <a:gd name="T10" fmla="*/ 66 w 124"/>
                <a:gd name="T11" fmla="*/ 151 h 153"/>
                <a:gd name="T12" fmla="*/ 47 w 124"/>
                <a:gd name="T13" fmla="*/ 153 h 153"/>
                <a:gd name="T14" fmla="*/ 14 w 124"/>
                <a:gd name="T15" fmla="*/ 140 h 153"/>
                <a:gd name="T16" fmla="*/ 0 w 124"/>
                <a:gd name="T17" fmla="*/ 107 h 153"/>
                <a:gd name="T18" fmla="*/ 8 w 124"/>
                <a:gd name="T19" fmla="*/ 80 h 153"/>
                <a:gd name="T20" fmla="*/ 28 w 124"/>
                <a:gd name="T21" fmla="*/ 64 h 153"/>
                <a:gd name="T22" fmla="*/ 60 w 124"/>
                <a:gd name="T23" fmla="*/ 56 h 153"/>
                <a:gd name="T24" fmla="*/ 100 w 124"/>
                <a:gd name="T25" fmla="*/ 53 h 153"/>
                <a:gd name="T26" fmla="*/ 100 w 124"/>
                <a:gd name="T27" fmla="*/ 49 h 153"/>
                <a:gd name="T28" fmla="*/ 97 w 124"/>
                <a:gd name="T29" fmla="*/ 35 h 153"/>
                <a:gd name="T30" fmla="*/ 88 w 124"/>
                <a:gd name="T31" fmla="*/ 27 h 153"/>
                <a:gd name="T32" fmla="*/ 76 w 124"/>
                <a:gd name="T33" fmla="*/ 23 h 153"/>
                <a:gd name="T34" fmla="*/ 61 w 124"/>
                <a:gd name="T35" fmla="*/ 22 h 153"/>
                <a:gd name="T36" fmla="*/ 39 w 124"/>
                <a:gd name="T37" fmla="*/ 24 h 153"/>
                <a:gd name="T38" fmla="*/ 15 w 124"/>
                <a:gd name="T39" fmla="*/ 31 h 153"/>
                <a:gd name="T40" fmla="*/ 13 w 124"/>
                <a:gd name="T41" fmla="*/ 31 h 153"/>
                <a:gd name="T42" fmla="*/ 13 w 124"/>
                <a:gd name="T43" fmla="*/ 7 h 153"/>
                <a:gd name="T44" fmla="*/ 34 w 124"/>
                <a:gd name="T45" fmla="*/ 2 h 153"/>
                <a:gd name="T46" fmla="*/ 61 w 124"/>
                <a:gd name="T47" fmla="*/ 0 h 153"/>
                <a:gd name="T48" fmla="*/ 87 w 124"/>
                <a:gd name="T49" fmla="*/ 3 h 153"/>
                <a:gd name="T50" fmla="*/ 107 w 124"/>
                <a:gd name="T51" fmla="*/ 11 h 153"/>
                <a:gd name="T52" fmla="*/ 120 w 124"/>
                <a:gd name="T53" fmla="*/ 27 h 153"/>
                <a:gd name="T54" fmla="*/ 124 w 124"/>
                <a:gd name="T55" fmla="*/ 50 h 153"/>
                <a:gd name="T56" fmla="*/ 124 w 124"/>
                <a:gd name="T57" fmla="*/ 149 h 153"/>
                <a:gd name="T58" fmla="*/ 100 w 124"/>
                <a:gd name="T59" fmla="*/ 113 h 153"/>
                <a:gd name="T60" fmla="*/ 100 w 124"/>
                <a:gd name="T61" fmla="*/ 73 h 153"/>
                <a:gd name="T62" fmla="*/ 73 w 124"/>
                <a:gd name="T63" fmla="*/ 75 h 153"/>
                <a:gd name="T64" fmla="*/ 49 w 124"/>
                <a:gd name="T65" fmla="*/ 78 h 153"/>
                <a:gd name="T66" fmla="*/ 32 w 124"/>
                <a:gd name="T67" fmla="*/ 88 h 153"/>
                <a:gd name="T68" fmla="*/ 26 w 124"/>
                <a:gd name="T69" fmla="*/ 105 h 153"/>
                <a:gd name="T70" fmla="*/ 33 w 124"/>
                <a:gd name="T71" fmla="*/ 124 h 153"/>
                <a:gd name="T72" fmla="*/ 56 w 124"/>
                <a:gd name="T73" fmla="*/ 130 h 153"/>
                <a:gd name="T74" fmla="*/ 80 w 124"/>
                <a:gd name="T75" fmla="*/ 125 h 153"/>
                <a:gd name="T76" fmla="*/ 100 w 124"/>
                <a:gd name="T77" fmla="*/ 11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4" h="153">
                  <a:moveTo>
                    <a:pt x="124" y="149"/>
                  </a:moveTo>
                  <a:lnTo>
                    <a:pt x="100" y="149"/>
                  </a:lnTo>
                  <a:lnTo>
                    <a:pt x="100" y="133"/>
                  </a:lnTo>
                  <a:cubicBezTo>
                    <a:pt x="98" y="135"/>
                    <a:pt x="95" y="137"/>
                    <a:pt x="91" y="140"/>
                  </a:cubicBezTo>
                  <a:cubicBezTo>
                    <a:pt x="87" y="142"/>
                    <a:pt x="84" y="144"/>
                    <a:pt x="80" y="146"/>
                  </a:cubicBezTo>
                  <a:cubicBezTo>
                    <a:pt x="76" y="148"/>
                    <a:pt x="71" y="150"/>
                    <a:pt x="66" y="151"/>
                  </a:cubicBezTo>
                  <a:cubicBezTo>
                    <a:pt x="61" y="152"/>
                    <a:pt x="55" y="153"/>
                    <a:pt x="47" y="153"/>
                  </a:cubicBezTo>
                  <a:cubicBezTo>
                    <a:pt x="34" y="153"/>
                    <a:pt x="23" y="149"/>
                    <a:pt x="14" y="140"/>
                  </a:cubicBezTo>
                  <a:cubicBezTo>
                    <a:pt x="5" y="131"/>
                    <a:pt x="0" y="120"/>
                    <a:pt x="0" y="107"/>
                  </a:cubicBezTo>
                  <a:cubicBezTo>
                    <a:pt x="0" y="96"/>
                    <a:pt x="3" y="87"/>
                    <a:pt x="8" y="80"/>
                  </a:cubicBezTo>
                  <a:cubicBezTo>
                    <a:pt x="12" y="73"/>
                    <a:pt x="19" y="68"/>
                    <a:pt x="28" y="64"/>
                  </a:cubicBezTo>
                  <a:cubicBezTo>
                    <a:pt x="37" y="60"/>
                    <a:pt x="47" y="57"/>
                    <a:pt x="60" y="56"/>
                  </a:cubicBezTo>
                  <a:cubicBezTo>
                    <a:pt x="72" y="55"/>
                    <a:pt x="85" y="54"/>
                    <a:pt x="100" y="53"/>
                  </a:cubicBezTo>
                  <a:lnTo>
                    <a:pt x="100" y="49"/>
                  </a:lnTo>
                  <a:cubicBezTo>
                    <a:pt x="100" y="44"/>
                    <a:pt x="99" y="39"/>
                    <a:pt x="97" y="35"/>
                  </a:cubicBezTo>
                  <a:cubicBezTo>
                    <a:pt x="95" y="32"/>
                    <a:pt x="92" y="29"/>
                    <a:pt x="88" y="27"/>
                  </a:cubicBezTo>
                  <a:cubicBezTo>
                    <a:pt x="85" y="25"/>
                    <a:pt x="81" y="23"/>
                    <a:pt x="76" y="23"/>
                  </a:cubicBezTo>
                  <a:cubicBezTo>
                    <a:pt x="71" y="22"/>
                    <a:pt x="66" y="22"/>
                    <a:pt x="61" y="22"/>
                  </a:cubicBezTo>
                  <a:cubicBezTo>
                    <a:pt x="54" y="22"/>
                    <a:pt x="47" y="22"/>
                    <a:pt x="39" y="24"/>
                  </a:cubicBezTo>
                  <a:cubicBezTo>
                    <a:pt x="31" y="26"/>
                    <a:pt x="23" y="28"/>
                    <a:pt x="15" y="31"/>
                  </a:cubicBezTo>
                  <a:lnTo>
                    <a:pt x="13" y="31"/>
                  </a:lnTo>
                  <a:lnTo>
                    <a:pt x="13" y="7"/>
                  </a:lnTo>
                  <a:cubicBezTo>
                    <a:pt x="18" y="5"/>
                    <a:pt x="25" y="4"/>
                    <a:pt x="34" y="2"/>
                  </a:cubicBezTo>
                  <a:cubicBezTo>
                    <a:pt x="43" y="1"/>
                    <a:pt x="52" y="0"/>
                    <a:pt x="61" y="0"/>
                  </a:cubicBezTo>
                  <a:cubicBezTo>
                    <a:pt x="71" y="0"/>
                    <a:pt x="80" y="1"/>
                    <a:pt x="87" y="3"/>
                  </a:cubicBezTo>
                  <a:cubicBezTo>
                    <a:pt x="95" y="4"/>
                    <a:pt x="102" y="7"/>
                    <a:pt x="107" y="11"/>
                  </a:cubicBezTo>
                  <a:cubicBezTo>
                    <a:pt x="113" y="15"/>
                    <a:pt x="117" y="20"/>
                    <a:pt x="120" y="27"/>
                  </a:cubicBezTo>
                  <a:cubicBezTo>
                    <a:pt x="123" y="33"/>
                    <a:pt x="124" y="41"/>
                    <a:pt x="124" y="50"/>
                  </a:cubicBezTo>
                  <a:lnTo>
                    <a:pt x="124" y="149"/>
                  </a:lnTo>
                  <a:close/>
                  <a:moveTo>
                    <a:pt x="100" y="113"/>
                  </a:moveTo>
                  <a:lnTo>
                    <a:pt x="100" y="73"/>
                  </a:lnTo>
                  <a:cubicBezTo>
                    <a:pt x="92" y="73"/>
                    <a:pt x="83" y="74"/>
                    <a:pt x="73" y="75"/>
                  </a:cubicBezTo>
                  <a:cubicBezTo>
                    <a:pt x="63" y="75"/>
                    <a:pt x="55" y="77"/>
                    <a:pt x="49" y="78"/>
                  </a:cubicBezTo>
                  <a:cubicBezTo>
                    <a:pt x="42" y="80"/>
                    <a:pt x="37" y="83"/>
                    <a:pt x="32" y="88"/>
                  </a:cubicBezTo>
                  <a:cubicBezTo>
                    <a:pt x="28" y="92"/>
                    <a:pt x="26" y="98"/>
                    <a:pt x="26" y="105"/>
                  </a:cubicBezTo>
                  <a:cubicBezTo>
                    <a:pt x="26" y="113"/>
                    <a:pt x="28" y="120"/>
                    <a:pt x="33" y="124"/>
                  </a:cubicBezTo>
                  <a:cubicBezTo>
                    <a:pt x="38" y="128"/>
                    <a:pt x="46" y="130"/>
                    <a:pt x="56" y="130"/>
                  </a:cubicBezTo>
                  <a:cubicBezTo>
                    <a:pt x="65" y="130"/>
                    <a:pt x="73" y="129"/>
                    <a:pt x="80" y="125"/>
                  </a:cubicBezTo>
                  <a:cubicBezTo>
                    <a:pt x="87" y="122"/>
                    <a:pt x="94" y="118"/>
                    <a:pt x="100" y="1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" name="Freeform 16"/>
            <p:cNvSpPr>
              <a:spLocks/>
            </p:cNvSpPr>
            <p:nvPr/>
          </p:nvSpPr>
          <p:spPr bwMode="auto">
            <a:xfrm>
              <a:off x="1947" y="3042"/>
              <a:ext cx="44" cy="92"/>
            </a:xfrm>
            <a:custGeom>
              <a:avLst/>
              <a:gdLst>
                <a:gd name="T0" fmla="*/ 92 w 92"/>
                <a:gd name="T1" fmla="*/ 186 h 190"/>
                <a:gd name="T2" fmla="*/ 77 w 92"/>
                <a:gd name="T3" fmla="*/ 189 h 190"/>
                <a:gd name="T4" fmla="*/ 62 w 92"/>
                <a:gd name="T5" fmla="*/ 190 h 190"/>
                <a:gd name="T6" fmla="*/ 29 w 92"/>
                <a:gd name="T7" fmla="*/ 178 h 190"/>
                <a:gd name="T8" fmla="*/ 17 w 92"/>
                <a:gd name="T9" fmla="*/ 139 h 190"/>
                <a:gd name="T10" fmla="*/ 17 w 92"/>
                <a:gd name="T11" fmla="*/ 62 h 190"/>
                <a:gd name="T12" fmla="*/ 0 w 92"/>
                <a:gd name="T13" fmla="*/ 62 h 190"/>
                <a:gd name="T14" fmla="*/ 0 w 92"/>
                <a:gd name="T15" fmla="*/ 42 h 190"/>
                <a:gd name="T16" fmla="*/ 17 w 92"/>
                <a:gd name="T17" fmla="*/ 42 h 190"/>
                <a:gd name="T18" fmla="*/ 17 w 92"/>
                <a:gd name="T19" fmla="*/ 0 h 190"/>
                <a:gd name="T20" fmla="*/ 42 w 92"/>
                <a:gd name="T21" fmla="*/ 0 h 190"/>
                <a:gd name="T22" fmla="*/ 42 w 92"/>
                <a:gd name="T23" fmla="*/ 42 h 190"/>
                <a:gd name="T24" fmla="*/ 92 w 92"/>
                <a:gd name="T25" fmla="*/ 42 h 190"/>
                <a:gd name="T26" fmla="*/ 92 w 92"/>
                <a:gd name="T27" fmla="*/ 62 h 190"/>
                <a:gd name="T28" fmla="*/ 42 w 92"/>
                <a:gd name="T29" fmla="*/ 62 h 190"/>
                <a:gd name="T30" fmla="*/ 42 w 92"/>
                <a:gd name="T31" fmla="*/ 128 h 190"/>
                <a:gd name="T32" fmla="*/ 42 w 92"/>
                <a:gd name="T33" fmla="*/ 146 h 190"/>
                <a:gd name="T34" fmla="*/ 46 w 92"/>
                <a:gd name="T35" fmla="*/ 158 h 190"/>
                <a:gd name="T36" fmla="*/ 53 w 92"/>
                <a:gd name="T37" fmla="*/ 166 h 190"/>
                <a:gd name="T38" fmla="*/ 69 w 92"/>
                <a:gd name="T39" fmla="*/ 168 h 190"/>
                <a:gd name="T40" fmla="*/ 81 w 92"/>
                <a:gd name="T41" fmla="*/ 167 h 190"/>
                <a:gd name="T42" fmla="*/ 91 w 92"/>
                <a:gd name="T43" fmla="*/ 164 h 190"/>
                <a:gd name="T44" fmla="*/ 92 w 92"/>
                <a:gd name="T45" fmla="*/ 164 h 190"/>
                <a:gd name="T46" fmla="*/ 92 w 92"/>
                <a:gd name="T47" fmla="*/ 186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2" h="190">
                  <a:moveTo>
                    <a:pt x="92" y="186"/>
                  </a:moveTo>
                  <a:cubicBezTo>
                    <a:pt x="87" y="187"/>
                    <a:pt x="82" y="188"/>
                    <a:pt x="77" y="189"/>
                  </a:cubicBezTo>
                  <a:cubicBezTo>
                    <a:pt x="72" y="189"/>
                    <a:pt x="67" y="190"/>
                    <a:pt x="62" y="190"/>
                  </a:cubicBezTo>
                  <a:cubicBezTo>
                    <a:pt x="48" y="190"/>
                    <a:pt x="36" y="186"/>
                    <a:pt x="29" y="178"/>
                  </a:cubicBezTo>
                  <a:cubicBezTo>
                    <a:pt x="21" y="170"/>
                    <a:pt x="17" y="157"/>
                    <a:pt x="17" y="139"/>
                  </a:cubicBezTo>
                  <a:lnTo>
                    <a:pt x="17" y="62"/>
                  </a:lnTo>
                  <a:lnTo>
                    <a:pt x="0" y="62"/>
                  </a:lnTo>
                  <a:lnTo>
                    <a:pt x="0" y="42"/>
                  </a:lnTo>
                  <a:lnTo>
                    <a:pt x="17" y="42"/>
                  </a:lnTo>
                  <a:lnTo>
                    <a:pt x="17" y="0"/>
                  </a:lnTo>
                  <a:lnTo>
                    <a:pt x="42" y="0"/>
                  </a:lnTo>
                  <a:lnTo>
                    <a:pt x="42" y="42"/>
                  </a:lnTo>
                  <a:lnTo>
                    <a:pt x="92" y="42"/>
                  </a:lnTo>
                  <a:lnTo>
                    <a:pt x="92" y="62"/>
                  </a:lnTo>
                  <a:lnTo>
                    <a:pt x="42" y="62"/>
                  </a:lnTo>
                  <a:lnTo>
                    <a:pt x="42" y="128"/>
                  </a:lnTo>
                  <a:cubicBezTo>
                    <a:pt x="42" y="136"/>
                    <a:pt x="42" y="142"/>
                    <a:pt x="42" y="146"/>
                  </a:cubicBezTo>
                  <a:cubicBezTo>
                    <a:pt x="42" y="151"/>
                    <a:pt x="44" y="155"/>
                    <a:pt x="46" y="158"/>
                  </a:cubicBezTo>
                  <a:cubicBezTo>
                    <a:pt x="48" y="162"/>
                    <a:pt x="50" y="164"/>
                    <a:pt x="53" y="166"/>
                  </a:cubicBezTo>
                  <a:cubicBezTo>
                    <a:pt x="57" y="168"/>
                    <a:pt x="62" y="168"/>
                    <a:pt x="69" y="168"/>
                  </a:cubicBezTo>
                  <a:cubicBezTo>
                    <a:pt x="73" y="168"/>
                    <a:pt x="77" y="168"/>
                    <a:pt x="81" y="167"/>
                  </a:cubicBezTo>
                  <a:cubicBezTo>
                    <a:pt x="86" y="165"/>
                    <a:pt x="89" y="164"/>
                    <a:pt x="91" y="164"/>
                  </a:cubicBezTo>
                  <a:lnTo>
                    <a:pt x="92" y="164"/>
                  </a:lnTo>
                  <a:lnTo>
                    <a:pt x="92" y="1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Freeform 17"/>
            <p:cNvSpPr>
              <a:spLocks noEditPoints="1"/>
            </p:cNvSpPr>
            <p:nvPr/>
          </p:nvSpPr>
          <p:spPr bwMode="auto">
            <a:xfrm>
              <a:off x="1991" y="3060"/>
              <a:ext cx="64" cy="74"/>
            </a:xfrm>
            <a:custGeom>
              <a:avLst/>
              <a:gdLst>
                <a:gd name="T0" fmla="*/ 132 w 132"/>
                <a:gd name="T1" fmla="*/ 80 h 153"/>
                <a:gd name="T2" fmla="*/ 25 w 132"/>
                <a:gd name="T3" fmla="*/ 80 h 153"/>
                <a:gd name="T4" fmla="*/ 29 w 132"/>
                <a:gd name="T5" fmla="*/ 103 h 153"/>
                <a:gd name="T6" fmla="*/ 40 w 132"/>
                <a:gd name="T7" fmla="*/ 119 h 153"/>
                <a:gd name="T8" fmla="*/ 56 w 132"/>
                <a:gd name="T9" fmla="*/ 129 h 153"/>
                <a:gd name="T10" fmla="*/ 76 w 132"/>
                <a:gd name="T11" fmla="*/ 132 h 153"/>
                <a:gd name="T12" fmla="*/ 106 w 132"/>
                <a:gd name="T13" fmla="*/ 126 h 153"/>
                <a:gd name="T14" fmla="*/ 128 w 132"/>
                <a:gd name="T15" fmla="*/ 114 h 153"/>
                <a:gd name="T16" fmla="*/ 129 w 132"/>
                <a:gd name="T17" fmla="*/ 114 h 153"/>
                <a:gd name="T18" fmla="*/ 129 w 132"/>
                <a:gd name="T19" fmla="*/ 141 h 153"/>
                <a:gd name="T20" fmla="*/ 104 w 132"/>
                <a:gd name="T21" fmla="*/ 150 h 153"/>
                <a:gd name="T22" fmla="*/ 77 w 132"/>
                <a:gd name="T23" fmla="*/ 153 h 153"/>
                <a:gd name="T24" fmla="*/ 20 w 132"/>
                <a:gd name="T25" fmla="*/ 134 h 153"/>
                <a:gd name="T26" fmla="*/ 0 w 132"/>
                <a:gd name="T27" fmla="*/ 78 h 153"/>
                <a:gd name="T28" fmla="*/ 19 w 132"/>
                <a:gd name="T29" fmla="*/ 21 h 153"/>
                <a:gd name="T30" fmla="*/ 71 w 132"/>
                <a:gd name="T31" fmla="*/ 0 h 153"/>
                <a:gd name="T32" fmla="*/ 116 w 132"/>
                <a:gd name="T33" fmla="*/ 18 h 153"/>
                <a:gd name="T34" fmla="*/ 132 w 132"/>
                <a:gd name="T35" fmla="*/ 66 h 153"/>
                <a:gd name="T36" fmla="*/ 132 w 132"/>
                <a:gd name="T37" fmla="*/ 80 h 153"/>
                <a:gd name="T38" fmla="*/ 108 w 132"/>
                <a:gd name="T39" fmla="*/ 61 h 153"/>
                <a:gd name="T40" fmla="*/ 98 w 132"/>
                <a:gd name="T41" fmla="*/ 31 h 153"/>
                <a:gd name="T42" fmla="*/ 69 w 132"/>
                <a:gd name="T43" fmla="*/ 21 h 153"/>
                <a:gd name="T44" fmla="*/ 38 w 132"/>
                <a:gd name="T45" fmla="*/ 32 h 153"/>
                <a:gd name="T46" fmla="*/ 25 w 132"/>
                <a:gd name="T47" fmla="*/ 61 h 153"/>
                <a:gd name="T48" fmla="*/ 108 w 132"/>
                <a:gd name="T49" fmla="*/ 61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2" h="153">
                  <a:moveTo>
                    <a:pt x="132" y="80"/>
                  </a:moveTo>
                  <a:lnTo>
                    <a:pt x="25" y="80"/>
                  </a:lnTo>
                  <a:cubicBezTo>
                    <a:pt x="25" y="89"/>
                    <a:pt x="26" y="97"/>
                    <a:pt x="29" y="103"/>
                  </a:cubicBezTo>
                  <a:cubicBezTo>
                    <a:pt x="31" y="110"/>
                    <a:pt x="35" y="115"/>
                    <a:pt x="40" y="119"/>
                  </a:cubicBezTo>
                  <a:cubicBezTo>
                    <a:pt x="44" y="124"/>
                    <a:pt x="50" y="127"/>
                    <a:pt x="56" y="129"/>
                  </a:cubicBezTo>
                  <a:cubicBezTo>
                    <a:pt x="62" y="131"/>
                    <a:pt x="69" y="132"/>
                    <a:pt x="76" y="132"/>
                  </a:cubicBezTo>
                  <a:cubicBezTo>
                    <a:pt x="86" y="132"/>
                    <a:pt x="96" y="130"/>
                    <a:pt x="106" y="126"/>
                  </a:cubicBezTo>
                  <a:cubicBezTo>
                    <a:pt x="116" y="122"/>
                    <a:pt x="123" y="118"/>
                    <a:pt x="128" y="114"/>
                  </a:cubicBezTo>
                  <a:lnTo>
                    <a:pt x="129" y="114"/>
                  </a:lnTo>
                  <a:lnTo>
                    <a:pt x="129" y="141"/>
                  </a:lnTo>
                  <a:cubicBezTo>
                    <a:pt x="121" y="145"/>
                    <a:pt x="112" y="147"/>
                    <a:pt x="104" y="150"/>
                  </a:cubicBezTo>
                  <a:cubicBezTo>
                    <a:pt x="95" y="152"/>
                    <a:pt x="86" y="153"/>
                    <a:pt x="77" y="153"/>
                  </a:cubicBezTo>
                  <a:cubicBezTo>
                    <a:pt x="53" y="153"/>
                    <a:pt x="34" y="147"/>
                    <a:pt x="20" y="134"/>
                  </a:cubicBezTo>
                  <a:cubicBezTo>
                    <a:pt x="7" y="121"/>
                    <a:pt x="0" y="102"/>
                    <a:pt x="0" y="78"/>
                  </a:cubicBezTo>
                  <a:cubicBezTo>
                    <a:pt x="0" y="54"/>
                    <a:pt x="6" y="35"/>
                    <a:pt x="19" y="21"/>
                  </a:cubicBezTo>
                  <a:cubicBezTo>
                    <a:pt x="32" y="7"/>
                    <a:pt x="49" y="0"/>
                    <a:pt x="71" y="0"/>
                  </a:cubicBezTo>
                  <a:cubicBezTo>
                    <a:pt x="90" y="0"/>
                    <a:pt x="105" y="6"/>
                    <a:pt x="116" y="18"/>
                  </a:cubicBezTo>
                  <a:cubicBezTo>
                    <a:pt x="127" y="29"/>
                    <a:pt x="132" y="45"/>
                    <a:pt x="132" y="66"/>
                  </a:cubicBezTo>
                  <a:lnTo>
                    <a:pt x="132" y="80"/>
                  </a:lnTo>
                  <a:close/>
                  <a:moveTo>
                    <a:pt x="108" y="61"/>
                  </a:moveTo>
                  <a:cubicBezTo>
                    <a:pt x="108" y="48"/>
                    <a:pt x="105" y="38"/>
                    <a:pt x="98" y="31"/>
                  </a:cubicBezTo>
                  <a:cubicBezTo>
                    <a:pt x="92" y="24"/>
                    <a:pt x="82" y="21"/>
                    <a:pt x="69" y="21"/>
                  </a:cubicBezTo>
                  <a:cubicBezTo>
                    <a:pt x="56" y="21"/>
                    <a:pt x="46" y="25"/>
                    <a:pt x="38" y="32"/>
                  </a:cubicBezTo>
                  <a:cubicBezTo>
                    <a:pt x="30" y="40"/>
                    <a:pt x="26" y="50"/>
                    <a:pt x="25" y="61"/>
                  </a:cubicBezTo>
                  <a:lnTo>
                    <a:pt x="108" y="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" name="Freeform 18"/>
            <p:cNvSpPr>
              <a:spLocks noEditPoints="1"/>
            </p:cNvSpPr>
            <p:nvPr/>
          </p:nvSpPr>
          <p:spPr bwMode="auto">
            <a:xfrm>
              <a:off x="2058" y="3060"/>
              <a:ext cx="62" cy="98"/>
            </a:xfrm>
            <a:custGeom>
              <a:avLst/>
              <a:gdLst>
                <a:gd name="T0" fmla="*/ 128 w 128"/>
                <a:gd name="T1" fmla="*/ 133 h 205"/>
                <a:gd name="T2" fmla="*/ 111 w 128"/>
                <a:gd name="T3" fmla="*/ 188 h 205"/>
                <a:gd name="T4" fmla="*/ 60 w 128"/>
                <a:gd name="T5" fmla="*/ 205 h 205"/>
                <a:gd name="T6" fmla="*/ 37 w 128"/>
                <a:gd name="T7" fmla="*/ 203 h 205"/>
                <a:gd name="T8" fmla="*/ 15 w 128"/>
                <a:gd name="T9" fmla="*/ 199 h 205"/>
                <a:gd name="T10" fmla="*/ 15 w 128"/>
                <a:gd name="T11" fmla="*/ 174 h 205"/>
                <a:gd name="T12" fmla="*/ 17 w 128"/>
                <a:gd name="T13" fmla="*/ 174 h 205"/>
                <a:gd name="T14" fmla="*/ 36 w 128"/>
                <a:gd name="T15" fmla="*/ 180 h 205"/>
                <a:gd name="T16" fmla="*/ 62 w 128"/>
                <a:gd name="T17" fmla="*/ 183 h 205"/>
                <a:gd name="T18" fmla="*/ 82 w 128"/>
                <a:gd name="T19" fmla="*/ 180 h 205"/>
                <a:gd name="T20" fmla="*/ 95 w 128"/>
                <a:gd name="T21" fmla="*/ 172 h 205"/>
                <a:gd name="T22" fmla="*/ 102 w 128"/>
                <a:gd name="T23" fmla="*/ 159 h 205"/>
                <a:gd name="T24" fmla="*/ 104 w 128"/>
                <a:gd name="T25" fmla="*/ 143 h 205"/>
                <a:gd name="T26" fmla="*/ 104 w 128"/>
                <a:gd name="T27" fmla="*/ 130 h 205"/>
                <a:gd name="T28" fmla="*/ 82 w 128"/>
                <a:gd name="T29" fmla="*/ 143 h 205"/>
                <a:gd name="T30" fmla="*/ 57 w 128"/>
                <a:gd name="T31" fmla="*/ 148 h 205"/>
                <a:gd name="T32" fmla="*/ 15 w 128"/>
                <a:gd name="T33" fmla="*/ 129 h 205"/>
                <a:gd name="T34" fmla="*/ 0 w 128"/>
                <a:gd name="T35" fmla="*/ 76 h 205"/>
                <a:gd name="T36" fmla="*/ 5 w 128"/>
                <a:gd name="T37" fmla="*/ 44 h 205"/>
                <a:gd name="T38" fmla="*/ 20 w 128"/>
                <a:gd name="T39" fmla="*/ 20 h 205"/>
                <a:gd name="T40" fmla="*/ 40 w 128"/>
                <a:gd name="T41" fmla="*/ 6 h 205"/>
                <a:gd name="T42" fmla="*/ 64 w 128"/>
                <a:gd name="T43" fmla="*/ 0 h 205"/>
                <a:gd name="T44" fmla="*/ 85 w 128"/>
                <a:gd name="T45" fmla="*/ 3 h 205"/>
                <a:gd name="T46" fmla="*/ 104 w 128"/>
                <a:gd name="T47" fmla="*/ 11 h 205"/>
                <a:gd name="T48" fmla="*/ 105 w 128"/>
                <a:gd name="T49" fmla="*/ 5 h 205"/>
                <a:gd name="T50" fmla="*/ 128 w 128"/>
                <a:gd name="T51" fmla="*/ 5 h 205"/>
                <a:gd name="T52" fmla="*/ 128 w 128"/>
                <a:gd name="T53" fmla="*/ 133 h 205"/>
                <a:gd name="T54" fmla="*/ 104 w 128"/>
                <a:gd name="T55" fmla="*/ 110 h 205"/>
                <a:gd name="T56" fmla="*/ 104 w 128"/>
                <a:gd name="T57" fmla="*/ 31 h 205"/>
                <a:gd name="T58" fmla="*/ 85 w 128"/>
                <a:gd name="T59" fmla="*/ 24 h 205"/>
                <a:gd name="T60" fmla="*/ 69 w 128"/>
                <a:gd name="T61" fmla="*/ 22 h 205"/>
                <a:gd name="T62" fmla="*/ 37 w 128"/>
                <a:gd name="T63" fmla="*/ 36 h 205"/>
                <a:gd name="T64" fmla="*/ 25 w 128"/>
                <a:gd name="T65" fmla="*/ 75 h 205"/>
                <a:gd name="T66" fmla="*/ 34 w 128"/>
                <a:gd name="T67" fmla="*/ 112 h 205"/>
                <a:gd name="T68" fmla="*/ 62 w 128"/>
                <a:gd name="T69" fmla="*/ 125 h 205"/>
                <a:gd name="T70" fmla="*/ 84 w 128"/>
                <a:gd name="T71" fmla="*/ 121 h 205"/>
                <a:gd name="T72" fmla="*/ 104 w 128"/>
                <a:gd name="T73" fmla="*/ 11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8" h="205">
                  <a:moveTo>
                    <a:pt x="128" y="133"/>
                  </a:moveTo>
                  <a:cubicBezTo>
                    <a:pt x="128" y="158"/>
                    <a:pt x="122" y="176"/>
                    <a:pt x="111" y="188"/>
                  </a:cubicBezTo>
                  <a:cubicBezTo>
                    <a:pt x="100" y="199"/>
                    <a:pt x="83" y="205"/>
                    <a:pt x="60" y="205"/>
                  </a:cubicBezTo>
                  <a:cubicBezTo>
                    <a:pt x="52" y="205"/>
                    <a:pt x="44" y="204"/>
                    <a:pt x="37" y="203"/>
                  </a:cubicBezTo>
                  <a:cubicBezTo>
                    <a:pt x="30" y="202"/>
                    <a:pt x="22" y="201"/>
                    <a:pt x="15" y="199"/>
                  </a:cubicBezTo>
                  <a:lnTo>
                    <a:pt x="15" y="174"/>
                  </a:lnTo>
                  <a:lnTo>
                    <a:pt x="17" y="174"/>
                  </a:lnTo>
                  <a:cubicBezTo>
                    <a:pt x="21" y="175"/>
                    <a:pt x="27" y="177"/>
                    <a:pt x="36" y="180"/>
                  </a:cubicBezTo>
                  <a:cubicBezTo>
                    <a:pt x="44" y="182"/>
                    <a:pt x="53" y="183"/>
                    <a:pt x="62" y="183"/>
                  </a:cubicBezTo>
                  <a:cubicBezTo>
                    <a:pt x="70" y="183"/>
                    <a:pt x="77" y="182"/>
                    <a:pt x="82" y="180"/>
                  </a:cubicBezTo>
                  <a:cubicBezTo>
                    <a:pt x="88" y="178"/>
                    <a:pt x="92" y="175"/>
                    <a:pt x="95" y="172"/>
                  </a:cubicBezTo>
                  <a:cubicBezTo>
                    <a:pt x="98" y="168"/>
                    <a:pt x="100" y="164"/>
                    <a:pt x="102" y="159"/>
                  </a:cubicBezTo>
                  <a:cubicBezTo>
                    <a:pt x="103" y="155"/>
                    <a:pt x="104" y="149"/>
                    <a:pt x="104" y="143"/>
                  </a:cubicBezTo>
                  <a:lnTo>
                    <a:pt x="104" y="130"/>
                  </a:lnTo>
                  <a:cubicBezTo>
                    <a:pt x="96" y="136"/>
                    <a:pt x="89" y="140"/>
                    <a:pt x="82" y="143"/>
                  </a:cubicBezTo>
                  <a:cubicBezTo>
                    <a:pt x="76" y="146"/>
                    <a:pt x="67" y="148"/>
                    <a:pt x="57" y="148"/>
                  </a:cubicBezTo>
                  <a:cubicBezTo>
                    <a:pt x="39" y="148"/>
                    <a:pt x="25" y="141"/>
                    <a:pt x="15" y="129"/>
                  </a:cubicBezTo>
                  <a:cubicBezTo>
                    <a:pt x="5" y="116"/>
                    <a:pt x="0" y="99"/>
                    <a:pt x="0" y="76"/>
                  </a:cubicBezTo>
                  <a:cubicBezTo>
                    <a:pt x="0" y="63"/>
                    <a:pt x="2" y="53"/>
                    <a:pt x="5" y="44"/>
                  </a:cubicBezTo>
                  <a:cubicBezTo>
                    <a:pt x="9" y="34"/>
                    <a:pt x="14" y="27"/>
                    <a:pt x="20" y="20"/>
                  </a:cubicBezTo>
                  <a:cubicBezTo>
                    <a:pt x="25" y="14"/>
                    <a:pt x="32" y="9"/>
                    <a:pt x="40" y="6"/>
                  </a:cubicBezTo>
                  <a:cubicBezTo>
                    <a:pt x="48" y="2"/>
                    <a:pt x="56" y="0"/>
                    <a:pt x="64" y="0"/>
                  </a:cubicBezTo>
                  <a:cubicBezTo>
                    <a:pt x="73" y="0"/>
                    <a:pt x="80" y="1"/>
                    <a:pt x="85" y="3"/>
                  </a:cubicBezTo>
                  <a:cubicBezTo>
                    <a:pt x="91" y="5"/>
                    <a:pt x="97" y="7"/>
                    <a:pt x="104" y="11"/>
                  </a:cubicBezTo>
                  <a:lnTo>
                    <a:pt x="105" y="5"/>
                  </a:lnTo>
                  <a:lnTo>
                    <a:pt x="128" y="5"/>
                  </a:lnTo>
                  <a:lnTo>
                    <a:pt x="128" y="133"/>
                  </a:lnTo>
                  <a:close/>
                  <a:moveTo>
                    <a:pt x="104" y="110"/>
                  </a:moveTo>
                  <a:lnTo>
                    <a:pt x="104" y="31"/>
                  </a:lnTo>
                  <a:cubicBezTo>
                    <a:pt x="97" y="28"/>
                    <a:pt x="91" y="26"/>
                    <a:pt x="85" y="24"/>
                  </a:cubicBezTo>
                  <a:cubicBezTo>
                    <a:pt x="80" y="23"/>
                    <a:pt x="74" y="22"/>
                    <a:pt x="69" y="22"/>
                  </a:cubicBezTo>
                  <a:cubicBezTo>
                    <a:pt x="55" y="22"/>
                    <a:pt x="45" y="27"/>
                    <a:pt x="37" y="36"/>
                  </a:cubicBezTo>
                  <a:cubicBezTo>
                    <a:pt x="29" y="45"/>
                    <a:pt x="25" y="58"/>
                    <a:pt x="25" y="75"/>
                  </a:cubicBezTo>
                  <a:cubicBezTo>
                    <a:pt x="25" y="92"/>
                    <a:pt x="28" y="104"/>
                    <a:pt x="34" y="112"/>
                  </a:cubicBezTo>
                  <a:cubicBezTo>
                    <a:pt x="40" y="121"/>
                    <a:pt x="49" y="125"/>
                    <a:pt x="62" y="125"/>
                  </a:cubicBezTo>
                  <a:cubicBezTo>
                    <a:pt x="69" y="125"/>
                    <a:pt x="77" y="124"/>
                    <a:pt x="84" y="121"/>
                  </a:cubicBezTo>
                  <a:cubicBezTo>
                    <a:pt x="91" y="118"/>
                    <a:pt x="98" y="115"/>
                    <a:pt x="104" y="1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Freeform 19"/>
            <p:cNvSpPr>
              <a:spLocks noEditPoints="1"/>
            </p:cNvSpPr>
            <p:nvPr/>
          </p:nvSpPr>
          <p:spPr bwMode="auto">
            <a:xfrm>
              <a:off x="2127" y="3060"/>
              <a:ext cx="64" cy="74"/>
            </a:xfrm>
            <a:custGeom>
              <a:avLst/>
              <a:gdLst>
                <a:gd name="T0" fmla="*/ 134 w 134"/>
                <a:gd name="T1" fmla="*/ 77 h 154"/>
                <a:gd name="T2" fmla="*/ 116 w 134"/>
                <a:gd name="T3" fmla="*/ 133 h 154"/>
                <a:gd name="T4" fmla="*/ 67 w 134"/>
                <a:gd name="T5" fmla="*/ 154 h 154"/>
                <a:gd name="T6" fmla="*/ 18 w 134"/>
                <a:gd name="T7" fmla="*/ 133 h 154"/>
                <a:gd name="T8" fmla="*/ 0 w 134"/>
                <a:gd name="T9" fmla="*/ 77 h 154"/>
                <a:gd name="T10" fmla="*/ 18 w 134"/>
                <a:gd name="T11" fmla="*/ 21 h 154"/>
                <a:gd name="T12" fmla="*/ 67 w 134"/>
                <a:gd name="T13" fmla="*/ 0 h 154"/>
                <a:gd name="T14" fmla="*/ 116 w 134"/>
                <a:gd name="T15" fmla="*/ 21 h 154"/>
                <a:gd name="T16" fmla="*/ 134 w 134"/>
                <a:gd name="T17" fmla="*/ 77 h 154"/>
                <a:gd name="T18" fmla="*/ 109 w 134"/>
                <a:gd name="T19" fmla="*/ 77 h 154"/>
                <a:gd name="T20" fmla="*/ 98 w 134"/>
                <a:gd name="T21" fmla="*/ 35 h 154"/>
                <a:gd name="T22" fmla="*/ 67 w 134"/>
                <a:gd name="T23" fmla="*/ 22 h 154"/>
                <a:gd name="T24" fmla="*/ 36 w 134"/>
                <a:gd name="T25" fmla="*/ 35 h 154"/>
                <a:gd name="T26" fmla="*/ 25 w 134"/>
                <a:gd name="T27" fmla="*/ 77 h 154"/>
                <a:gd name="T28" fmla="*/ 36 w 134"/>
                <a:gd name="T29" fmla="*/ 119 h 154"/>
                <a:gd name="T30" fmla="*/ 67 w 134"/>
                <a:gd name="T31" fmla="*/ 133 h 154"/>
                <a:gd name="T32" fmla="*/ 97 w 134"/>
                <a:gd name="T33" fmla="*/ 119 h 154"/>
                <a:gd name="T34" fmla="*/ 109 w 134"/>
                <a:gd name="T35" fmla="*/ 77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4" h="154">
                  <a:moveTo>
                    <a:pt x="134" y="77"/>
                  </a:moveTo>
                  <a:cubicBezTo>
                    <a:pt x="134" y="101"/>
                    <a:pt x="128" y="120"/>
                    <a:pt x="116" y="133"/>
                  </a:cubicBezTo>
                  <a:cubicBezTo>
                    <a:pt x="104" y="147"/>
                    <a:pt x="87" y="154"/>
                    <a:pt x="67" y="154"/>
                  </a:cubicBezTo>
                  <a:cubicBezTo>
                    <a:pt x="46" y="154"/>
                    <a:pt x="30" y="147"/>
                    <a:pt x="18" y="133"/>
                  </a:cubicBezTo>
                  <a:cubicBezTo>
                    <a:pt x="6" y="120"/>
                    <a:pt x="0" y="101"/>
                    <a:pt x="0" y="77"/>
                  </a:cubicBezTo>
                  <a:cubicBezTo>
                    <a:pt x="0" y="54"/>
                    <a:pt x="6" y="35"/>
                    <a:pt x="18" y="21"/>
                  </a:cubicBezTo>
                  <a:cubicBezTo>
                    <a:pt x="30" y="7"/>
                    <a:pt x="46" y="0"/>
                    <a:pt x="67" y="0"/>
                  </a:cubicBezTo>
                  <a:cubicBezTo>
                    <a:pt x="87" y="0"/>
                    <a:pt x="104" y="7"/>
                    <a:pt x="116" y="21"/>
                  </a:cubicBezTo>
                  <a:cubicBezTo>
                    <a:pt x="128" y="35"/>
                    <a:pt x="134" y="54"/>
                    <a:pt x="134" y="77"/>
                  </a:cubicBezTo>
                  <a:close/>
                  <a:moveTo>
                    <a:pt x="109" y="77"/>
                  </a:moveTo>
                  <a:cubicBezTo>
                    <a:pt x="109" y="58"/>
                    <a:pt x="105" y="44"/>
                    <a:pt x="98" y="35"/>
                  </a:cubicBezTo>
                  <a:cubicBezTo>
                    <a:pt x="90" y="26"/>
                    <a:pt x="80" y="22"/>
                    <a:pt x="67" y="22"/>
                  </a:cubicBezTo>
                  <a:cubicBezTo>
                    <a:pt x="54" y="22"/>
                    <a:pt x="43" y="26"/>
                    <a:pt x="36" y="35"/>
                  </a:cubicBezTo>
                  <a:cubicBezTo>
                    <a:pt x="29" y="44"/>
                    <a:pt x="25" y="58"/>
                    <a:pt x="25" y="77"/>
                  </a:cubicBezTo>
                  <a:cubicBezTo>
                    <a:pt x="25" y="96"/>
                    <a:pt x="29" y="109"/>
                    <a:pt x="36" y="119"/>
                  </a:cubicBezTo>
                  <a:cubicBezTo>
                    <a:pt x="43" y="128"/>
                    <a:pt x="54" y="133"/>
                    <a:pt x="67" y="133"/>
                  </a:cubicBezTo>
                  <a:cubicBezTo>
                    <a:pt x="80" y="133"/>
                    <a:pt x="90" y="128"/>
                    <a:pt x="97" y="119"/>
                  </a:cubicBezTo>
                  <a:cubicBezTo>
                    <a:pt x="105" y="110"/>
                    <a:pt x="109" y="96"/>
                    <a:pt x="109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4" name="Freeform 20"/>
            <p:cNvSpPr>
              <a:spLocks/>
            </p:cNvSpPr>
            <p:nvPr/>
          </p:nvSpPr>
          <p:spPr bwMode="auto">
            <a:xfrm>
              <a:off x="2198" y="3062"/>
              <a:ext cx="44" cy="70"/>
            </a:xfrm>
            <a:custGeom>
              <a:avLst/>
              <a:gdLst>
                <a:gd name="T0" fmla="*/ 91 w 91"/>
                <a:gd name="T1" fmla="*/ 26 h 145"/>
                <a:gd name="T2" fmla="*/ 90 w 91"/>
                <a:gd name="T3" fmla="*/ 26 h 145"/>
                <a:gd name="T4" fmla="*/ 79 w 91"/>
                <a:gd name="T5" fmla="*/ 24 h 145"/>
                <a:gd name="T6" fmla="*/ 67 w 91"/>
                <a:gd name="T7" fmla="*/ 24 h 145"/>
                <a:gd name="T8" fmla="*/ 45 w 91"/>
                <a:gd name="T9" fmla="*/ 29 h 145"/>
                <a:gd name="T10" fmla="*/ 25 w 91"/>
                <a:gd name="T11" fmla="*/ 42 h 145"/>
                <a:gd name="T12" fmla="*/ 25 w 91"/>
                <a:gd name="T13" fmla="*/ 145 h 145"/>
                <a:gd name="T14" fmla="*/ 0 w 91"/>
                <a:gd name="T15" fmla="*/ 145 h 145"/>
                <a:gd name="T16" fmla="*/ 0 w 91"/>
                <a:gd name="T17" fmla="*/ 0 h 145"/>
                <a:gd name="T18" fmla="*/ 25 w 91"/>
                <a:gd name="T19" fmla="*/ 0 h 145"/>
                <a:gd name="T20" fmla="*/ 25 w 91"/>
                <a:gd name="T21" fmla="*/ 21 h 145"/>
                <a:gd name="T22" fmla="*/ 51 w 91"/>
                <a:gd name="T23" fmla="*/ 4 h 145"/>
                <a:gd name="T24" fmla="*/ 73 w 91"/>
                <a:gd name="T25" fmla="*/ 0 h 145"/>
                <a:gd name="T26" fmla="*/ 83 w 91"/>
                <a:gd name="T27" fmla="*/ 0 h 145"/>
                <a:gd name="T28" fmla="*/ 91 w 91"/>
                <a:gd name="T29" fmla="*/ 1 h 145"/>
                <a:gd name="T30" fmla="*/ 91 w 91"/>
                <a:gd name="T31" fmla="*/ 2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1" h="145">
                  <a:moveTo>
                    <a:pt x="91" y="26"/>
                  </a:moveTo>
                  <a:lnTo>
                    <a:pt x="90" y="26"/>
                  </a:lnTo>
                  <a:cubicBezTo>
                    <a:pt x="86" y="25"/>
                    <a:pt x="83" y="25"/>
                    <a:pt x="79" y="24"/>
                  </a:cubicBezTo>
                  <a:cubicBezTo>
                    <a:pt x="76" y="24"/>
                    <a:pt x="72" y="24"/>
                    <a:pt x="67" y="24"/>
                  </a:cubicBezTo>
                  <a:cubicBezTo>
                    <a:pt x="60" y="24"/>
                    <a:pt x="52" y="25"/>
                    <a:pt x="45" y="29"/>
                  </a:cubicBezTo>
                  <a:cubicBezTo>
                    <a:pt x="38" y="32"/>
                    <a:pt x="31" y="36"/>
                    <a:pt x="25" y="42"/>
                  </a:cubicBezTo>
                  <a:lnTo>
                    <a:pt x="25" y="145"/>
                  </a:lnTo>
                  <a:lnTo>
                    <a:pt x="0" y="145"/>
                  </a:lnTo>
                  <a:lnTo>
                    <a:pt x="0" y="0"/>
                  </a:lnTo>
                  <a:lnTo>
                    <a:pt x="25" y="0"/>
                  </a:lnTo>
                  <a:lnTo>
                    <a:pt x="25" y="21"/>
                  </a:lnTo>
                  <a:cubicBezTo>
                    <a:pt x="35" y="13"/>
                    <a:pt x="43" y="8"/>
                    <a:pt x="51" y="4"/>
                  </a:cubicBezTo>
                  <a:cubicBezTo>
                    <a:pt x="58" y="1"/>
                    <a:pt x="66" y="0"/>
                    <a:pt x="73" y="0"/>
                  </a:cubicBezTo>
                  <a:cubicBezTo>
                    <a:pt x="78" y="0"/>
                    <a:pt x="81" y="0"/>
                    <a:pt x="83" y="0"/>
                  </a:cubicBezTo>
                  <a:cubicBezTo>
                    <a:pt x="85" y="0"/>
                    <a:pt x="87" y="0"/>
                    <a:pt x="91" y="1"/>
                  </a:cubicBezTo>
                  <a:lnTo>
                    <a:pt x="91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Freeform 21"/>
            <p:cNvSpPr>
              <a:spLocks noEditPoints="1"/>
            </p:cNvSpPr>
            <p:nvPr/>
          </p:nvSpPr>
          <p:spPr bwMode="auto">
            <a:xfrm>
              <a:off x="2252" y="3038"/>
              <a:ext cx="14" cy="94"/>
            </a:xfrm>
            <a:custGeom>
              <a:avLst/>
              <a:gdLst>
                <a:gd name="T0" fmla="*/ 28 w 28"/>
                <a:gd name="T1" fmla="*/ 25 h 195"/>
                <a:gd name="T2" fmla="*/ 0 w 28"/>
                <a:gd name="T3" fmla="*/ 25 h 195"/>
                <a:gd name="T4" fmla="*/ 0 w 28"/>
                <a:gd name="T5" fmla="*/ 0 h 195"/>
                <a:gd name="T6" fmla="*/ 28 w 28"/>
                <a:gd name="T7" fmla="*/ 0 h 195"/>
                <a:gd name="T8" fmla="*/ 28 w 28"/>
                <a:gd name="T9" fmla="*/ 25 h 195"/>
                <a:gd name="T10" fmla="*/ 26 w 28"/>
                <a:gd name="T11" fmla="*/ 195 h 195"/>
                <a:gd name="T12" fmla="*/ 1 w 28"/>
                <a:gd name="T13" fmla="*/ 195 h 195"/>
                <a:gd name="T14" fmla="*/ 1 w 28"/>
                <a:gd name="T15" fmla="*/ 50 h 195"/>
                <a:gd name="T16" fmla="*/ 26 w 28"/>
                <a:gd name="T17" fmla="*/ 50 h 195"/>
                <a:gd name="T18" fmla="*/ 26 w 28"/>
                <a:gd name="T19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" h="195">
                  <a:moveTo>
                    <a:pt x="28" y="25"/>
                  </a:moveTo>
                  <a:lnTo>
                    <a:pt x="0" y="25"/>
                  </a:lnTo>
                  <a:lnTo>
                    <a:pt x="0" y="0"/>
                  </a:lnTo>
                  <a:lnTo>
                    <a:pt x="28" y="0"/>
                  </a:lnTo>
                  <a:lnTo>
                    <a:pt x="28" y="25"/>
                  </a:lnTo>
                  <a:close/>
                  <a:moveTo>
                    <a:pt x="26" y="195"/>
                  </a:moveTo>
                  <a:lnTo>
                    <a:pt x="1" y="195"/>
                  </a:lnTo>
                  <a:lnTo>
                    <a:pt x="1" y="50"/>
                  </a:lnTo>
                  <a:lnTo>
                    <a:pt x="26" y="50"/>
                  </a:lnTo>
                  <a:lnTo>
                    <a:pt x="26" y="1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6" name="Freeform 22"/>
            <p:cNvSpPr>
              <a:spLocks noEditPoints="1"/>
            </p:cNvSpPr>
            <p:nvPr/>
          </p:nvSpPr>
          <p:spPr bwMode="auto">
            <a:xfrm>
              <a:off x="2281" y="3060"/>
              <a:ext cx="63" cy="74"/>
            </a:xfrm>
            <a:custGeom>
              <a:avLst/>
              <a:gdLst>
                <a:gd name="T0" fmla="*/ 132 w 132"/>
                <a:gd name="T1" fmla="*/ 80 h 153"/>
                <a:gd name="T2" fmla="*/ 25 w 132"/>
                <a:gd name="T3" fmla="*/ 80 h 153"/>
                <a:gd name="T4" fmla="*/ 29 w 132"/>
                <a:gd name="T5" fmla="*/ 103 h 153"/>
                <a:gd name="T6" fmla="*/ 40 w 132"/>
                <a:gd name="T7" fmla="*/ 119 h 153"/>
                <a:gd name="T8" fmla="*/ 56 w 132"/>
                <a:gd name="T9" fmla="*/ 129 h 153"/>
                <a:gd name="T10" fmla="*/ 76 w 132"/>
                <a:gd name="T11" fmla="*/ 132 h 153"/>
                <a:gd name="T12" fmla="*/ 106 w 132"/>
                <a:gd name="T13" fmla="*/ 126 h 153"/>
                <a:gd name="T14" fmla="*/ 128 w 132"/>
                <a:gd name="T15" fmla="*/ 114 h 153"/>
                <a:gd name="T16" fmla="*/ 129 w 132"/>
                <a:gd name="T17" fmla="*/ 114 h 153"/>
                <a:gd name="T18" fmla="*/ 129 w 132"/>
                <a:gd name="T19" fmla="*/ 141 h 153"/>
                <a:gd name="T20" fmla="*/ 104 w 132"/>
                <a:gd name="T21" fmla="*/ 150 h 153"/>
                <a:gd name="T22" fmla="*/ 77 w 132"/>
                <a:gd name="T23" fmla="*/ 153 h 153"/>
                <a:gd name="T24" fmla="*/ 20 w 132"/>
                <a:gd name="T25" fmla="*/ 134 h 153"/>
                <a:gd name="T26" fmla="*/ 0 w 132"/>
                <a:gd name="T27" fmla="*/ 78 h 153"/>
                <a:gd name="T28" fmla="*/ 19 w 132"/>
                <a:gd name="T29" fmla="*/ 21 h 153"/>
                <a:gd name="T30" fmla="*/ 70 w 132"/>
                <a:gd name="T31" fmla="*/ 0 h 153"/>
                <a:gd name="T32" fmla="*/ 116 w 132"/>
                <a:gd name="T33" fmla="*/ 18 h 153"/>
                <a:gd name="T34" fmla="*/ 132 w 132"/>
                <a:gd name="T35" fmla="*/ 66 h 153"/>
                <a:gd name="T36" fmla="*/ 132 w 132"/>
                <a:gd name="T37" fmla="*/ 80 h 153"/>
                <a:gd name="T38" fmla="*/ 108 w 132"/>
                <a:gd name="T39" fmla="*/ 61 h 153"/>
                <a:gd name="T40" fmla="*/ 98 w 132"/>
                <a:gd name="T41" fmla="*/ 31 h 153"/>
                <a:gd name="T42" fmla="*/ 69 w 132"/>
                <a:gd name="T43" fmla="*/ 21 h 153"/>
                <a:gd name="T44" fmla="*/ 38 w 132"/>
                <a:gd name="T45" fmla="*/ 32 h 153"/>
                <a:gd name="T46" fmla="*/ 25 w 132"/>
                <a:gd name="T47" fmla="*/ 61 h 153"/>
                <a:gd name="T48" fmla="*/ 108 w 132"/>
                <a:gd name="T49" fmla="*/ 61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2" h="153">
                  <a:moveTo>
                    <a:pt x="132" y="80"/>
                  </a:moveTo>
                  <a:lnTo>
                    <a:pt x="25" y="80"/>
                  </a:lnTo>
                  <a:cubicBezTo>
                    <a:pt x="25" y="89"/>
                    <a:pt x="26" y="97"/>
                    <a:pt x="29" y="103"/>
                  </a:cubicBezTo>
                  <a:cubicBezTo>
                    <a:pt x="31" y="110"/>
                    <a:pt x="35" y="115"/>
                    <a:pt x="40" y="119"/>
                  </a:cubicBezTo>
                  <a:cubicBezTo>
                    <a:pt x="44" y="124"/>
                    <a:pt x="50" y="127"/>
                    <a:pt x="56" y="129"/>
                  </a:cubicBezTo>
                  <a:cubicBezTo>
                    <a:pt x="62" y="131"/>
                    <a:pt x="69" y="132"/>
                    <a:pt x="76" y="132"/>
                  </a:cubicBezTo>
                  <a:cubicBezTo>
                    <a:pt x="86" y="132"/>
                    <a:pt x="96" y="130"/>
                    <a:pt x="106" y="126"/>
                  </a:cubicBezTo>
                  <a:cubicBezTo>
                    <a:pt x="116" y="122"/>
                    <a:pt x="123" y="118"/>
                    <a:pt x="128" y="114"/>
                  </a:cubicBezTo>
                  <a:lnTo>
                    <a:pt x="129" y="114"/>
                  </a:lnTo>
                  <a:lnTo>
                    <a:pt x="129" y="141"/>
                  </a:lnTo>
                  <a:cubicBezTo>
                    <a:pt x="121" y="145"/>
                    <a:pt x="112" y="147"/>
                    <a:pt x="104" y="150"/>
                  </a:cubicBezTo>
                  <a:cubicBezTo>
                    <a:pt x="95" y="152"/>
                    <a:pt x="86" y="153"/>
                    <a:pt x="77" y="153"/>
                  </a:cubicBezTo>
                  <a:cubicBezTo>
                    <a:pt x="52" y="153"/>
                    <a:pt x="34" y="147"/>
                    <a:pt x="20" y="134"/>
                  </a:cubicBezTo>
                  <a:cubicBezTo>
                    <a:pt x="7" y="121"/>
                    <a:pt x="0" y="102"/>
                    <a:pt x="0" y="78"/>
                  </a:cubicBezTo>
                  <a:cubicBezTo>
                    <a:pt x="0" y="54"/>
                    <a:pt x="6" y="35"/>
                    <a:pt x="19" y="21"/>
                  </a:cubicBezTo>
                  <a:cubicBezTo>
                    <a:pt x="32" y="7"/>
                    <a:pt x="49" y="0"/>
                    <a:pt x="70" y="0"/>
                  </a:cubicBezTo>
                  <a:cubicBezTo>
                    <a:pt x="90" y="0"/>
                    <a:pt x="105" y="6"/>
                    <a:pt x="116" y="18"/>
                  </a:cubicBezTo>
                  <a:cubicBezTo>
                    <a:pt x="126" y="29"/>
                    <a:pt x="132" y="45"/>
                    <a:pt x="132" y="66"/>
                  </a:cubicBezTo>
                  <a:lnTo>
                    <a:pt x="132" y="80"/>
                  </a:lnTo>
                  <a:close/>
                  <a:moveTo>
                    <a:pt x="108" y="61"/>
                  </a:moveTo>
                  <a:cubicBezTo>
                    <a:pt x="108" y="48"/>
                    <a:pt x="105" y="38"/>
                    <a:pt x="98" y="31"/>
                  </a:cubicBezTo>
                  <a:cubicBezTo>
                    <a:pt x="92" y="24"/>
                    <a:pt x="82" y="21"/>
                    <a:pt x="69" y="21"/>
                  </a:cubicBezTo>
                  <a:cubicBezTo>
                    <a:pt x="56" y="21"/>
                    <a:pt x="46" y="25"/>
                    <a:pt x="38" y="32"/>
                  </a:cubicBezTo>
                  <a:cubicBezTo>
                    <a:pt x="30" y="40"/>
                    <a:pt x="26" y="50"/>
                    <a:pt x="25" y="61"/>
                  </a:cubicBezTo>
                  <a:lnTo>
                    <a:pt x="108" y="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Freeform 23"/>
            <p:cNvSpPr>
              <a:spLocks/>
            </p:cNvSpPr>
            <p:nvPr/>
          </p:nvSpPr>
          <p:spPr bwMode="auto">
            <a:xfrm>
              <a:off x="2384" y="3039"/>
              <a:ext cx="83" cy="93"/>
            </a:xfrm>
            <a:custGeom>
              <a:avLst/>
              <a:gdLst>
                <a:gd name="T0" fmla="*/ 173 w 173"/>
                <a:gd name="T1" fmla="*/ 194 h 194"/>
                <a:gd name="T2" fmla="*/ 147 w 173"/>
                <a:gd name="T3" fmla="*/ 194 h 194"/>
                <a:gd name="T4" fmla="*/ 147 w 173"/>
                <a:gd name="T5" fmla="*/ 27 h 194"/>
                <a:gd name="T6" fmla="*/ 93 w 173"/>
                <a:gd name="T7" fmla="*/ 141 h 194"/>
                <a:gd name="T8" fmla="*/ 77 w 173"/>
                <a:gd name="T9" fmla="*/ 141 h 194"/>
                <a:gd name="T10" fmla="*/ 24 w 173"/>
                <a:gd name="T11" fmla="*/ 27 h 194"/>
                <a:gd name="T12" fmla="*/ 24 w 173"/>
                <a:gd name="T13" fmla="*/ 194 h 194"/>
                <a:gd name="T14" fmla="*/ 0 w 173"/>
                <a:gd name="T15" fmla="*/ 194 h 194"/>
                <a:gd name="T16" fmla="*/ 0 w 173"/>
                <a:gd name="T17" fmla="*/ 0 h 194"/>
                <a:gd name="T18" fmla="*/ 35 w 173"/>
                <a:gd name="T19" fmla="*/ 0 h 194"/>
                <a:gd name="T20" fmla="*/ 87 w 173"/>
                <a:gd name="T21" fmla="*/ 108 h 194"/>
                <a:gd name="T22" fmla="*/ 137 w 173"/>
                <a:gd name="T23" fmla="*/ 0 h 194"/>
                <a:gd name="T24" fmla="*/ 173 w 173"/>
                <a:gd name="T25" fmla="*/ 0 h 194"/>
                <a:gd name="T26" fmla="*/ 173 w 173"/>
                <a:gd name="T27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3" h="194">
                  <a:moveTo>
                    <a:pt x="173" y="194"/>
                  </a:moveTo>
                  <a:lnTo>
                    <a:pt x="147" y="194"/>
                  </a:lnTo>
                  <a:lnTo>
                    <a:pt x="147" y="27"/>
                  </a:lnTo>
                  <a:lnTo>
                    <a:pt x="93" y="141"/>
                  </a:lnTo>
                  <a:lnTo>
                    <a:pt x="77" y="141"/>
                  </a:lnTo>
                  <a:lnTo>
                    <a:pt x="24" y="27"/>
                  </a:lnTo>
                  <a:lnTo>
                    <a:pt x="24" y="194"/>
                  </a:lnTo>
                  <a:lnTo>
                    <a:pt x="0" y="194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7" y="108"/>
                  </a:lnTo>
                  <a:lnTo>
                    <a:pt x="137" y="0"/>
                  </a:lnTo>
                  <a:lnTo>
                    <a:pt x="173" y="0"/>
                  </a:lnTo>
                  <a:lnTo>
                    <a:pt x="173" y="19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8" name="Freeform 24"/>
            <p:cNvSpPr>
              <a:spLocks/>
            </p:cNvSpPr>
            <p:nvPr/>
          </p:nvSpPr>
          <p:spPr bwMode="auto">
            <a:xfrm>
              <a:off x="2480" y="3039"/>
              <a:ext cx="62" cy="93"/>
            </a:xfrm>
            <a:custGeom>
              <a:avLst/>
              <a:gdLst>
                <a:gd name="T0" fmla="*/ 128 w 128"/>
                <a:gd name="T1" fmla="*/ 194 h 194"/>
                <a:gd name="T2" fmla="*/ 0 w 128"/>
                <a:gd name="T3" fmla="*/ 194 h 194"/>
                <a:gd name="T4" fmla="*/ 0 w 128"/>
                <a:gd name="T5" fmla="*/ 0 h 194"/>
                <a:gd name="T6" fmla="*/ 128 w 128"/>
                <a:gd name="T7" fmla="*/ 0 h 194"/>
                <a:gd name="T8" fmla="*/ 128 w 128"/>
                <a:gd name="T9" fmla="*/ 23 h 194"/>
                <a:gd name="T10" fmla="*/ 26 w 128"/>
                <a:gd name="T11" fmla="*/ 23 h 194"/>
                <a:gd name="T12" fmla="*/ 26 w 128"/>
                <a:gd name="T13" fmla="*/ 76 h 194"/>
                <a:gd name="T14" fmla="*/ 128 w 128"/>
                <a:gd name="T15" fmla="*/ 76 h 194"/>
                <a:gd name="T16" fmla="*/ 128 w 128"/>
                <a:gd name="T17" fmla="*/ 99 h 194"/>
                <a:gd name="T18" fmla="*/ 26 w 128"/>
                <a:gd name="T19" fmla="*/ 99 h 194"/>
                <a:gd name="T20" fmla="*/ 26 w 128"/>
                <a:gd name="T21" fmla="*/ 171 h 194"/>
                <a:gd name="T22" fmla="*/ 128 w 128"/>
                <a:gd name="T23" fmla="*/ 171 h 194"/>
                <a:gd name="T24" fmla="*/ 128 w 128"/>
                <a:gd name="T25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8" h="194">
                  <a:moveTo>
                    <a:pt x="128" y="194"/>
                  </a:moveTo>
                  <a:lnTo>
                    <a:pt x="0" y="194"/>
                  </a:lnTo>
                  <a:lnTo>
                    <a:pt x="0" y="0"/>
                  </a:lnTo>
                  <a:lnTo>
                    <a:pt x="128" y="0"/>
                  </a:lnTo>
                  <a:lnTo>
                    <a:pt x="128" y="23"/>
                  </a:lnTo>
                  <a:lnTo>
                    <a:pt x="26" y="23"/>
                  </a:lnTo>
                  <a:lnTo>
                    <a:pt x="26" y="76"/>
                  </a:lnTo>
                  <a:lnTo>
                    <a:pt x="128" y="76"/>
                  </a:lnTo>
                  <a:lnTo>
                    <a:pt x="128" y="99"/>
                  </a:lnTo>
                  <a:lnTo>
                    <a:pt x="26" y="99"/>
                  </a:lnTo>
                  <a:lnTo>
                    <a:pt x="26" y="171"/>
                  </a:lnTo>
                  <a:lnTo>
                    <a:pt x="128" y="171"/>
                  </a:lnTo>
                  <a:lnTo>
                    <a:pt x="128" y="19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9" name="Freeform 25"/>
            <p:cNvSpPr>
              <a:spLocks/>
            </p:cNvSpPr>
            <p:nvPr/>
          </p:nvSpPr>
          <p:spPr bwMode="auto">
            <a:xfrm>
              <a:off x="2548" y="3037"/>
              <a:ext cx="77" cy="97"/>
            </a:xfrm>
            <a:custGeom>
              <a:avLst/>
              <a:gdLst>
                <a:gd name="T0" fmla="*/ 161 w 161"/>
                <a:gd name="T1" fmla="*/ 183 h 200"/>
                <a:gd name="T2" fmla="*/ 148 w 161"/>
                <a:gd name="T3" fmla="*/ 189 h 200"/>
                <a:gd name="T4" fmla="*/ 133 w 161"/>
                <a:gd name="T5" fmla="*/ 194 h 200"/>
                <a:gd name="T6" fmla="*/ 116 w 161"/>
                <a:gd name="T7" fmla="*/ 199 h 200"/>
                <a:gd name="T8" fmla="*/ 95 w 161"/>
                <a:gd name="T9" fmla="*/ 200 h 200"/>
                <a:gd name="T10" fmla="*/ 57 w 161"/>
                <a:gd name="T11" fmla="*/ 195 h 200"/>
                <a:gd name="T12" fmla="*/ 27 w 161"/>
                <a:gd name="T13" fmla="*/ 176 h 200"/>
                <a:gd name="T14" fmla="*/ 7 w 161"/>
                <a:gd name="T15" fmla="*/ 145 h 200"/>
                <a:gd name="T16" fmla="*/ 0 w 161"/>
                <a:gd name="T17" fmla="*/ 100 h 200"/>
                <a:gd name="T18" fmla="*/ 7 w 161"/>
                <a:gd name="T19" fmla="*/ 57 h 200"/>
                <a:gd name="T20" fmla="*/ 27 w 161"/>
                <a:gd name="T21" fmla="*/ 25 h 200"/>
                <a:gd name="T22" fmla="*/ 57 w 161"/>
                <a:gd name="T23" fmla="*/ 6 h 200"/>
                <a:gd name="T24" fmla="*/ 95 w 161"/>
                <a:gd name="T25" fmla="*/ 0 h 200"/>
                <a:gd name="T26" fmla="*/ 127 w 161"/>
                <a:gd name="T27" fmla="*/ 3 h 200"/>
                <a:gd name="T28" fmla="*/ 161 w 161"/>
                <a:gd name="T29" fmla="*/ 17 h 200"/>
                <a:gd name="T30" fmla="*/ 161 w 161"/>
                <a:gd name="T31" fmla="*/ 47 h 200"/>
                <a:gd name="T32" fmla="*/ 159 w 161"/>
                <a:gd name="T33" fmla="*/ 47 h 200"/>
                <a:gd name="T34" fmla="*/ 127 w 161"/>
                <a:gd name="T35" fmla="*/ 28 h 200"/>
                <a:gd name="T36" fmla="*/ 94 w 161"/>
                <a:gd name="T37" fmla="*/ 22 h 200"/>
                <a:gd name="T38" fmla="*/ 67 w 161"/>
                <a:gd name="T39" fmla="*/ 26 h 200"/>
                <a:gd name="T40" fmla="*/ 46 w 161"/>
                <a:gd name="T41" fmla="*/ 41 h 200"/>
                <a:gd name="T42" fmla="*/ 32 w 161"/>
                <a:gd name="T43" fmla="*/ 66 h 200"/>
                <a:gd name="T44" fmla="*/ 27 w 161"/>
                <a:gd name="T45" fmla="*/ 100 h 200"/>
                <a:gd name="T46" fmla="*/ 33 w 161"/>
                <a:gd name="T47" fmla="*/ 135 h 200"/>
                <a:gd name="T48" fmla="*/ 47 w 161"/>
                <a:gd name="T49" fmla="*/ 159 h 200"/>
                <a:gd name="T50" fmla="*/ 68 w 161"/>
                <a:gd name="T51" fmla="*/ 174 h 200"/>
                <a:gd name="T52" fmla="*/ 94 w 161"/>
                <a:gd name="T53" fmla="*/ 178 h 200"/>
                <a:gd name="T54" fmla="*/ 129 w 161"/>
                <a:gd name="T55" fmla="*/ 172 h 200"/>
                <a:gd name="T56" fmla="*/ 159 w 161"/>
                <a:gd name="T57" fmla="*/ 153 h 200"/>
                <a:gd name="T58" fmla="*/ 161 w 161"/>
                <a:gd name="T59" fmla="*/ 153 h 200"/>
                <a:gd name="T60" fmla="*/ 161 w 161"/>
                <a:gd name="T61" fmla="*/ 183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61" h="200">
                  <a:moveTo>
                    <a:pt x="161" y="183"/>
                  </a:moveTo>
                  <a:cubicBezTo>
                    <a:pt x="156" y="185"/>
                    <a:pt x="152" y="187"/>
                    <a:pt x="148" y="189"/>
                  </a:cubicBezTo>
                  <a:cubicBezTo>
                    <a:pt x="144" y="191"/>
                    <a:pt x="139" y="192"/>
                    <a:pt x="133" y="194"/>
                  </a:cubicBezTo>
                  <a:cubicBezTo>
                    <a:pt x="128" y="196"/>
                    <a:pt x="122" y="198"/>
                    <a:pt x="116" y="199"/>
                  </a:cubicBezTo>
                  <a:cubicBezTo>
                    <a:pt x="110" y="200"/>
                    <a:pt x="103" y="200"/>
                    <a:pt x="95" y="200"/>
                  </a:cubicBezTo>
                  <a:cubicBezTo>
                    <a:pt x="81" y="200"/>
                    <a:pt x="68" y="199"/>
                    <a:pt x="57" y="195"/>
                  </a:cubicBezTo>
                  <a:cubicBezTo>
                    <a:pt x="45" y="191"/>
                    <a:pt x="35" y="184"/>
                    <a:pt x="27" y="176"/>
                  </a:cubicBezTo>
                  <a:cubicBezTo>
                    <a:pt x="19" y="168"/>
                    <a:pt x="12" y="157"/>
                    <a:pt x="7" y="145"/>
                  </a:cubicBezTo>
                  <a:cubicBezTo>
                    <a:pt x="3" y="132"/>
                    <a:pt x="0" y="117"/>
                    <a:pt x="0" y="100"/>
                  </a:cubicBezTo>
                  <a:cubicBezTo>
                    <a:pt x="0" y="84"/>
                    <a:pt x="3" y="70"/>
                    <a:pt x="7" y="57"/>
                  </a:cubicBezTo>
                  <a:cubicBezTo>
                    <a:pt x="12" y="45"/>
                    <a:pt x="18" y="34"/>
                    <a:pt x="27" y="25"/>
                  </a:cubicBezTo>
                  <a:cubicBezTo>
                    <a:pt x="35" y="17"/>
                    <a:pt x="45" y="11"/>
                    <a:pt x="57" y="6"/>
                  </a:cubicBezTo>
                  <a:cubicBezTo>
                    <a:pt x="68" y="2"/>
                    <a:pt x="81" y="0"/>
                    <a:pt x="95" y="0"/>
                  </a:cubicBezTo>
                  <a:cubicBezTo>
                    <a:pt x="106" y="0"/>
                    <a:pt x="116" y="1"/>
                    <a:pt x="127" y="3"/>
                  </a:cubicBezTo>
                  <a:cubicBezTo>
                    <a:pt x="137" y="6"/>
                    <a:pt x="149" y="10"/>
                    <a:pt x="161" y="17"/>
                  </a:cubicBezTo>
                  <a:lnTo>
                    <a:pt x="161" y="47"/>
                  </a:lnTo>
                  <a:lnTo>
                    <a:pt x="159" y="47"/>
                  </a:lnTo>
                  <a:cubicBezTo>
                    <a:pt x="149" y="38"/>
                    <a:pt x="138" y="32"/>
                    <a:pt x="127" y="28"/>
                  </a:cubicBezTo>
                  <a:cubicBezTo>
                    <a:pt x="117" y="24"/>
                    <a:pt x="106" y="22"/>
                    <a:pt x="94" y="22"/>
                  </a:cubicBezTo>
                  <a:cubicBezTo>
                    <a:pt x="84" y="22"/>
                    <a:pt x="75" y="23"/>
                    <a:pt x="67" y="26"/>
                  </a:cubicBezTo>
                  <a:cubicBezTo>
                    <a:pt x="59" y="29"/>
                    <a:pt x="52" y="34"/>
                    <a:pt x="46" y="41"/>
                  </a:cubicBezTo>
                  <a:cubicBezTo>
                    <a:pt x="40" y="48"/>
                    <a:pt x="36" y="56"/>
                    <a:pt x="32" y="66"/>
                  </a:cubicBezTo>
                  <a:cubicBezTo>
                    <a:pt x="29" y="76"/>
                    <a:pt x="27" y="87"/>
                    <a:pt x="27" y="100"/>
                  </a:cubicBezTo>
                  <a:cubicBezTo>
                    <a:pt x="27" y="114"/>
                    <a:pt x="29" y="126"/>
                    <a:pt x="33" y="135"/>
                  </a:cubicBezTo>
                  <a:cubicBezTo>
                    <a:pt x="36" y="145"/>
                    <a:pt x="41" y="153"/>
                    <a:pt x="47" y="159"/>
                  </a:cubicBezTo>
                  <a:cubicBezTo>
                    <a:pt x="53" y="166"/>
                    <a:pt x="60" y="171"/>
                    <a:pt x="68" y="174"/>
                  </a:cubicBezTo>
                  <a:cubicBezTo>
                    <a:pt x="76" y="177"/>
                    <a:pt x="85" y="178"/>
                    <a:pt x="94" y="178"/>
                  </a:cubicBezTo>
                  <a:cubicBezTo>
                    <a:pt x="106" y="178"/>
                    <a:pt x="118" y="176"/>
                    <a:pt x="129" y="172"/>
                  </a:cubicBezTo>
                  <a:cubicBezTo>
                    <a:pt x="140" y="168"/>
                    <a:pt x="150" y="161"/>
                    <a:pt x="159" y="153"/>
                  </a:cubicBezTo>
                  <a:lnTo>
                    <a:pt x="161" y="153"/>
                  </a:lnTo>
                  <a:lnTo>
                    <a:pt x="161" y="18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0" name="Freeform 26"/>
            <p:cNvSpPr>
              <a:spLocks/>
            </p:cNvSpPr>
            <p:nvPr/>
          </p:nvSpPr>
          <p:spPr bwMode="auto">
            <a:xfrm>
              <a:off x="2627" y="3039"/>
              <a:ext cx="62" cy="93"/>
            </a:xfrm>
            <a:custGeom>
              <a:avLst/>
              <a:gdLst>
                <a:gd name="T0" fmla="*/ 128 w 128"/>
                <a:gd name="T1" fmla="*/ 194 h 194"/>
                <a:gd name="T2" fmla="*/ 0 w 128"/>
                <a:gd name="T3" fmla="*/ 194 h 194"/>
                <a:gd name="T4" fmla="*/ 0 w 128"/>
                <a:gd name="T5" fmla="*/ 0 h 194"/>
                <a:gd name="T6" fmla="*/ 128 w 128"/>
                <a:gd name="T7" fmla="*/ 0 h 194"/>
                <a:gd name="T8" fmla="*/ 128 w 128"/>
                <a:gd name="T9" fmla="*/ 23 h 194"/>
                <a:gd name="T10" fmla="*/ 26 w 128"/>
                <a:gd name="T11" fmla="*/ 23 h 194"/>
                <a:gd name="T12" fmla="*/ 26 w 128"/>
                <a:gd name="T13" fmla="*/ 76 h 194"/>
                <a:gd name="T14" fmla="*/ 128 w 128"/>
                <a:gd name="T15" fmla="*/ 76 h 194"/>
                <a:gd name="T16" fmla="*/ 128 w 128"/>
                <a:gd name="T17" fmla="*/ 99 h 194"/>
                <a:gd name="T18" fmla="*/ 26 w 128"/>
                <a:gd name="T19" fmla="*/ 99 h 194"/>
                <a:gd name="T20" fmla="*/ 26 w 128"/>
                <a:gd name="T21" fmla="*/ 171 h 194"/>
                <a:gd name="T22" fmla="*/ 128 w 128"/>
                <a:gd name="T23" fmla="*/ 171 h 194"/>
                <a:gd name="T24" fmla="*/ 128 w 128"/>
                <a:gd name="T25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8" h="194">
                  <a:moveTo>
                    <a:pt x="128" y="194"/>
                  </a:moveTo>
                  <a:lnTo>
                    <a:pt x="0" y="194"/>
                  </a:lnTo>
                  <a:lnTo>
                    <a:pt x="0" y="0"/>
                  </a:lnTo>
                  <a:lnTo>
                    <a:pt x="128" y="0"/>
                  </a:lnTo>
                  <a:lnTo>
                    <a:pt x="128" y="23"/>
                  </a:lnTo>
                  <a:lnTo>
                    <a:pt x="26" y="23"/>
                  </a:lnTo>
                  <a:lnTo>
                    <a:pt x="26" y="76"/>
                  </a:lnTo>
                  <a:lnTo>
                    <a:pt x="128" y="76"/>
                  </a:lnTo>
                  <a:lnTo>
                    <a:pt x="128" y="99"/>
                  </a:lnTo>
                  <a:lnTo>
                    <a:pt x="26" y="99"/>
                  </a:lnTo>
                  <a:lnTo>
                    <a:pt x="26" y="171"/>
                  </a:lnTo>
                  <a:lnTo>
                    <a:pt x="128" y="171"/>
                  </a:lnTo>
                  <a:lnTo>
                    <a:pt x="128" y="19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1" name="Freeform 27"/>
            <p:cNvSpPr>
              <a:spLocks/>
            </p:cNvSpPr>
            <p:nvPr/>
          </p:nvSpPr>
          <p:spPr bwMode="auto">
            <a:xfrm>
              <a:off x="2700" y="3039"/>
              <a:ext cx="71" cy="93"/>
            </a:xfrm>
            <a:custGeom>
              <a:avLst/>
              <a:gdLst>
                <a:gd name="T0" fmla="*/ 148 w 148"/>
                <a:gd name="T1" fmla="*/ 194 h 194"/>
                <a:gd name="T2" fmla="*/ 116 w 148"/>
                <a:gd name="T3" fmla="*/ 194 h 194"/>
                <a:gd name="T4" fmla="*/ 24 w 148"/>
                <a:gd name="T5" fmla="*/ 21 h 194"/>
                <a:gd name="T6" fmla="*/ 24 w 148"/>
                <a:gd name="T7" fmla="*/ 194 h 194"/>
                <a:gd name="T8" fmla="*/ 0 w 148"/>
                <a:gd name="T9" fmla="*/ 194 h 194"/>
                <a:gd name="T10" fmla="*/ 0 w 148"/>
                <a:gd name="T11" fmla="*/ 0 h 194"/>
                <a:gd name="T12" fmla="*/ 40 w 148"/>
                <a:gd name="T13" fmla="*/ 0 h 194"/>
                <a:gd name="T14" fmla="*/ 124 w 148"/>
                <a:gd name="T15" fmla="*/ 158 h 194"/>
                <a:gd name="T16" fmla="*/ 124 w 148"/>
                <a:gd name="T17" fmla="*/ 0 h 194"/>
                <a:gd name="T18" fmla="*/ 148 w 148"/>
                <a:gd name="T19" fmla="*/ 0 h 194"/>
                <a:gd name="T20" fmla="*/ 148 w 148"/>
                <a:gd name="T21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8" h="194">
                  <a:moveTo>
                    <a:pt x="148" y="194"/>
                  </a:moveTo>
                  <a:lnTo>
                    <a:pt x="116" y="194"/>
                  </a:lnTo>
                  <a:lnTo>
                    <a:pt x="24" y="21"/>
                  </a:lnTo>
                  <a:lnTo>
                    <a:pt x="24" y="194"/>
                  </a:lnTo>
                  <a:lnTo>
                    <a:pt x="0" y="194"/>
                  </a:lnTo>
                  <a:lnTo>
                    <a:pt x="0" y="0"/>
                  </a:lnTo>
                  <a:lnTo>
                    <a:pt x="40" y="0"/>
                  </a:lnTo>
                  <a:lnTo>
                    <a:pt x="124" y="158"/>
                  </a:lnTo>
                  <a:lnTo>
                    <a:pt x="124" y="0"/>
                  </a:lnTo>
                  <a:lnTo>
                    <a:pt x="148" y="0"/>
                  </a:lnTo>
                  <a:lnTo>
                    <a:pt x="148" y="19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2" name="Freeform 28"/>
            <p:cNvSpPr>
              <a:spLocks noEditPoints="1"/>
            </p:cNvSpPr>
            <p:nvPr/>
          </p:nvSpPr>
          <p:spPr bwMode="auto">
            <a:xfrm>
              <a:off x="2773" y="3004"/>
              <a:ext cx="85" cy="128"/>
            </a:xfrm>
            <a:custGeom>
              <a:avLst/>
              <a:gdLst>
                <a:gd name="T0" fmla="*/ 176 w 176"/>
                <a:gd name="T1" fmla="*/ 267 h 267"/>
                <a:gd name="T2" fmla="*/ 148 w 176"/>
                <a:gd name="T3" fmla="*/ 267 h 267"/>
                <a:gd name="T4" fmla="*/ 129 w 176"/>
                <a:gd name="T5" fmla="*/ 213 h 267"/>
                <a:gd name="T6" fmla="*/ 46 w 176"/>
                <a:gd name="T7" fmla="*/ 213 h 267"/>
                <a:gd name="T8" fmla="*/ 27 w 176"/>
                <a:gd name="T9" fmla="*/ 267 h 267"/>
                <a:gd name="T10" fmla="*/ 0 w 176"/>
                <a:gd name="T11" fmla="*/ 267 h 267"/>
                <a:gd name="T12" fmla="*/ 71 w 176"/>
                <a:gd name="T13" fmla="*/ 73 h 267"/>
                <a:gd name="T14" fmla="*/ 105 w 176"/>
                <a:gd name="T15" fmla="*/ 73 h 267"/>
                <a:gd name="T16" fmla="*/ 176 w 176"/>
                <a:gd name="T17" fmla="*/ 267 h 267"/>
                <a:gd name="T18" fmla="*/ 121 w 176"/>
                <a:gd name="T19" fmla="*/ 191 h 267"/>
                <a:gd name="T20" fmla="*/ 87 w 176"/>
                <a:gd name="T21" fmla="*/ 96 h 267"/>
                <a:gd name="T22" fmla="*/ 53 w 176"/>
                <a:gd name="T23" fmla="*/ 191 h 267"/>
                <a:gd name="T24" fmla="*/ 121 w 176"/>
                <a:gd name="T25" fmla="*/ 191 h 267"/>
                <a:gd name="T26" fmla="*/ 121 w 176"/>
                <a:gd name="T27" fmla="*/ 0 h 267"/>
                <a:gd name="T28" fmla="*/ 86 w 176"/>
                <a:gd name="T29" fmla="*/ 49 h 267"/>
                <a:gd name="T30" fmla="*/ 66 w 176"/>
                <a:gd name="T31" fmla="*/ 49 h 267"/>
                <a:gd name="T32" fmla="*/ 90 w 176"/>
                <a:gd name="T33" fmla="*/ 0 h 267"/>
                <a:gd name="T34" fmla="*/ 121 w 176"/>
                <a:gd name="T35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6" h="267">
                  <a:moveTo>
                    <a:pt x="176" y="267"/>
                  </a:moveTo>
                  <a:lnTo>
                    <a:pt x="148" y="267"/>
                  </a:lnTo>
                  <a:lnTo>
                    <a:pt x="129" y="213"/>
                  </a:lnTo>
                  <a:lnTo>
                    <a:pt x="46" y="213"/>
                  </a:lnTo>
                  <a:lnTo>
                    <a:pt x="27" y="267"/>
                  </a:lnTo>
                  <a:lnTo>
                    <a:pt x="0" y="267"/>
                  </a:lnTo>
                  <a:lnTo>
                    <a:pt x="71" y="73"/>
                  </a:lnTo>
                  <a:lnTo>
                    <a:pt x="105" y="73"/>
                  </a:lnTo>
                  <a:lnTo>
                    <a:pt x="176" y="267"/>
                  </a:lnTo>
                  <a:close/>
                  <a:moveTo>
                    <a:pt x="121" y="191"/>
                  </a:moveTo>
                  <a:lnTo>
                    <a:pt x="87" y="96"/>
                  </a:lnTo>
                  <a:lnTo>
                    <a:pt x="53" y="191"/>
                  </a:lnTo>
                  <a:lnTo>
                    <a:pt x="121" y="191"/>
                  </a:lnTo>
                  <a:close/>
                  <a:moveTo>
                    <a:pt x="121" y="0"/>
                  </a:moveTo>
                  <a:lnTo>
                    <a:pt x="86" y="49"/>
                  </a:lnTo>
                  <a:lnTo>
                    <a:pt x="66" y="49"/>
                  </a:lnTo>
                  <a:lnTo>
                    <a:pt x="90" y="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3" name="Freeform 29"/>
            <p:cNvSpPr>
              <a:spLocks noEditPoints="1"/>
            </p:cNvSpPr>
            <p:nvPr/>
          </p:nvSpPr>
          <p:spPr bwMode="auto">
            <a:xfrm>
              <a:off x="2859" y="3004"/>
              <a:ext cx="72" cy="130"/>
            </a:xfrm>
            <a:custGeom>
              <a:avLst/>
              <a:gdLst>
                <a:gd name="T0" fmla="*/ 149 w 149"/>
                <a:gd name="T1" fmla="*/ 212 h 270"/>
                <a:gd name="T2" fmla="*/ 144 w 149"/>
                <a:gd name="T3" fmla="*/ 234 h 270"/>
                <a:gd name="T4" fmla="*/ 129 w 149"/>
                <a:gd name="T5" fmla="*/ 253 h 270"/>
                <a:gd name="T6" fmla="*/ 105 w 149"/>
                <a:gd name="T7" fmla="*/ 266 h 270"/>
                <a:gd name="T8" fmla="*/ 72 w 149"/>
                <a:gd name="T9" fmla="*/ 270 h 270"/>
                <a:gd name="T10" fmla="*/ 34 w 149"/>
                <a:gd name="T11" fmla="*/ 267 h 270"/>
                <a:gd name="T12" fmla="*/ 0 w 149"/>
                <a:gd name="T13" fmla="*/ 255 h 270"/>
                <a:gd name="T14" fmla="*/ 0 w 149"/>
                <a:gd name="T15" fmla="*/ 223 h 270"/>
                <a:gd name="T16" fmla="*/ 2 w 149"/>
                <a:gd name="T17" fmla="*/ 223 h 270"/>
                <a:gd name="T18" fmla="*/ 36 w 149"/>
                <a:gd name="T19" fmla="*/ 242 h 270"/>
                <a:gd name="T20" fmla="*/ 72 w 149"/>
                <a:gd name="T21" fmla="*/ 248 h 270"/>
                <a:gd name="T22" fmla="*/ 109 w 149"/>
                <a:gd name="T23" fmla="*/ 239 h 270"/>
                <a:gd name="T24" fmla="*/ 123 w 149"/>
                <a:gd name="T25" fmla="*/ 215 h 270"/>
                <a:gd name="T26" fmla="*/ 116 w 149"/>
                <a:gd name="T27" fmla="*/ 196 h 270"/>
                <a:gd name="T28" fmla="*/ 97 w 149"/>
                <a:gd name="T29" fmla="*/ 187 h 270"/>
                <a:gd name="T30" fmla="*/ 76 w 149"/>
                <a:gd name="T31" fmla="*/ 182 h 270"/>
                <a:gd name="T32" fmla="*/ 52 w 149"/>
                <a:gd name="T33" fmla="*/ 178 h 270"/>
                <a:gd name="T34" fmla="*/ 13 w 149"/>
                <a:gd name="T35" fmla="*/ 160 h 270"/>
                <a:gd name="T36" fmla="*/ 1 w 149"/>
                <a:gd name="T37" fmla="*/ 125 h 270"/>
                <a:gd name="T38" fmla="*/ 22 w 149"/>
                <a:gd name="T39" fmla="*/ 85 h 270"/>
                <a:gd name="T40" fmla="*/ 74 w 149"/>
                <a:gd name="T41" fmla="*/ 70 h 270"/>
                <a:gd name="T42" fmla="*/ 111 w 149"/>
                <a:gd name="T43" fmla="*/ 73 h 270"/>
                <a:gd name="T44" fmla="*/ 142 w 149"/>
                <a:gd name="T45" fmla="*/ 83 h 270"/>
                <a:gd name="T46" fmla="*/ 142 w 149"/>
                <a:gd name="T47" fmla="*/ 114 h 270"/>
                <a:gd name="T48" fmla="*/ 140 w 149"/>
                <a:gd name="T49" fmla="*/ 114 h 270"/>
                <a:gd name="T50" fmla="*/ 111 w 149"/>
                <a:gd name="T51" fmla="*/ 98 h 270"/>
                <a:gd name="T52" fmla="*/ 74 w 149"/>
                <a:gd name="T53" fmla="*/ 92 h 270"/>
                <a:gd name="T54" fmla="*/ 40 w 149"/>
                <a:gd name="T55" fmla="*/ 100 h 270"/>
                <a:gd name="T56" fmla="*/ 28 w 149"/>
                <a:gd name="T57" fmla="*/ 123 h 270"/>
                <a:gd name="T58" fmla="*/ 34 w 149"/>
                <a:gd name="T59" fmla="*/ 142 h 270"/>
                <a:gd name="T60" fmla="*/ 56 w 149"/>
                <a:gd name="T61" fmla="*/ 152 h 270"/>
                <a:gd name="T62" fmla="*/ 80 w 149"/>
                <a:gd name="T63" fmla="*/ 157 h 270"/>
                <a:gd name="T64" fmla="*/ 106 w 149"/>
                <a:gd name="T65" fmla="*/ 162 h 270"/>
                <a:gd name="T66" fmla="*/ 138 w 149"/>
                <a:gd name="T67" fmla="*/ 179 h 270"/>
                <a:gd name="T68" fmla="*/ 149 w 149"/>
                <a:gd name="T69" fmla="*/ 212 h 270"/>
                <a:gd name="T70" fmla="*/ 121 w 149"/>
                <a:gd name="T71" fmla="*/ 0 h 270"/>
                <a:gd name="T72" fmla="*/ 92 w 149"/>
                <a:gd name="T73" fmla="*/ 49 h 270"/>
                <a:gd name="T74" fmla="*/ 62 w 149"/>
                <a:gd name="T75" fmla="*/ 49 h 270"/>
                <a:gd name="T76" fmla="*/ 32 w 149"/>
                <a:gd name="T77" fmla="*/ 0 h 270"/>
                <a:gd name="T78" fmla="*/ 53 w 149"/>
                <a:gd name="T79" fmla="*/ 0 h 270"/>
                <a:gd name="T80" fmla="*/ 77 w 149"/>
                <a:gd name="T81" fmla="*/ 33 h 270"/>
                <a:gd name="T82" fmla="*/ 101 w 149"/>
                <a:gd name="T83" fmla="*/ 0 h 270"/>
                <a:gd name="T84" fmla="*/ 121 w 149"/>
                <a:gd name="T85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9" h="270">
                  <a:moveTo>
                    <a:pt x="149" y="212"/>
                  </a:moveTo>
                  <a:cubicBezTo>
                    <a:pt x="149" y="219"/>
                    <a:pt x="148" y="227"/>
                    <a:pt x="144" y="234"/>
                  </a:cubicBezTo>
                  <a:cubicBezTo>
                    <a:pt x="141" y="241"/>
                    <a:pt x="136" y="248"/>
                    <a:pt x="129" y="253"/>
                  </a:cubicBezTo>
                  <a:cubicBezTo>
                    <a:pt x="122" y="258"/>
                    <a:pt x="114" y="263"/>
                    <a:pt x="105" y="266"/>
                  </a:cubicBezTo>
                  <a:cubicBezTo>
                    <a:pt x="96" y="269"/>
                    <a:pt x="85" y="270"/>
                    <a:pt x="72" y="270"/>
                  </a:cubicBezTo>
                  <a:cubicBezTo>
                    <a:pt x="58" y="270"/>
                    <a:pt x="45" y="269"/>
                    <a:pt x="34" y="267"/>
                  </a:cubicBezTo>
                  <a:cubicBezTo>
                    <a:pt x="23" y="264"/>
                    <a:pt x="11" y="260"/>
                    <a:pt x="0" y="255"/>
                  </a:cubicBezTo>
                  <a:lnTo>
                    <a:pt x="0" y="223"/>
                  </a:lnTo>
                  <a:lnTo>
                    <a:pt x="2" y="223"/>
                  </a:lnTo>
                  <a:cubicBezTo>
                    <a:pt x="12" y="231"/>
                    <a:pt x="23" y="237"/>
                    <a:pt x="36" y="242"/>
                  </a:cubicBezTo>
                  <a:cubicBezTo>
                    <a:pt x="49" y="246"/>
                    <a:pt x="61" y="248"/>
                    <a:pt x="72" y="248"/>
                  </a:cubicBezTo>
                  <a:cubicBezTo>
                    <a:pt x="88" y="248"/>
                    <a:pt x="100" y="245"/>
                    <a:pt x="109" y="239"/>
                  </a:cubicBezTo>
                  <a:cubicBezTo>
                    <a:pt x="118" y="233"/>
                    <a:pt x="123" y="225"/>
                    <a:pt x="123" y="215"/>
                  </a:cubicBezTo>
                  <a:cubicBezTo>
                    <a:pt x="123" y="207"/>
                    <a:pt x="120" y="200"/>
                    <a:pt x="116" y="196"/>
                  </a:cubicBezTo>
                  <a:cubicBezTo>
                    <a:pt x="112" y="192"/>
                    <a:pt x="106" y="189"/>
                    <a:pt x="97" y="187"/>
                  </a:cubicBezTo>
                  <a:cubicBezTo>
                    <a:pt x="91" y="185"/>
                    <a:pt x="83" y="184"/>
                    <a:pt x="76" y="182"/>
                  </a:cubicBezTo>
                  <a:cubicBezTo>
                    <a:pt x="68" y="181"/>
                    <a:pt x="60" y="180"/>
                    <a:pt x="52" y="178"/>
                  </a:cubicBezTo>
                  <a:cubicBezTo>
                    <a:pt x="35" y="174"/>
                    <a:pt x="22" y="168"/>
                    <a:pt x="13" y="160"/>
                  </a:cubicBezTo>
                  <a:cubicBezTo>
                    <a:pt x="5" y="151"/>
                    <a:pt x="1" y="139"/>
                    <a:pt x="1" y="125"/>
                  </a:cubicBezTo>
                  <a:cubicBezTo>
                    <a:pt x="1" y="109"/>
                    <a:pt x="8" y="96"/>
                    <a:pt x="22" y="85"/>
                  </a:cubicBezTo>
                  <a:cubicBezTo>
                    <a:pt x="35" y="75"/>
                    <a:pt x="53" y="70"/>
                    <a:pt x="74" y="70"/>
                  </a:cubicBezTo>
                  <a:cubicBezTo>
                    <a:pt x="88" y="70"/>
                    <a:pt x="100" y="71"/>
                    <a:pt x="111" y="73"/>
                  </a:cubicBezTo>
                  <a:cubicBezTo>
                    <a:pt x="123" y="76"/>
                    <a:pt x="133" y="79"/>
                    <a:pt x="142" y="83"/>
                  </a:cubicBezTo>
                  <a:lnTo>
                    <a:pt x="142" y="114"/>
                  </a:lnTo>
                  <a:lnTo>
                    <a:pt x="140" y="114"/>
                  </a:lnTo>
                  <a:cubicBezTo>
                    <a:pt x="132" y="107"/>
                    <a:pt x="123" y="102"/>
                    <a:pt x="111" y="98"/>
                  </a:cubicBezTo>
                  <a:cubicBezTo>
                    <a:pt x="99" y="94"/>
                    <a:pt x="86" y="92"/>
                    <a:pt x="74" y="92"/>
                  </a:cubicBezTo>
                  <a:cubicBezTo>
                    <a:pt x="60" y="92"/>
                    <a:pt x="49" y="95"/>
                    <a:pt x="40" y="100"/>
                  </a:cubicBezTo>
                  <a:cubicBezTo>
                    <a:pt x="32" y="106"/>
                    <a:pt x="28" y="114"/>
                    <a:pt x="28" y="123"/>
                  </a:cubicBezTo>
                  <a:cubicBezTo>
                    <a:pt x="28" y="131"/>
                    <a:pt x="30" y="137"/>
                    <a:pt x="34" y="142"/>
                  </a:cubicBezTo>
                  <a:cubicBezTo>
                    <a:pt x="38" y="146"/>
                    <a:pt x="46" y="150"/>
                    <a:pt x="56" y="152"/>
                  </a:cubicBezTo>
                  <a:cubicBezTo>
                    <a:pt x="62" y="153"/>
                    <a:pt x="70" y="155"/>
                    <a:pt x="80" y="157"/>
                  </a:cubicBezTo>
                  <a:cubicBezTo>
                    <a:pt x="90" y="158"/>
                    <a:pt x="99" y="160"/>
                    <a:pt x="106" y="162"/>
                  </a:cubicBezTo>
                  <a:cubicBezTo>
                    <a:pt x="120" y="166"/>
                    <a:pt x="131" y="171"/>
                    <a:pt x="138" y="179"/>
                  </a:cubicBezTo>
                  <a:cubicBezTo>
                    <a:pt x="146" y="187"/>
                    <a:pt x="149" y="198"/>
                    <a:pt x="149" y="212"/>
                  </a:cubicBezTo>
                  <a:close/>
                  <a:moveTo>
                    <a:pt x="121" y="0"/>
                  </a:moveTo>
                  <a:lnTo>
                    <a:pt x="92" y="49"/>
                  </a:lnTo>
                  <a:lnTo>
                    <a:pt x="62" y="49"/>
                  </a:lnTo>
                  <a:lnTo>
                    <a:pt x="32" y="0"/>
                  </a:lnTo>
                  <a:lnTo>
                    <a:pt x="53" y="0"/>
                  </a:lnTo>
                  <a:lnTo>
                    <a:pt x="77" y="33"/>
                  </a:lnTo>
                  <a:lnTo>
                    <a:pt x="101" y="0"/>
                  </a:lnTo>
                  <a:lnTo>
                    <a:pt x="1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4" name="Freeform 30"/>
            <p:cNvSpPr>
              <a:spLocks noEditPoints="1"/>
            </p:cNvSpPr>
            <p:nvPr/>
          </p:nvSpPr>
          <p:spPr bwMode="auto">
            <a:xfrm>
              <a:off x="1003" y="1311"/>
              <a:ext cx="2293" cy="2293"/>
            </a:xfrm>
            <a:custGeom>
              <a:avLst/>
              <a:gdLst>
                <a:gd name="T0" fmla="*/ 2816 w 4774"/>
                <a:gd name="T1" fmla="*/ 1278 h 4774"/>
                <a:gd name="T2" fmla="*/ 2103 w 4774"/>
                <a:gd name="T3" fmla="*/ 703 h 4774"/>
                <a:gd name="T4" fmla="*/ 2108 w 4774"/>
                <a:gd name="T5" fmla="*/ 1184 h 4774"/>
                <a:gd name="T6" fmla="*/ 2328 w 4774"/>
                <a:gd name="T7" fmla="*/ 934 h 4774"/>
                <a:gd name="T8" fmla="*/ 778 w 4774"/>
                <a:gd name="T9" fmla="*/ 1891 h 4774"/>
                <a:gd name="T10" fmla="*/ 601 w 4774"/>
                <a:gd name="T11" fmla="*/ 2307 h 4774"/>
                <a:gd name="T12" fmla="*/ 2177 w 4774"/>
                <a:gd name="T13" fmla="*/ 2309 h 4774"/>
                <a:gd name="T14" fmla="*/ 2397 w 4774"/>
                <a:gd name="T15" fmla="*/ 2116 h 4774"/>
                <a:gd name="T16" fmla="*/ 1642 w 4774"/>
                <a:gd name="T17" fmla="*/ 2124 h 4774"/>
                <a:gd name="T18" fmla="*/ 3316 w 4774"/>
                <a:gd name="T19" fmla="*/ 2395 h 4774"/>
                <a:gd name="T20" fmla="*/ 4048 w 4774"/>
                <a:gd name="T21" fmla="*/ 2393 h 4774"/>
                <a:gd name="T22" fmla="*/ 4153 w 4774"/>
                <a:gd name="T23" fmla="*/ 2012 h 4774"/>
                <a:gd name="T24" fmla="*/ 1307 w 4774"/>
                <a:gd name="T25" fmla="*/ 2118 h 4774"/>
                <a:gd name="T26" fmla="*/ 1409 w 4774"/>
                <a:gd name="T27" fmla="*/ 2151 h 4774"/>
                <a:gd name="T28" fmla="*/ 2915 w 4774"/>
                <a:gd name="T29" fmla="*/ 2118 h 4774"/>
                <a:gd name="T30" fmla="*/ 1798 w 4774"/>
                <a:gd name="T31" fmla="*/ 2496 h 4774"/>
                <a:gd name="T32" fmla="*/ 3620 w 4774"/>
                <a:gd name="T33" fmla="*/ 2389 h 4774"/>
                <a:gd name="T34" fmla="*/ 1027 w 4774"/>
                <a:gd name="T35" fmla="*/ 2171 h 4774"/>
                <a:gd name="T36" fmla="*/ 2972 w 4774"/>
                <a:gd name="T37" fmla="*/ 2259 h 4774"/>
                <a:gd name="T38" fmla="*/ 1958 w 4774"/>
                <a:gd name="T39" fmla="*/ 2679 h 4774"/>
                <a:gd name="T40" fmla="*/ 2200 w 4774"/>
                <a:gd name="T41" fmla="*/ 2646 h 4774"/>
                <a:gd name="T42" fmla="*/ 2630 w 4774"/>
                <a:gd name="T43" fmla="*/ 2954 h 4774"/>
                <a:gd name="T44" fmla="*/ 2356 w 4774"/>
                <a:gd name="T45" fmla="*/ 2879 h 4774"/>
                <a:gd name="T46" fmla="*/ 996 w 4774"/>
                <a:gd name="T47" fmla="*/ 4086 h 4774"/>
                <a:gd name="T48" fmla="*/ 3188 w 4774"/>
                <a:gd name="T49" fmla="*/ 4123 h 4774"/>
                <a:gd name="T50" fmla="*/ 4311 w 4774"/>
                <a:gd name="T51" fmla="*/ 4111 h 4774"/>
                <a:gd name="T52" fmla="*/ 2306 w 4774"/>
                <a:gd name="T53" fmla="*/ 4141 h 4774"/>
                <a:gd name="T54" fmla="*/ 1128 w 4774"/>
                <a:gd name="T55" fmla="*/ 4141 h 4774"/>
                <a:gd name="T56" fmla="*/ 2949 w 4774"/>
                <a:gd name="T57" fmla="*/ 4251 h 4774"/>
                <a:gd name="T58" fmla="*/ 2819 w 4774"/>
                <a:gd name="T59" fmla="*/ 4195 h 4774"/>
                <a:gd name="T60" fmla="*/ 3367 w 4774"/>
                <a:gd name="T61" fmla="*/ 4153 h 4774"/>
                <a:gd name="T62" fmla="*/ 3884 w 4774"/>
                <a:gd name="T63" fmla="*/ 4238 h 4774"/>
                <a:gd name="T64" fmla="*/ 3761 w 4774"/>
                <a:gd name="T65" fmla="*/ 4103 h 4774"/>
                <a:gd name="T66" fmla="*/ 664 w 4774"/>
                <a:gd name="T67" fmla="*/ 4195 h 4774"/>
                <a:gd name="T68" fmla="*/ 944 w 4774"/>
                <a:gd name="T69" fmla="*/ 4174 h 4774"/>
                <a:gd name="T70" fmla="*/ 1392 w 4774"/>
                <a:gd name="T71" fmla="*/ 4238 h 4774"/>
                <a:gd name="T72" fmla="*/ 1507 w 4774"/>
                <a:gd name="T73" fmla="*/ 4141 h 4774"/>
                <a:gd name="T74" fmla="*/ 1606 w 4774"/>
                <a:gd name="T75" fmla="*/ 4238 h 4774"/>
                <a:gd name="T76" fmla="*/ 1721 w 4774"/>
                <a:gd name="T77" fmla="*/ 4141 h 4774"/>
                <a:gd name="T78" fmla="*/ 1929 w 4774"/>
                <a:gd name="T79" fmla="*/ 4141 h 4774"/>
                <a:gd name="T80" fmla="*/ 2195 w 4774"/>
                <a:gd name="T81" fmla="*/ 4195 h 4774"/>
                <a:gd name="T82" fmla="*/ 2545 w 4774"/>
                <a:gd name="T83" fmla="*/ 4180 h 4774"/>
                <a:gd name="T84" fmla="*/ 2975 w 4774"/>
                <a:gd name="T85" fmla="*/ 4153 h 4774"/>
                <a:gd name="T86" fmla="*/ 3930 w 4774"/>
                <a:gd name="T87" fmla="*/ 4153 h 4774"/>
                <a:gd name="T88" fmla="*/ 3524 w 4774"/>
                <a:gd name="T89" fmla="*/ 4141 h 4774"/>
                <a:gd name="T90" fmla="*/ 3584 w 4774"/>
                <a:gd name="T91" fmla="*/ 4218 h 4774"/>
                <a:gd name="T92" fmla="*/ 4174 w 4774"/>
                <a:gd name="T93" fmla="*/ 4162 h 4774"/>
                <a:gd name="T94" fmla="*/ 4256 w 4774"/>
                <a:gd name="T95" fmla="*/ 4250 h 4774"/>
                <a:gd name="T96" fmla="*/ 833 w 4774"/>
                <a:gd name="T97" fmla="*/ 4235 h 4774"/>
                <a:gd name="T98" fmla="*/ 1352 w 4774"/>
                <a:gd name="T99" fmla="*/ 4250 h 4774"/>
                <a:gd name="T100" fmla="*/ 3261 w 4774"/>
                <a:gd name="T101" fmla="*/ 4153 h 4774"/>
                <a:gd name="T102" fmla="*/ 3334 w 4774"/>
                <a:gd name="T103" fmla="*/ 4168 h 4774"/>
                <a:gd name="T104" fmla="*/ 608 w 4774"/>
                <a:gd name="T105" fmla="*/ 4141 h 4774"/>
                <a:gd name="T106" fmla="*/ 2087 w 4774"/>
                <a:gd name="T107" fmla="*/ 4161 h 4774"/>
                <a:gd name="T108" fmla="*/ 2421 w 4774"/>
                <a:gd name="T109" fmla="*/ 4159 h 4774"/>
                <a:gd name="T110" fmla="*/ 2611 w 4774"/>
                <a:gd name="T111" fmla="*/ 4141 h 4774"/>
                <a:gd name="T112" fmla="*/ 3168 w 4774"/>
                <a:gd name="T113" fmla="*/ 4290 h 4774"/>
                <a:gd name="T114" fmla="*/ 4125 w 4774"/>
                <a:gd name="T115" fmla="*/ 4250 h 4774"/>
                <a:gd name="T116" fmla="*/ 4392 w 4774"/>
                <a:gd name="T117" fmla="*/ 4250 h 4774"/>
                <a:gd name="T118" fmla="*/ 2989 w 4774"/>
                <a:gd name="T119" fmla="*/ 4162 h 4774"/>
                <a:gd name="T120" fmla="*/ 1259 w 4774"/>
                <a:gd name="T121" fmla="*/ 4195 h 4774"/>
                <a:gd name="T122" fmla="*/ 3884 w 4774"/>
                <a:gd name="T123" fmla="*/ 4223 h 4774"/>
                <a:gd name="T124" fmla="*/ 4223 w 4774"/>
                <a:gd name="T125" fmla="*/ 4232 h 4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774" h="4774">
                  <a:moveTo>
                    <a:pt x="0" y="0"/>
                  </a:moveTo>
                  <a:lnTo>
                    <a:pt x="0" y="4749"/>
                  </a:lnTo>
                  <a:lnTo>
                    <a:pt x="0" y="4774"/>
                  </a:lnTo>
                  <a:lnTo>
                    <a:pt x="4774" y="4774"/>
                  </a:lnTo>
                  <a:lnTo>
                    <a:pt x="4774" y="0"/>
                  </a:lnTo>
                  <a:lnTo>
                    <a:pt x="0" y="0"/>
                  </a:lnTo>
                  <a:close/>
                  <a:moveTo>
                    <a:pt x="50" y="50"/>
                  </a:moveTo>
                  <a:lnTo>
                    <a:pt x="4724" y="50"/>
                  </a:lnTo>
                  <a:lnTo>
                    <a:pt x="4724" y="4724"/>
                  </a:lnTo>
                  <a:lnTo>
                    <a:pt x="50" y="4724"/>
                  </a:lnTo>
                  <a:lnTo>
                    <a:pt x="50" y="50"/>
                  </a:lnTo>
                  <a:close/>
                  <a:moveTo>
                    <a:pt x="2103" y="626"/>
                  </a:moveTo>
                  <a:cubicBezTo>
                    <a:pt x="1925" y="626"/>
                    <a:pt x="1769" y="753"/>
                    <a:pt x="1733" y="929"/>
                  </a:cubicBezTo>
                  <a:lnTo>
                    <a:pt x="1732" y="933"/>
                  </a:lnTo>
                  <a:lnTo>
                    <a:pt x="1732" y="934"/>
                  </a:lnTo>
                  <a:cubicBezTo>
                    <a:pt x="1728" y="958"/>
                    <a:pt x="1725" y="982"/>
                    <a:pt x="1725" y="1005"/>
                  </a:cubicBezTo>
                  <a:cubicBezTo>
                    <a:pt x="1725" y="1103"/>
                    <a:pt x="1763" y="1197"/>
                    <a:pt x="1831" y="1268"/>
                  </a:cubicBezTo>
                  <a:lnTo>
                    <a:pt x="2328" y="1774"/>
                  </a:lnTo>
                  <a:lnTo>
                    <a:pt x="2816" y="1278"/>
                  </a:lnTo>
                  <a:cubicBezTo>
                    <a:pt x="2890" y="1206"/>
                    <a:pt x="2931" y="1109"/>
                    <a:pt x="2931" y="1005"/>
                  </a:cubicBezTo>
                  <a:cubicBezTo>
                    <a:pt x="2931" y="796"/>
                    <a:pt x="2761" y="626"/>
                    <a:pt x="2553" y="626"/>
                  </a:cubicBezTo>
                  <a:cubicBezTo>
                    <a:pt x="2471" y="626"/>
                    <a:pt x="2392" y="652"/>
                    <a:pt x="2328" y="700"/>
                  </a:cubicBezTo>
                  <a:cubicBezTo>
                    <a:pt x="2263" y="652"/>
                    <a:pt x="2185" y="626"/>
                    <a:pt x="2103" y="626"/>
                  </a:cubicBezTo>
                  <a:close/>
                  <a:moveTo>
                    <a:pt x="2103" y="703"/>
                  </a:moveTo>
                  <a:cubicBezTo>
                    <a:pt x="2177" y="703"/>
                    <a:pt x="2248" y="730"/>
                    <a:pt x="2302" y="778"/>
                  </a:cubicBezTo>
                  <a:lnTo>
                    <a:pt x="2328" y="801"/>
                  </a:lnTo>
                  <a:lnTo>
                    <a:pt x="2353" y="778"/>
                  </a:lnTo>
                  <a:cubicBezTo>
                    <a:pt x="2408" y="730"/>
                    <a:pt x="2479" y="703"/>
                    <a:pt x="2553" y="703"/>
                  </a:cubicBezTo>
                  <a:cubicBezTo>
                    <a:pt x="2719" y="703"/>
                    <a:pt x="2854" y="839"/>
                    <a:pt x="2854" y="1005"/>
                  </a:cubicBezTo>
                  <a:cubicBezTo>
                    <a:pt x="2854" y="1088"/>
                    <a:pt x="2821" y="1165"/>
                    <a:pt x="2762" y="1223"/>
                  </a:cubicBezTo>
                  <a:lnTo>
                    <a:pt x="2328" y="1665"/>
                  </a:lnTo>
                  <a:lnTo>
                    <a:pt x="1886" y="1215"/>
                  </a:lnTo>
                  <a:lnTo>
                    <a:pt x="1886" y="1215"/>
                  </a:lnTo>
                  <a:cubicBezTo>
                    <a:pt x="1832" y="1158"/>
                    <a:pt x="1802" y="1083"/>
                    <a:pt x="1802" y="1005"/>
                  </a:cubicBezTo>
                  <a:cubicBezTo>
                    <a:pt x="1802" y="985"/>
                    <a:pt x="1804" y="965"/>
                    <a:pt x="1808" y="945"/>
                  </a:cubicBezTo>
                  <a:lnTo>
                    <a:pt x="1809" y="941"/>
                  </a:lnTo>
                  <a:lnTo>
                    <a:pt x="1809" y="941"/>
                  </a:lnTo>
                  <a:cubicBezTo>
                    <a:pt x="1839" y="803"/>
                    <a:pt x="1962" y="703"/>
                    <a:pt x="2103" y="703"/>
                  </a:cubicBezTo>
                  <a:close/>
                  <a:moveTo>
                    <a:pt x="2328" y="934"/>
                  </a:moveTo>
                  <a:cubicBezTo>
                    <a:pt x="2300" y="934"/>
                    <a:pt x="2278" y="957"/>
                    <a:pt x="2279" y="982"/>
                  </a:cubicBezTo>
                  <a:lnTo>
                    <a:pt x="2279" y="983"/>
                  </a:lnTo>
                  <a:cubicBezTo>
                    <a:pt x="2253" y="984"/>
                    <a:pt x="2233" y="1005"/>
                    <a:pt x="2235" y="1029"/>
                  </a:cubicBezTo>
                  <a:cubicBezTo>
                    <a:pt x="2238" y="1054"/>
                    <a:pt x="2259" y="1073"/>
                    <a:pt x="2284" y="1073"/>
                  </a:cubicBezTo>
                  <a:lnTo>
                    <a:pt x="2284" y="1073"/>
                  </a:lnTo>
                  <a:cubicBezTo>
                    <a:pt x="2284" y="1112"/>
                    <a:pt x="2254" y="1142"/>
                    <a:pt x="2216" y="1142"/>
                  </a:cubicBezTo>
                  <a:lnTo>
                    <a:pt x="2216" y="1142"/>
                  </a:lnTo>
                  <a:cubicBezTo>
                    <a:pt x="2177" y="1142"/>
                    <a:pt x="2142" y="1113"/>
                    <a:pt x="2135" y="1076"/>
                  </a:cubicBezTo>
                  <a:cubicBezTo>
                    <a:pt x="2160" y="1075"/>
                    <a:pt x="2178" y="1056"/>
                    <a:pt x="2175" y="1032"/>
                  </a:cubicBezTo>
                  <a:cubicBezTo>
                    <a:pt x="2173" y="1009"/>
                    <a:pt x="2151" y="991"/>
                    <a:pt x="2125" y="991"/>
                  </a:cubicBezTo>
                  <a:cubicBezTo>
                    <a:pt x="2124" y="991"/>
                    <a:pt x="2123" y="991"/>
                    <a:pt x="2122" y="991"/>
                  </a:cubicBezTo>
                  <a:lnTo>
                    <a:pt x="2122" y="991"/>
                  </a:lnTo>
                  <a:cubicBezTo>
                    <a:pt x="2119" y="969"/>
                    <a:pt x="2099" y="954"/>
                    <a:pt x="2074" y="954"/>
                  </a:cubicBezTo>
                  <a:cubicBezTo>
                    <a:pt x="2071" y="954"/>
                    <a:pt x="2068" y="954"/>
                    <a:pt x="2065" y="954"/>
                  </a:cubicBezTo>
                  <a:cubicBezTo>
                    <a:pt x="2069" y="979"/>
                    <a:pt x="2074" y="1003"/>
                    <a:pt x="2079" y="1027"/>
                  </a:cubicBezTo>
                  <a:cubicBezTo>
                    <a:pt x="2080" y="1034"/>
                    <a:pt x="2082" y="1041"/>
                    <a:pt x="2083" y="1048"/>
                  </a:cubicBezTo>
                  <a:lnTo>
                    <a:pt x="2083" y="1049"/>
                  </a:lnTo>
                  <a:cubicBezTo>
                    <a:pt x="2093" y="1094"/>
                    <a:pt x="2103" y="1139"/>
                    <a:pt x="2108" y="1184"/>
                  </a:cubicBezTo>
                  <a:cubicBezTo>
                    <a:pt x="2182" y="1184"/>
                    <a:pt x="2255" y="1184"/>
                    <a:pt x="2328" y="1184"/>
                  </a:cubicBezTo>
                  <a:cubicBezTo>
                    <a:pt x="2401" y="1184"/>
                    <a:pt x="2474" y="1184"/>
                    <a:pt x="2548" y="1184"/>
                  </a:cubicBezTo>
                  <a:cubicBezTo>
                    <a:pt x="2553" y="1139"/>
                    <a:pt x="2563" y="1094"/>
                    <a:pt x="2572" y="1049"/>
                  </a:cubicBezTo>
                  <a:lnTo>
                    <a:pt x="2573" y="1048"/>
                  </a:lnTo>
                  <a:cubicBezTo>
                    <a:pt x="2574" y="1041"/>
                    <a:pt x="2576" y="1034"/>
                    <a:pt x="2577" y="1027"/>
                  </a:cubicBezTo>
                  <a:cubicBezTo>
                    <a:pt x="2582" y="1003"/>
                    <a:pt x="2587" y="979"/>
                    <a:pt x="2591" y="954"/>
                  </a:cubicBezTo>
                  <a:cubicBezTo>
                    <a:pt x="2588" y="954"/>
                    <a:pt x="2584" y="954"/>
                    <a:pt x="2581" y="954"/>
                  </a:cubicBezTo>
                  <a:cubicBezTo>
                    <a:pt x="2557" y="954"/>
                    <a:pt x="2537" y="969"/>
                    <a:pt x="2533" y="991"/>
                  </a:cubicBezTo>
                  <a:lnTo>
                    <a:pt x="2533" y="991"/>
                  </a:lnTo>
                  <a:cubicBezTo>
                    <a:pt x="2532" y="991"/>
                    <a:pt x="2532" y="991"/>
                    <a:pt x="2531" y="991"/>
                  </a:cubicBezTo>
                  <a:cubicBezTo>
                    <a:pt x="2505" y="991"/>
                    <a:pt x="2483" y="1009"/>
                    <a:pt x="2480" y="1032"/>
                  </a:cubicBezTo>
                  <a:cubicBezTo>
                    <a:pt x="2477" y="1056"/>
                    <a:pt x="2496" y="1075"/>
                    <a:pt x="2521" y="1076"/>
                  </a:cubicBezTo>
                  <a:cubicBezTo>
                    <a:pt x="2514" y="1113"/>
                    <a:pt x="2479" y="1142"/>
                    <a:pt x="2441" y="1142"/>
                  </a:cubicBezTo>
                  <a:lnTo>
                    <a:pt x="2440" y="1142"/>
                  </a:lnTo>
                  <a:cubicBezTo>
                    <a:pt x="2402" y="1142"/>
                    <a:pt x="2372" y="1112"/>
                    <a:pt x="2372" y="1073"/>
                  </a:cubicBezTo>
                  <a:cubicBezTo>
                    <a:pt x="2397" y="1073"/>
                    <a:pt x="2418" y="1054"/>
                    <a:pt x="2420" y="1029"/>
                  </a:cubicBezTo>
                  <a:cubicBezTo>
                    <a:pt x="2422" y="1005"/>
                    <a:pt x="2403" y="984"/>
                    <a:pt x="2377" y="983"/>
                  </a:cubicBezTo>
                  <a:lnTo>
                    <a:pt x="2377" y="982"/>
                  </a:lnTo>
                  <a:cubicBezTo>
                    <a:pt x="2378" y="957"/>
                    <a:pt x="2356" y="934"/>
                    <a:pt x="2328" y="934"/>
                  </a:cubicBezTo>
                  <a:close/>
                  <a:moveTo>
                    <a:pt x="2328" y="1217"/>
                  </a:moveTo>
                  <a:cubicBezTo>
                    <a:pt x="2256" y="1217"/>
                    <a:pt x="2183" y="1217"/>
                    <a:pt x="2111" y="1217"/>
                  </a:cubicBezTo>
                  <a:cubicBezTo>
                    <a:pt x="2112" y="1228"/>
                    <a:pt x="2112" y="1239"/>
                    <a:pt x="2112" y="1250"/>
                  </a:cubicBezTo>
                  <a:lnTo>
                    <a:pt x="2544" y="1250"/>
                  </a:lnTo>
                  <a:cubicBezTo>
                    <a:pt x="2544" y="1239"/>
                    <a:pt x="2544" y="1228"/>
                    <a:pt x="2545" y="1217"/>
                  </a:cubicBezTo>
                  <a:cubicBezTo>
                    <a:pt x="2473" y="1217"/>
                    <a:pt x="2400" y="1217"/>
                    <a:pt x="2328" y="1217"/>
                  </a:cubicBezTo>
                  <a:close/>
                  <a:moveTo>
                    <a:pt x="2321" y="1779"/>
                  </a:moveTo>
                  <a:lnTo>
                    <a:pt x="2325" y="1783"/>
                  </a:lnTo>
                  <a:lnTo>
                    <a:pt x="2328" y="1779"/>
                  </a:lnTo>
                  <a:lnTo>
                    <a:pt x="2321" y="1779"/>
                  </a:lnTo>
                  <a:close/>
                  <a:moveTo>
                    <a:pt x="654" y="1891"/>
                  </a:moveTo>
                  <a:cubicBezTo>
                    <a:pt x="650" y="1891"/>
                    <a:pt x="649" y="1893"/>
                    <a:pt x="651" y="1896"/>
                  </a:cubicBezTo>
                  <a:lnTo>
                    <a:pt x="707" y="1967"/>
                  </a:lnTo>
                  <a:cubicBezTo>
                    <a:pt x="709" y="1971"/>
                    <a:pt x="712" y="1972"/>
                    <a:pt x="717" y="1972"/>
                  </a:cubicBezTo>
                  <a:lnTo>
                    <a:pt x="750" y="1972"/>
                  </a:lnTo>
                  <a:cubicBezTo>
                    <a:pt x="755" y="1972"/>
                    <a:pt x="758" y="1971"/>
                    <a:pt x="761" y="1967"/>
                  </a:cubicBezTo>
                  <a:lnTo>
                    <a:pt x="816" y="1896"/>
                  </a:lnTo>
                  <a:cubicBezTo>
                    <a:pt x="818" y="1893"/>
                    <a:pt x="817" y="1891"/>
                    <a:pt x="813" y="1891"/>
                  </a:cubicBezTo>
                  <a:lnTo>
                    <a:pt x="778" y="1891"/>
                  </a:lnTo>
                  <a:cubicBezTo>
                    <a:pt x="773" y="1891"/>
                    <a:pt x="771" y="1892"/>
                    <a:pt x="766" y="1896"/>
                  </a:cubicBezTo>
                  <a:lnTo>
                    <a:pt x="734" y="1930"/>
                  </a:lnTo>
                  <a:lnTo>
                    <a:pt x="733" y="1930"/>
                  </a:lnTo>
                  <a:lnTo>
                    <a:pt x="701" y="1896"/>
                  </a:lnTo>
                  <a:cubicBezTo>
                    <a:pt x="696" y="1892"/>
                    <a:pt x="694" y="1891"/>
                    <a:pt x="689" y="1891"/>
                  </a:cubicBezTo>
                  <a:lnTo>
                    <a:pt x="654" y="1891"/>
                  </a:lnTo>
                  <a:close/>
                  <a:moveTo>
                    <a:pt x="1893" y="2001"/>
                  </a:moveTo>
                  <a:cubicBezTo>
                    <a:pt x="1889" y="2001"/>
                    <a:pt x="1885" y="2003"/>
                    <a:pt x="1883" y="2007"/>
                  </a:cubicBezTo>
                  <a:lnTo>
                    <a:pt x="1841" y="2077"/>
                  </a:lnTo>
                  <a:cubicBezTo>
                    <a:pt x="1839" y="2080"/>
                    <a:pt x="1841" y="2083"/>
                    <a:pt x="1844" y="2083"/>
                  </a:cubicBezTo>
                  <a:lnTo>
                    <a:pt x="1882" y="2083"/>
                  </a:lnTo>
                  <a:cubicBezTo>
                    <a:pt x="1888" y="2083"/>
                    <a:pt x="1890" y="2081"/>
                    <a:pt x="1894" y="2077"/>
                  </a:cubicBezTo>
                  <a:lnTo>
                    <a:pt x="1947" y="2007"/>
                  </a:lnTo>
                  <a:cubicBezTo>
                    <a:pt x="1949" y="2004"/>
                    <a:pt x="1948" y="2001"/>
                    <a:pt x="1944" y="2001"/>
                  </a:cubicBezTo>
                  <a:lnTo>
                    <a:pt x="1893" y="2001"/>
                  </a:lnTo>
                  <a:close/>
                  <a:moveTo>
                    <a:pt x="734" y="2006"/>
                  </a:moveTo>
                  <a:cubicBezTo>
                    <a:pt x="669" y="2006"/>
                    <a:pt x="621" y="2038"/>
                    <a:pt x="601" y="2100"/>
                  </a:cubicBezTo>
                  <a:cubicBezTo>
                    <a:pt x="593" y="2124"/>
                    <a:pt x="591" y="2143"/>
                    <a:pt x="591" y="2204"/>
                  </a:cubicBezTo>
                  <a:cubicBezTo>
                    <a:pt x="591" y="2264"/>
                    <a:pt x="593" y="2284"/>
                    <a:pt x="601" y="2307"/>
                  </a:cubicBezTo>
                  <a:cubicBezTo>
                    <a:pt x="621" y="2370"/>
                    <a:pt x="669" y="2401"/>
                    <a:pt x="734" y="2401"/>
                  </a:cubicBezTo>
                  <a:cubicBezTo>
                    <a:pt x="795" y="2401"/>
                    <a:pt x="842" y="2370"/>
                    <a:pt x="864" y="2319"/>
                  </a:cubicBezTo>
                  <a:cubicBezTo>
                    <a:pt x="865" y="2316"/>
                    <a:pt x="864" y="2313"/>
                    <a:pt x="861" y="2312"/>
                  </a:cubicBezTo>
                  <a:lnTo>
                    <a:pt x="813" y="2289"/>
                  </a:lnTo>
                  <a:cubicBezTo>
                    <a:pt x="810" y="2287"/>
                    <a:pt x="807" y="2289"/>
                    <a:pt x="806" y="2292"/>
                  </a:cubicBezTo>
                  <a:cubicBezTo>
                    <a:pt x="793" y="2319"/>
                    <a:pt x="772" y="2342"/>
                    <a:pt x="734" y="2342"/>
                  </a:cubicBezTo>
                  <a:cubicBezTo>
                    <a:pt x="698" y="2342"/>
                    <a:pt x="676" y="2322"/>
                    <a:pt x="665" y="2291"/>
                  </a:cubicBezTo>
                  <a:cubicBezTo>
                    <a:pt x="660" y="2275"/>
                    <a:pt x="659" y="2260"/>
                    <a:pt x="659" y="2204"/>
                  </a:cubicBezTo>
                  <a:cubicBezTo>
                    <a:pt x="659" y="2147"/>
                    <a:pt x="660" y="2132"/>
                    <a:pt x="665" y="2116"/>
                  </a:cubicBezTo>
                  <a:cubicBezTo>
                    <a:pt x="676" y="2085"/>
                    <a:pt x="698" y="2066"/>
                    <a:pt x="734" y="2066"/>
                  </a:cubicBezTo>
                  <a:cubicBezTo>
                    <a:pt x="772" y="2066"/>
                    <a:pt x="793" y="2088"/>
                    <a:pt x="806" y="2115"/>
                  </a:cubicBezTo>
                  <a:cubicBezTo>
                    <a:pt x="807" y="2118"/>
                    <a:pt x="810" y="2120"/>
                    <a:pt x="813" y="2118"/>
                  </a:cubicBezTo>
                  <a:lnTo>
                    <a:pt x="861" y="2095"/>
                  </a:lnTo>
                  <a:cubicBezTo>
                    <a:pt x="864" y="2094"/>
                    <a:pt x="865" y="2091"/>
                    <a:pt x="864" y="2088"/>
                  </a:cubicBezTo>
                  <a:cubicBezTo>
                    <a:pt x="842" y="2038"/>
                    <a:pt x="795" y="2006"/>
                    <a:pt x="734" y="2006"/>
                  </a:cubicBezTo>
                  <a:close/>
                  <a:moveTo>
                    <a:pt x="2314" y="2006"/>
                  </a:moveTo>
                  <a:cubicBezTo>
                    <a:pt x="2246" y="2006"/>
                    <a:pt x="2197" y="2038"/>
                    <a:pt x="2177" y="2098"/>
                  </a:cubicBezTo>
                  <a:cubicBezTo>
                    <a:pt x="2169" y="2122"/>
                    <a:pt x="2167" y="2143"/>
                    <a:pt x="2167" y="2204"/>
                  </a:cubicBezTo>
                  <a:cubicBezTo>
                    <a:pt x="2167" y="2264"/>
                    <a:pt x="2169" y="2285"/>
                    <a:pt x="2177" y="2309"/>
                  </a:cubicBezTo>
                  <a:cubicBezTo>
                    <a:pt x="2197" y="2370"/>
                    <a:pt x="2246" y="2401"/>
                    <a:pt x="2314" y="2401"/>
                  </a:cubicBezTo>
                  <a:cubicBezTo>
                    <a:pt x="2379" y="2401"/>
                    <a:pt x="2430" y="2367"/>
                    <a:pt x="2449" y="2307"/>
                  </a:cubicBezTo>
                  <a:cubicBezTo>
                    <a:pt x="2455" y="2288"/>
                    <a:pt x="2458" y="2255"/>
                    <a:pt x="2458" y="2223"/>
                  </a:cubicBezTo>
                  <a:lnTo>
                    <a:pt x="2458" y="2190"/>
                  </a:lnTo>
                  <a:cubicBezTo>
                    <a:pt x="2458" y="2187"/>
                    <a:pt x="2455" y="2184"/>
                    <a:pt x="2452" y="2184"/>
                  </a:cubicBezTo>
                  <a:lnTo>
                    <a:pt x="2325" y="2184"/>
                  </a:lnTo>
                  <a:cubicBezTo>
                    <a:pt x="2322" y="2184"/>
                    <a:pt x="2320" y="2187"/>
                    <a:pt x="2320" y="2190"/>
                  </a:cubicBezTo>
                  <a:lnTo>
                    <a:pt x="2320" y="2235"/>
                  </a:lnTo>
                  <a:cubicBezTo>
                    <a:pt x="2320" y="2239"/>
                    <a:pt x="2322" y="2241"/>
                    <a:pt x="2325" y="2241"/>
                  </a:cubicBezTo>
                  <a:lnTo>
                    <a:pt x="2388" y="2241"/>
                  </a:lnTo>
                  <a:cubicBezTo>
                    <a:pt x="2391" y="2241"/>
                    <a:pt x="2392" y="2242"/>
                    <a:pt x="2392" y="2244"/>
                  </a:cubicBezTo>
                  <a:cubicBezTo>
                    <a:pt x="2392" y="2266"/>
                    <a:pt x="2390" y="2282"/>
                    <a:pt x="2386" y="2294"/>
                  </a:cubicBezTo>
                  <a:cubicBezTo>
                    <a:pt x="2375" y="2325"/>
                    <a:pt x="2347" y="2342"/>
                    <a:pt x="2313" y="2342"/>
                  </a:cubicBezTo>
                  <a:cubicBezTo>
                    <a:pt x="2274" y="2342"/>
                    <a:pt x="2252" y="2322"/>
                    <a:pt x="2241" y="2291"/>
                  </a:cubicBezTo>
                  <a:cubicBezTo>
                    <a:pt x="2236" y="2277"/>
                    <a:pt x="2234" y="2258"/>
                    <a:pt x="2234" y="2204"/>
                  </a:cubicBezTo>
                  <a:cubicBezTo>
                    <a:pt x="2234" y="2149"/>
                    <a:pt x="2236" y="2130"/>
                    <a:pt x="2241" y="2116"/>
                  </a:cubicBezTo>
                  <a:cubicBezTo>
                    <a:pt x="2252" y="2085"/>
                    <a:pt x="2274" y="2066"/>
                    <a:pt x="2313" y="2066"/>
                  </a:cubicBezTo>
                  <a:cubicBezTo>
                    <a:pt x="2350" y="2066"/>
                    <a:pt x="2373" y="2083"/>
                    <a:pt x="2390" y="2113"/>
                  </a:cubicBezTo>
                  <a:cubicBezTo>
                    <a:pt x="2391" y="2115"/>
                    <a:pt x="2394" y="2117"/>
                    <a:pt x="2397" y="2116"/>
                  </a:cubicBezTo>
                  <a:lnTo>
                    <a:pt x="2445" y="2095"/>
                  </a:lnTo>
                  <a:cubicBezTo>
                    <a:pt x="2448" y="2093"/>
                    <a:pt x="2448" y="2090"/>
                    <a:pt x="2447" y="2087"/>
                  </a:cubicBezTo>
                  <a:cubicBezTo>
                    <a:pt x="2431" y="2044"/>
                    <a:pt x="2385" y="2006"/>
                    <a:pt x="2314" y="2006"/>
                  </a:cubicBezTo>
                  <a:close/>
                  <a:moveTo>
                    <a:pt x="1481" y="2012"/>
                  </a:moveTo>
                  <a:cubicBezTo>
                    <a:pt x="1477" y="2012"/>
                    <a:pt x="1475" y="2015"/>
                    <a:pt x="1475" y="2018"/>
                  </a:cubicBezTo>
                  <a:lnTo>
                    <a:pt x="1475" y="2389"/>
                  </a:lnTo>
                  <a:cubicBezTo>
                    <a:pt x="1475" y="2393"/>
                    <a:pt x="1477" y="2395"/>
                    <a:pt x="1481" y="2395"/>
                  </a:cubicBezTo>
                  <a:lnTo>
                    <a:pt x="1532" y="2395"/>
                  </a:lnTo>
                  <a:cubicBezTo>
                    <a:pt x="1536" y="2395"/>
                    <a:pt x="1538" y="2393"/>
                    <a:pt x="1538" y="2389"/>
                  </a:cubicBezTo>
                  <a:lnTo>
                    <a:pt x="1538" y="2318"/>
                  </a:lnTo>
                  <a:lnTo>
                    <a:pt x="1575" y="2276"/>
                  </a:lnTo>
                  <a:lnTo>
                    <a:pt x="1643" y="2389"/>
                  </a:lnTo>
                  <a:cubicBezTo>
                    <a:pt x="1646" y="2393"/>
                    <a:pt x="1648" y="2395"/>
                    <a:pt x="1652" y="2395"/>
                  </a:cubicBezTo>
                  <a:lnTo>
                    <a:pt x="1711" y="2395"/>
                  </a:lnTo>
                  <a:cubicBezTo>
                    <a:pt x="1715" y="2395"/>
                    <a:pt x="1716" y="2392"/>
                    <a:pt x="1714" y="2389"/>
                  </a:cubicBezTo>
                  <a:lnTo>
                    <a:pt x="1615" y="2228"/>
                  </a:lnTo>
                  <a:lnTo>
                    <a:pt x="1701" y="2129"/>
                  </a:lnTo>
                  <a:cubicBezTo>
                    <a:pt x="1704" y="2127"/>
                    <a:pt x="1702" y="2124"/>
                    <a:pt x="1699" y="2124"/>
                  </a:cubicBezTo>
                  <a:lnTo>
                    <a:pt x="1642" y="2124"/>
                  </a:lnTo>
                  <a:cubicBezTo>
                    <a:pt x="1637" y="2124"/>
                    <a:pt x="1634" y="2125"/>
                    <a:pt x="1631" y="2129"/>
                  </a:cubicBezTo>
                  <a:lnTo>
                    <a:pt x="1538" y="2239"/>
                  </a:lnTo>
                  <a:lnTo>
                    <a:pt x="1538" y="2018"/>
                  </a:lnTo>
                  <a:cubicBezTo>
                    <a:pt x="1538" y="2015"/>
                    <a:pt x="1536" y="2012"/>
                    <a:pt x="1532" y="2012"/>
                  </a:cubicBezTo>
                  <a:lnTo>
                    <a:pt x="1481" y="2012"/>
                  </a:lnTo>
                  <a:close/>
                  <a:moveTo>
                    <a:pt x="3264" y="2012"/>
                  </a:moveTo>
                  <a:cubicBezTo>
                    <a:pt x="3261" y="2012"/>
                    <a:pt x="3259" y="2015"/>
                    <a:pt x="3259" y="2018"/>
                  </a:cubicBezTo>
                  <a:lnTo>
                    <a:pt x="3259" y="2150"/>
                  </a:lnTo>
                  <a:lnTo>
                    <a:pt x="3258" y="2150"/>
                  </a:lnTo>
                  <a:cubicBezTo>
                    <a:pt x="3245" y="2131"/>
                    <a:pt x="3223" y="2118"/>
                    <a:pt x="3186" y="2118"/>
                  </a:cubicBezTo>
                  <a:cubicBezTo>
                    <a:pt x="3140" y="2118"/>
                    <a:pt x="3106" y="2139"/>
                    <a:pt x="3092" y="2183"/>
                  </a:cubicBezTo>
                  <a:cubicBezTo>
                    <a:pt x="3085" y="2204"/>
                    <a:pt x="3082" y="2223"/>
                    <a:pt x="3082" y="2259"/>
                  </a:cubicBezTo>
                  <a:cubicBezTo>
                    <a:pt x="3082" y="2296"/>
                    <a:pt x="3085" y="2315"/>
                    <a:pt x="3092" y="2336"/>
                  </a:cubicBezTo>
                  <a:cubicBezTo>
                    <a:pt x="3106" y="2379"/>
                    <a:pt x="3140" y="2401"/>
                    <a:pt x="3186" y="2401"/>
                  </a:cubicBezTo>
                  <a:cubicBezTo>
                    <a:pt x="3223" y="2401"/>
                    <a:pt x="3245" y="2388"/>
                    <a:pt x="3258" y="2369"/>
                  </a:cubicBezTo>
                  <a:lnTo>
                    <a:pt x="3259" y="2369"/>
                  </a:lnTo>
                  <a:lnTo>
                    <a:pt x="3259" y="2389"/>
                  </a:lnTo>
                  <a:cubicBezTo>
                    <a:pt x="3259" y="2393"/>
                    <a:pt x="3261" y="2395"/>
                    <a:pt x="3264" y="2395"/>
                  </a:cubicBezTo>
                  <a:lnTo>
                    <a:pt x="3316" y="2395"/>
                  </a:lnTo>
                  <a:cubicBezTo>
                    <a:pt x="3319" y="2395"/>
                    <a:pt x="3322" y="2393"/>
                    <a:pt x="3322" y="2389"/>
                  </a:cubicBezTo>
                  <a:lnTo>
                    <a:pt x="3322" y="2018"/>
                  </a:lnTo>
                  <a:cubicBezTo>
                    <a:pt x="3322" y="2015"/>
                    <a:pt x="3319" y="2012"/>
                    <a:pt x="3316" y="2012"/>
                  </a:cubicBezTo>
                  <a:lnTo>
                    <a:pt x="3264" y="2012"/>
                  </a:lnTo>
                  <a:close/>
                  <a:moveTo>
                    <a:pt x="3818" y="2012"/>
                  </a:moveTo>
                  <a:cubicBezTo>
                    <a:pt x="3814" y="2012"/>
                    <a:pt x="3812" y="2015"/>
                    <a:pt x="3812" y="2018"/>
                  </a:cubicBezTo>
                  <a:lnTo>
                    <a:pt x="3812" y="2067"/>
                  </a:lnTo>
                  <a:cubicBezTo>
                    <a:pt x="3812" y="2070"/>
                    <a:pt x="3814" y="2072"/>
                    <a:pt x="3818" y="2072"/>
                  </a:cubicBezTo>
                  <a:lnTo>
                    <a:pt x="3869" y="2072"/>
                  </a:lnTo>
                  <a:cubicBezTo>
                    <a:pt x="3873" y="2072"/>
                    <a:pt x="3875" y="2070"/>
                    <a:pt x="3875" y="2067"/>
                  </a:cubicBezTo>
                  <a:lnTo>
                    <a:pt x="3875" y="2018"/>
                  </a:lnTo>
                  <a:cubicBezTo>
                    <a:pt x="3875" y="2015"/>
                    <a:pt x="3873" y="2012"/>
                    <a:pt x="3869" y="2012"/>
                  </a:cubicBezTo>
                  <a:lnTo>
                    <a:pt x="3818" y="2012"/>
                  </a:lnTo>
                  <a:close/>
                  <a:moveTo>
                    <a:pt x="3949" y="2012"/>
                  </a:moveTo>
                  <a:cubicBezTo>
                    <a:pt x="3946" y="2012"/>
                    <a:pt x="3943" y="2015"/>
                    <a:pt x="3943" y="2018"/>
                  </a:cubicBezTo>
                  <a:lnTo>
                    <a:pt x="3943" y="2321"/>
                  </a:lnTo>
                  <a:cubicBezTo>
                    <a:pt x="3943" y="2373"/>
                    <a:pt x="3965" y="2398"/>
                    <a:pt x="4018" y="2398"/>
                  </a:cubicBezTo>
                  <a:lnTo>
                    <a:pt x="4043" y="2398"/>
                  </a:lnTo>
                  <a:cubicBezTo>
                    <a:pt x="4046" y="2398"/>
                    <a:pt x="4048" y="2396"/>
                    <a:pt x="4048" y="2393"/>
                  </a:cubicBezTo>
                  <a:lnTo>
                    <a:pt x="4048" y="2348"/>
                  </a:lnTo>
                  <a:cubicBezTo>
                    <a:pt x="4048" y="2344"/>
                    <a:pt x="4046" y="2342"/>
                    <a:pt x="4043" y="2342"/>
                  </a:cubicBezTo>
                  <a:lnTo>
                    <a:pt x="4030" y="2342"/>
                  </a:lnTo>
                  <a:cubicBezTo>
                    <a:pt x="4014" y="2342"/>
                    <a:pt x="4007" y="2336"/>
                    <a:pt x="4007" y="2317"/>
                  </a:cubicBezTo>
                  <a:lnTo>
                    <a:pt x="4007" y="2018"/>
                  </a:lnTo>
                  <a:cubicBezTo>
                    <a:pt x="4007" y="2015"/>
                    <a:pt x="4004" y="2012"/>
                    <a:pt x="4001" y="2012"/>
                  </a:cubicBezTo>
                  <a:lnTo>
                    <a:pt x="3949" y="2012"/>
                  </a:lnTo>
                  <a:close/>
                  <a:moveTo>
                    <a:pt x="4101" y="2012"/>
                  </a:moveTo>
                  <a:cubicBezTo>
                    <a:pt x="4098" y="2012"/>
                    <a:pt x="4095" y="2015"/>
                    <a:pt x="4095" y="2018"/>
                  </a:cubicBezTo>
                  <a:lnTo>
                    <a:pt x="4095" y="2321"/>
                  </a:lnTo>
                  <a:cubicBezTo>
                    <a:pt x="4095" y="2373"/>
                    <a:pt x="4117" y="2398"/>
                    <a:pt x="4170" y="2398"/>
                  </a:cubicBezTo>
                  <a:lnTo>
                    <a:pt x="4194" y="2398"/>
                  </a:lnTo>
                  <a:cubicBezTo>
                    <a:pt x="4198" y="2398"/>
                    <a:pt x="4200" y="2396"/>
                    <a:pt x="4200" y="2393"/>
                  </a:cubicBezTo>
                  <a:lnTo>
                    <a:pt x="4200" y="2348"/>
                  </a:lnTo>
                  <a:cubicBezTo>
                    <a:pt x="4200" y="2344"/>
                    <a:pt x="4198" y="2342"/>
                    <a:pt x="4194" y="2342"/>
                  </a:cubicBezTo>
                  <a:lnTo>
                    <a:pt x="4182" y="2342"/>
                  </a:lnTo>
                  <a:cubicBezTo>
                    <a:pt x="4166" y="2342"/>
                    <a:pt x="4158" y="2336"/>
                    <a:pt x="4158" y="2317"/>
                  </a:cubicBezTo>
                  <a:lnTo>
                    <a:pt x="4158" y="2018"/>
                  </a:lnTo>
                  <a:cubicBezTo>
                    <a:pt x="4158" y="2015"/>
                    <a:pt x="4156" y="2012"/>
                    <a:pt x="4153" y="2012"/>
                  </a:cubicBezTo>
                  <a:lnTo>
                    <a:pt x="4101" y="2012"/>
                  </a:lnTo>
                  <a:close/>
                  <a:moveTo>
                    <a:pt x="1026" y="2118"/>
                  </a:moveTo>
                  <a:cubicBezTo>
                    <a:pt x="972" y="2118"/>
                    <a:pt x="931" y="2145"/>
                    <a:pt x="915" y="2192"/>
                  </a:cubicBezTo>
                  <a:cubicBezTo>
                    <a:pt x="910" y="2210"/>
                    <a:pt x="906" y="2231"/>
                    <a:pt x="906" y="2259"/>
                  </a:cubicBezTo>
                  <a:cubicBezTo>
                    <a:pt x="906" y="2288"/>
                    <a:pt x="910" y="2308"/>
                    <a:pt x="916" y="2326"/>
                  </a:cubicBezTo>
                  <a:cubicBezTo>
                    <a:pt x="931" y="2373"/>
                    <a:pt x="972" y="2401"/>
                    <a:pt x="1029" y="2401"/>
                  </a:cubicBezTo>
                  <a:cubicBezTo>
                    <a:pt x="1079" y="2401"/>
                    <a:pt x="1117" y="2382"/>
                    <a:pt x="1140" y="2355"/>
                  </a:cubicBezTo>
                  <a:cubicBezTo>
                    <a:pt x="1143" y="2352"/>
                    <a:pt x="1143" y="2349"/>
                    <a:pt x="1140" y="2347"/>
                  </a:cubicBezTo>
                  <a:lnTo>
                    <a:pt x="1107" y="2318"/>
                  </a:lnTo>
                  <a:cubicBezTo>
                    <a:pt x="1104" y="2316"/>
                    <a:pt x="1101" y="2316"/>
                    <a:pt x="1098" y="2319"/>
                  </a:cubicBezTo>
                  <a:cubicBezTo>
                    <a:pt x="1085" y="2334"/>
                    <a:pt x="1065" y="2345"/>
                    <a:pt x="1035" y="2345"/>
                  </a:cubicBezTo>
                  <a:cubicBezTo>
                    <a:pt x="1004" y="2345"/>
                    <a:pt x="983" y="2330"/>
                    <a:pt x="974" y="2304"/>
                  </a:cubicBezTo>
                  <a:cubicBezTo>
                    <a:pt x="972" y="2298"/>
                    <a:pt x="970" y="2291"/>
                    <a:pt x="970" y="2283"/>
                  </a:cubicBezTo>
                  <a:cubicBezTo>
                    <a:pt x="970" y="2281"/>
                    <a:pt x="971" y="2280"/>
                    <a:pt x="973" y="2280"/>
                  </a:cubicBezTo>
                  <a:lnTo>
                    <a:pt x="1140" y="2280"/>
                  </a:lnTo>
                  <a:cubicBezTo>
                    <a:pt x="1144" y="2280"/>
                    <a:pt x="1147" y="2277"/>
                    <a:pt x="1147" y="2274"/>
                  </a:cubicBezTo>
                  <a:cubicBezTo>
                    <a:pt x="1147" y="2230"/>
                    <a:pt x="1144" y="2212"/>
                    <a:pt x="1138" y="2192"/>
                  </a:cubicBezTo>
                  <a:cubicBezTo>
                    <a:pt x="1122" y="2146"/>
                    <a:pt x="1082" y="2118"/>
                    <a:pt x="1026" y="2118"/>
                  </a:cubicBezTo>
                  <a:close/>
                  <a:moveTo>
                    <a:pt x="1307" y="2118"/>
                  </a:moveTo>
                  <a:cubicBezTo>
                    <a:pt x="1239" y="2118"/>
                    <a:pt x="1202" y="2151"/>
                    <a:pt x="1202" y="2203"/>
                  </a:cubicBezTo>
                  <a:cubicBezTo>
                    <a:pt x="1202" y="2249"/>
                    <a:pt x="1230" y="2277"/>
                    <a:pt x="1285" y="2283"/>
                  </a:cubicBezTo>
                  <a:lnTo>
                    <a:pt x="1314" y="2286"/>
                  </a:lnTo>
                  <a:cubicBezTo>
                    <a:pt x="1350" y="2289"/>
                    <a:pt x="1359" y="2299"/>
                    <a:pt x="1359" y="2316"/>
                  </a:cubicBezTo>
                  <a:cubicBezTo>
                    <a:pt x="1359" y="2334"/>
                    <a:pt x="1342" y="2348"/>
                    <a:pt x="1309" y="2348"/>
                  </a:cubicBezTo>
                  <a:cubicBezTo>
                    <a:pt x="1281" y="2348"/>
                    <a:pt x="1250" y="2335"/>
                    <a:pt x="1230" y="2317"/>
                  </a:cubicBezTo>
                  <a:cubicBezTo>
                    <a:pt x="1228" y="2314"/>
                    <a:pt x="1224" y="2314"/>
                    <a:pt x="1222" y="2317"/>
                  </a:cubicBezTo>
                  <a:lnTo>
                    <a:pt x="1190" y="2351"/>
                  </a:lnTo>
                  <a:cubicBezTo>
                    <a:pt x="1188" y="2353"/>
                    <a:pt x="1188" y="2356"/>
                    <a:pt x="1190" y="2358"/>
                  </a:cubicBezTo>
                  <a:cubicBezTo>
                    <a:pt x="1212" y="2379"/>
                    <a:pt x="1251" y="2401"/>
                    <a:pt x="1306" y="2401"/>
                  </a:cubicBezTo>
                  <a:cubicBezTo>
                    <a:pt x="1381" y="2401"/>
                    <a:pt x="1420" y="2363"/>
                    <a:pt x="1420" y="2309"/>
                  </a:cubicBezTo>
                  <a:cubicBezTo>
                    <a:pt x="1420" y="2265"/>
                    <a:pt x="1393" y="2236"/>
                    <a:pt x="1336" y="2230"/>
                  </a:cubicBezTo>
                  <a:lnTo>
                    <a:pt x="1307" y="2227"/>
                  </a:lnTo>
                  <a:cubicBezTo>
                    <a:pt x="1272" y="2224"/>
                    <a:pt x="1262" y="2214"/>
                    <a:pt x="1262" y="2199"/>
                  </a:cubicBezTo>
                  <a:cubicBezTo>
                    <a:pt x="1262" y="2182"/>
                    <a:pt x="1277" y="2170"/>
                    <a:pt x="1304" y="2170"/>
                  </a:cubicBezTo>
                  <a:cubicBezTo>
                    <a:pt x="1331" y="2170"/>
                    <a:pt x="1358" y="2181"/>
                    <a:pt x="1374" y="2193"/>
                  </a:cubicBezTo>
                  <a:cubicBezTo>
                    <a:pt x="1377" y="2195"/>
                    <a:pt x="1380" y="2195"/>
                    <a:pt x="1382" y="2192"/>
                  </a:cubicBezTo>
                  <a:lnTo>
                    <a:pt x="1410" y="2159"/>
                  </a:lnTo>
                  <a:cubicBezTo>
                    <a:pt x="1412" y="2156"/>
                    <a:pt x="1412" y="2153"/>
                    <a:pt x="1409" y="2151"/>
                  </a:cubicBezTo>
                  <a:cubicBezTo>
                    <a:pt x="1385" y="2132"/>
                    <a:pt x="1349" y="2118"/>
                    <a:pt x="1307" y="2118"/>
                  </a:cubicBezTo>
                  <a:close/>
                  <a:moveTo>
                    <a:pt x="2628" y="2118"/>
                  </a:moveTo>
                  <a:cubicBezTo>
                    <a:pt x="2573" y="2118"/>
                    <a:pt x="2531" y="2145"/>
                    <a:pt x="2516" y="2192"/>
                  </a:cubicBezTo>
                  <a:cubicBezTo>
                    <a:pt x="2510" y="2211"/>
                    <a:pt x="2507" y="2229"/>
                    <a:pt x="2507" y="2259"/>
                  </a:cubicBezTo>
                  <a:cubicBezTo>
                    <a:pt x="2507" y="2289"/>
                    <a:pt x="2510" y="2307"/>
                    <a:pt x="2516" y="2326"/>
                  </a:cubicBezTo>
                  <a:cubicBezTo>
                    <a:pt x="2531" y="2374"/>
                    <a:pt x="2573" y="2401"/>
                    <a:pt x="2628" y="2401"/>
                  </a:cubicBezTo>
                  <a:cubicBezTo>
                    <a:pt x="2683" y="2401"/>
                    <a:pt x="2725" y="2374"/>
                    <a:pt x="2740" y="2326"/>
                  </a:cubicBezTo>
                  <a:cubicBezTo>
                    <a:pt x="2746" y="2307"/>
                    <a:pt x="2749" y="2289"/>
                    <a:pt x="2749" y="2259"/>
                  </a:cubicBezTo>
                  <a:cubicBezTo>
                    <a:pt x="2749" y="2229"/>
                    <a:pt x="2746" y="2211"/>
                    <a:pt x="2740" y="2192"/>
                  </a:cubicBezTo>
                  <a:cubicBezTo>
                    <a:pt x="2725" y="2145"/>
                    <a:pt x="2683" y="2118"/>
                    <a:pt x="2628" y="2118"/>
                  </a:cubicBezTo>
                  <a:close/>
                  <a:moveTo>
                    <a:pt x="2915" y="2118"/>
                  </a:moveTo>
                  <a:cubicBezTo>
                    <a:pt x="2860" y="2118"/>
                    <a:pt x="2818" y="2145"/>
                    <a:pt x="2803" y="2192"/>
                  </a:cubicBezTo>
                  <a:cubicBezTo>
                    <a:pt x="2797" y="2211"/>
                    <a:pt x="2794" y="2229"/>
                    <a:pt x="2794" y="2259"/>
                  </a:cubicBezTo>
                  <a:cubicBezTo>
                    <a:pt x="2794" y="2289"/>
                    <a:pt x="2797" y="2307"/>
                    <a:pt x="2803" y="2326"/>
                  </a:cubicBezTo>
                  <a:cubicBezTo>
                    <a:pt x="2818" y="2374"/>
                    <a:pt x="2860" y="2401"/>
                    <a:pt x="2915" y="2401"/>
                  </a:cubicBezTo>
                  <a:cubicBezTo>
                    <a:pt x="2970" y="2401"/>
                    <a:pt x="3012" y="2374"/>
                    <a:pt x="3027" y="2326"/>
                  </a:cubicBezTo>
                  <a:cubicBezTo>
                    <a:pt x="3033" y="2307"/>
                    <a:pt x="3036" y="2289"/>
                    <a:pt x="3036" y="2259"/>
                  </a:cubicBezTo>
                  <a:cubicBezTo>
                    <a:pt x="3036" y="2229"/>
                    <a:pt x="3033" y="2211"/>
                    <a:pt x="3027" y="2192"/>
                  </a:cubicBezTo>
                  <a:cubicBezTo>
                    <a:pt x="3012" y="2145"/>
                    <a:pt x="2970" y="2118"/>
                    <a:pt x="2915" y="2118"/>
                  </a:cubicBezTo>
                  <a:close/>
                  <a:moveTo>
                    <a:pt x="3818" y="2124"/>
                  </a:moveTo>
                  <a:cubicBezTo>
                    <a:pt x="3814" y="2124"/>
                    <a:pt x="3812" y="2126"/>
                    <a:pt x="3812" y="2129"/>
                  </a:cubicBezTo>
                  <a:lnTo>
                    <a:pt x="3812" y="2389"/>
                  </a:lnTo>
                  <a:cubicBezTo>
                    <a:pt x="3812" y="2393"/>
                    <a:pt x="3814" y="2395"/>
                    <a:pt x="3818" y="2395"/>
                  </a:cubicBezTo>
                  <a:lnTo>
                    <a:pt x="3869" y="2395"/>
                  </a:lnTo>
                  <a:cubicBezTo>
                    <a:pt x="3873" y="2395"/>
                    <a:pt x="3875" y="2393"/>
                    <a:pt x="3875" y="2389"/>
                  </a:cubicBezTo>
                  <a:lnTo>
                    <a:pt x="3875" y="2129"/>
                  </a:lnTo>
                  <a:cubicBezTo>
                    <a:pt x="3875" y="2126"/>
                    <a:pt x="3873" y="2124"/>
                    <a:pt x="3869" y="2124"/>
                  </a:cubicBezTo>
                  <a:lnTo>
                    <a:pt x="3818" y="2124"/>
                  </a:lnTo>
                  <a:close/>
                  <a:moveTo>
                    <a:pt x="1745" y="2124"/>
                  </a:moveTo>
                  <a:cubicBezTo>
                    <a:pt x="1741" y="2124"/>
                    <a:pt x="1739" y="2126"/>
                    <a:pt x="1740" y="2129"/>
                  </a:cubicBezTo>
                  <a:lnTo>
                    <a:pt x="1839" y="2385"/>
                  </a:lnTo>
                  <a:lnTo>
                    <a:pt x="1831" y="2408"/>
                  </a:lnTo>
                  <a:cubicBezTo>
                    <a:pt x="1823" y="2430"/>
                    <a:pt x="1812" y="2440"/>
                    <a:pt x="1791" y="2440"/>
                  </a:cubicBezTo>
                  <a:lnTo>
                    <a:pt x="1781" y="2440"/>
                  </a:lnTo>
                  <a:cubicBezTo>
                    <a:pt x="1777" y="2440"/>
                    <a:pt x="1775" y="2442"/>
                    <a:pt x="1775" y="2446"/>
                  </a:cubicBezTo>
                  <a:lnTo>
                    <a:pt x="1775" y="2491"/>
                  </a:lnTo>
                  <a:cubicBezTo>
                    <a:pt x="1775" y="2494"/>
                    <a:pt x="1777" y="2496"/>
                    <a:pt x="1781" y="2496"/>
                  </a:cubicBezTo>
                  <a:lnTo>
                    <a:pt x="1798" y="2496"/>
                  </a:lnTo>
                  <a:cubicBezTo>
                    <a:pt x="1843" y="2496"/>
                    <a:pt x="1866" y="2476"/>
                    <a:pt x="1889" y="2412"/>
                  </a:cubicBezTo>
                  <a:lnTo>
                    <a:pt x="1993" y="2129"/>
                  </a:lnTo>
                  <a:cubicBezTo>
                    <a:pt x="1994" y="2126"/>
                    <a:pt x="1992" y="2124"/>
                    <a:pt x="1988" y="2124"/>
                  </a:cubicBezTo>
                  <a:lnTo>
                    <a:pt x="1935" y="2124"/>
                  </a:lnTo>
                  <a:cubicBezTo>
                    <a:pt x="1931" y="2124"/>
                    <a:pt x="1929" y="2126"/>
                    <a:pt x="1928" y="2129"/>
                  </a:cubicBezTo>
                  <a:lnTo>
                    <a:pt x="1870" y="2307"/>
                  </a:lnTo>
                  <a:lnTo>
                    <a:pt x="1868" y="2307"/>
                  </a:lnTo>
                  <a:lnTo>
                    <a:pt x="1807" y="2129"/>
                  </a:lnTo>
                  <a:cubicBezTo>
                    <a:pt x="1806" y="2126"/>
                    <a:pt x="1804" y="2124"/>
                    <a:pt x="1800" y="2124"/>
                  </a:cubicBezTo>
                  <a:lnTo>
                    <a:pt x="1745" y="2124"/>
                  </a:lnTo>
                  <a:close/>
                  <a:moveTo>
                    <a:pt x="3372" y="2124"/>
                  </a:moveTo>
                  <a:cubicBezTo>
                    <a:pt x="3369" y="2124"/>
                    <a:pt x="3367" y="2126"/>
                    <a:pt x="3368" y="2129"/>
                  </a:cubicBezTo>
                  <a:lnTo>
                    <a:pt x="3454" y="2389"/>
                  </a:lnTo>
                  <a:cubicBezTo>
                    <a:pt x="3455" y="2393"/>
                    <a:pt x="3457" y="2395"/>
                    <a:pt x="3460" y="2395"/>
                  </a:cubicBezTo>
                  <a:lnTo>
                    <a:pt x="3507" y="2395"/>
                  </a:lnTo>
                  <a:cubicBezTo>
                    <a:pt x="3510" y="2395"/>
                    <a:pt x="3512" y="2393"/>
                    <a:pt x="3513" y="2389"/>
                  </a:cubicBezTo>
                  <a:lnTo>
                    <a:pt x="3566" y="2216"/>
                  </a:lnTo>
                  <a:lnTo>
                    <a:pt x="3567" y="2216"/>
                  </a:lnTo>
                  <a:lnTo>
                    <a:pt x="3620" y="2389"/>
                  </a:lnTo>
                  <a:cubicBezTo>
                    <a:pt x="3621" y="2393"/>
                    <a:pt x="3623" y="2395"/>
                    <a:pt x="3627" y="2395"/>
                  </a:cubicBezTo>
                  <a:lnTo>
                    <a:pt x="3673" y="2395"/>
                  </a:lnTo>
                  <a:cubicBezTo>
                    <a:pt x="3676" y="2395"/>
                    <a:pt x="3678" y="2393"/>
                    <a:pt x="3679" y="2389"/>
                  </a:cubicBezTo>
                  <a:lnTo>
                    <a:pt x="3765" y="2129"/>
                  </a:lnTo>
                  <a:cubicBezTo>
                    <a:pt x="3766" y="2126"/>
                    <a:pt x="3764" y="2124"/>
                    <a:pt x="3761" y="2124"/>
                  </a:cubicBezTo>
                  <a:lnTo>
                    <a:pt x="3707" y="2124"/>
                  </a:lnTo>
                  <a:cubicBezTo>
                    <a:pt x="3703" y="2124"/>
                    <a:pt x="3701" y="2125"/>
                    <a:pt x="3700" y="2129"/>
                  </a:cubicBezTo>
                  <a:lnTo>
                    <a:pt x="3650" y="2308"/>
                  </a:lnTo>
                  <a:lnTo>
                    <a:pt x="3649" y="2308"/>
                  </a:lnTo>
                  <a:lnTo>
                    <a:pt x="3594" y="2129"/>
                  </a:lnTo>
                  <a:cubicBezTo>
                    <a:pt x="3593" y="2126"/>
                    <a:pt x="3590" y="2124"/>
                    <a:pt x="3587" y="2124"/>
                  </a:cubicBezTo>
                  <a:lnTo>
                    <a:pt x="3546" y="2124"/>
                  </a:lnTo>
                  <a:cubicBezTo>
                    <a:pt x="3543" y="2124"/>
                    <a:pt x="3540" y="2126"/>
                    <a:pt x="3539" y="2129"/>
                  </a:cubicBezTo>
                  <a:lnTo>
                    <a:pt x="3487" y="2308"/>
                  </a:lnTo>
                  <a:lnTo>
                    <a:pt x="3486" y="2308"/>
                  </a:lnTo>
                  <a:lnTo>
                    <a:pt x="3433" y="2129"/>
                  </a:lnTo>
                  <a:cubicBezTo>
                    <a:pt x="3432" y="2125"/>
                    <a:pt x="3430" y="2124"/>
                    <a:pt x="3426" y="2124"/>
                  </a:cubicBezTo>
                  <a:lnTo>
                    <a:pt x="3372" y="2124"/>
                  </a:lnTo>
                  <a:close/>
                  <a:moveTo>
                    <a:pt x="1027" y="2171"/>
                  </a:moveTo>
                  <a:cubicBezTo>
                    <a:pt x="1052" y="2171"/>
                    <a:pt x="1072" y="2184"/>
                    <a:pt x="1080" y="2206"/>
                  </a:cubicBezTo>
                  <a:cubicBezTo>
                    <a:pt x="1082" y="2213"/>
                    <a:pt x="1083" y="2219"/>
                    <a:pt x="1083" y="2229"/>
                  </a:cubicBezTo>
                  <a:cubicBezTo>
                    <a:pt x="1083" y="2231"/>
                    <a:pt x="1082" y="2232"/>
                    <a:pt x="1080" y="2232"/>
                  </a:cubicBezTo>
                  <a:lnTo>
                    <a:pt x="973" y="2232"/>
                  </a:lnTo>
                  <a:cubicBezTo>
                    <a:pt x="971" y="2232"/>
                    <a:pt x="970" y="2231"/>
                    <a:pt x="970" y="2229"/>
                  </a:cubicBezTo>
                  <a:cubicBezTo>
                    <a:pt x="970" y="2219"/>
                    <a:pt x="971" y="2213"/>
                    <a:pt x="973" y="2206"/>
                  </a:cubicBezTo>
                  <a:cubicBezTo>
                    <a:pt x="981" y="2184"/>
                    <a:pt x="1001" y="2171"/>
                    <a:pt x="1027" y="2171"/>
                  </a:cubicBezTo>
                  <a:close/>
                  <a:moveTo>
                    <a:pt x="2628" y="2174"/>
                  </a:moveTo>
                  <a:cubicBezTo>
                    <a:pt x="2654" y="2174"/>
                    <a:pt x="2671" y="2187"/>
                    <a:pt x="2679" y="2209"/>
                  </a:cubicBezTo>
                  <a:cubicBezTo>
                    <a:pt x="2683" y="2224"/>
                    <a:pt x="2685" y="2236"/>
                    <a:pt x="2685" y="2259"/>
                  </a:cubicBezTo>
                  <a:cubicBezTo>
                    <a:pt x="2685" y="2282"/>
                    <a:pt x="2683" y="2295"/>
                    <a:pt x="2679" y="2309"/>
                  </a:cubicBezTo>
                  <a:cubicBezTo>
                    <a:pt x="2671" y="2332"/>
                    <a:pt x="2654" y="2345"/>
                    <a:pt x="2628" y="2345"/>
                  </a:cubicBezTo>
                  <a:cubicBezTo>
                    <a:pt x="2603" y="2345"/>
                    <a:pt x="2585" y="2332"/>
                    <a:pt x="2577" y="2309"/>
                  </a:cubicBezTo>
                  <a:cubicBezTo>
                    <a:pt x="2573" y="2295"/>
                    <a:pt x="2571" y="2282"/>
                    <a:pt x="2571" y="2259"/>
                  </a:cubicBezTo>
                  <a:cubicBezTo>
                    <a:pt x="2571" y="2236"/>
                    <a:pt x="2573" y="2224"/>
                    <a:pt x="2577" y="2209"/>
                  </a:cubicBezTo>
                  <a:cubicBezTo>
                    <a:pt x="2585" y="2187"/>
                    <a:pt x="2603" y="2174"/>
                    <a:pt x="2628" y="2174"/>
                  </a:cubicBezTo>
                  <a:close/>
                  <a:moveTo>
                    <a:pt x="2915" y="2174"/>
                  </a:moveTo>
                  <a:cubicBezTo>
                    <a:pt x="2941" y="2174"/>
                    <a:pt x="2958" y="2187"/>
                    <a:pt x="2966" y="2209"/>
                  </a:cubicBezTo>
                  <a:cubicBezTo>
                    <a:pt x="2970" y="2224"/>
                    <a:pt x="2972" y="2236"/>
                    <a:pt x="2972" y="2259"/>
                  </a:cubicBezTo>
                  <a:cubicBezTo>
                    <a:pt x="2972" y="2282"/>
                    <a:pt x="2970" y="2295"/>
                    <a:pt x="2966" y="2309"/>
                  </a:cubicBezTo>
                  <a:cubicBezTo>
                    <a:pt x="2958" y="2332"/>
                    <a:pt x="2941" y="2345"/>
                    <a:pt x="2915" y="2345"/>
                  </a:cubicBezTo>
                  <a:cubicBezTo>
                    <a:pt x="2890" y="2345"/>
                    <a:pt x="2872" y="2332"/>
                    <a:pt x="2864" y="2309"/>
                  </a:cubicBezTo>
                  <a:cubicBezTo>
                    <a:pt x="2860" y="2295"/>
                    <a:pt x="2858" y="2282"/>
                    <a:pt x="2858" y="2259"/>
                  </a:cubicBezTo>
                  <a:cubicBezTo>
                    <a:pt x="2858" y="2236"/>
                    <a:pt x="2860" y="2224"/>
                    <a:pt x="2864" y="2209"/>
                  </a:cubicBezTo>
                  <a:cubicBezTo>
                    <a:pt x="2872" y="2187"/>
                    <a:pt x="2890" y="2174"/>
                    <a:pt x="2915" y="2174"/>
                  </a:cubicBezTo>
                  <a:close/>
                  <a:moveTo>
                    <a:pt x="3202" y="2174"/>
                  </a:moveTo>
                  <a:cubicBezTo>
                    <a:pt x="3228" y="2174"/>
                    <a:pt x="3246" y="2186"/>
                    <a:pt x="3253" y="2209"/>
                  </a:cubicBezTo>
                  <a:cubicBezTo>
                    <a:pt x="3257" y="2221"/>
                    <a:pt x="3259" y="2235"/>
                    <a:pt x="3259" y="2259"/>
                  </a:cubicBezTo>
                  <a:cubicBezTo>
                    <a:pt x="3259" y="2284"/>
                    <a:pt x="3257" y="2298"/>
                    <a:pt x="3253" y="2310"/>
                  </a:cubicBezTo>
                  <a:cubicBezTo>
                    <a:pt x="3246" y="2332"/>
                    <a:pt x="3228" y="2345"/>
                    <a:pt x="3202" y="2345"/>
                  </a:cubicBezTo>
                  <a:cubicBezTo>
                    <a:pt x="3177" y="2345"/>
                    <a:pt x="3159" y="2332"/>
                    <a:pt x="3152" y="2310"/>
                  </a:cubicBezTo>
                  <a:cubicBezTo>
                    <a:pt x="3148" y="2298"/>
                    <a:pt x="3147" y="2284"/>
                    <a:pt x="3147" y="2259"/>
                  </a:cubicBezTo>
                  <a:cubicBezTo>
                    <a:pt x="3147" y="2235"/>
                    <a:pt x="3148" y="2221"/>
                    <a:pt x="3152" y="2209"/>
                  </a:cubicBezTo>
                  <a:cubicBezTo>
                    <a:pt x="3159" y="2186"/>
                    <a:pt x="3177" y="2174"/>
                    <a:pt x="3202" y="2174"/>
                  </a:cubicBezTo>
                  <a:close/>
                  <a:moveTo>
                    <a:pt x="2018" y="2571"/>
                  </a:moveTo>
                  <a:cubicBezTo>
                    <a:pt x="1945" y="2571"/>
                    <a:pt x="1909" y="2618"/>
                    <a:pt x="1904" y="2663"/>
                  </a:cubicBezTo>
                  <a:cubicBezTo>
                    <a:pt x="1904" y="2666"/>
                    <a:pt x="1905" y="2669"/>
                    <a:pt x="1909" y="2669"/>
                  </a:cubicBezTo>
                  <a:lnTo>
                    <a:pt x="1958" y="2679"/>
                  </a:lnTo>
                  <a:cubicBezTo>
                    <a:pt x="1962" y="2680"/>
                    <a:pt x="1964" y="2678"/>
                    <a:pt x="1964" y="2675"/>
                  </a:cubicBezTo>
                  <a:cubicBezTo>
                    <a:pt x="1968" y="2646"/>
                    <a:pt x="1986" y="2627"/>
                    <a:pt x="2016" y="2627"/>
                  </a:cubicBezTo>
                  <a:cubicBezTo>
                    <a:pt x="2048" y="2627"/>
                    <a:pt x="2067" y="2649"/>
                    <a:pt x="2067" y="2678"/>
                  </a:cubicBezTo>
                  <a:cubicBezTo>
                    <a:pt x="2067" y="2700"/>
                    <a:pt x="2057" y="2718"/>
                    <a:pt x="2042" y="2736"/>
                  </a:cubicBezTo>
                  <a:lnTo>
                    <a:pt x="1907" y="2905"/>
                  </a:lnTo>
                  <a:cubicBezTo>
                    <a:pt x="1905" y="2907"/>
                    <a:pt x="1904" y="2909"/>
                    <a:pt x="1904" y="2912"/>
                  </a:cubicBezTo>
                  <a:lnTo>
                    <a:pt x="1904" y="2954"/>
                  </a:lnTo>
                  <a:cubicBezTo>
                    <a:pt x="1904" y="2957"/>
                    <a:pt x="1906" y="2960"/>
                    <a:pt x="1910" y="2960"/>
                  </a:cubicBezTo>
                  <a:lnTo>
                    <a:pt x="2125" y="2960"/>
                  </a:lnTo>
                  <a:cubicBezTo>
                    <a:pt x="2128" y="2960"/>
                    <a:pt x="2130" y="2957"/>
                    <a:pt x="2130" y="2954"/>
                  </a:cubicBezTo>
                  <a:lnTo>
                    <a:pt x="2130" y="2909"/>
                  </a:lnTo>
                  <a:cubicBezTo>
                    <a:pt x="2130" y="2906"/>
                    <a:pt x="2128" y="2903"/>
                    <a:pt x="2125" y="2903"/>
                  </a:cubicBezTo>
                  <a:lnTo>
                    <a:pt x="1983" y="2903"/>
                  </a:lnTo>
                  <a:lnTo>
                    <a:pt x="1983" y="2902"/>
                  </a:lnTo>
                  <a:lnTo>
                    <a:pt x="2094" y="2767"/>
                  </a:lnTo>
                  <a:cubicBezTo>
                    <a:pt x="2117" y="2740"/>
                    <a:pt x="2130" y="2712"/>
                    <a:pt x="2130" y="2678"/>
                  </a:cubicBezTo>
                  <a:cubicBezTo>
                    <a:pt x="2130" y="2618"/>
                    <a:pt x="2089" y="2571"/>
                    <a:pt x="2018" y="2571"/>
                  </a:cubicBezTo>
                  <a:close/>
                  <a:moveTo>
                    <a:pt x="2308" y="2571"/>
                  </a:moveTo>
                  <a:cubicBezTo>
                    <a:pt x="2251" y="2571"/>
                    <a:pt x="2215" y="2598"/>
                    <a:pt x="2200" y="2646"/>
                  </a:cubicBezTo>
                  <a:cubicBezTo>
                    <a:pt x="2195" y="2661"/>
                    <a:pt x="2192" y="2679"/>
                    <a:pt x="2192" y="2768"/>
                  </a:cubicBezTo>
                  <a:cubicBezTo>
                    <a:pt x="2192" y="2857"/>
                    <a:pt x="2195" y="2875"/>
                    <a:pt x="2200" y="2891"/>
                  </a:cubicBezTo>
                  <a:cubicBezTo>
                    <a:pt x="2215" y="2939"/>
                    <a:pt x="2251" y="2966"/>
                    <a:pt x="2308" y="2966"/>
                  </a:cubicBezTo>
                  <a:cubicBezTo>
                    <a:pt x="2365" y="2966"/>
                    <a:pt x="2402" y="2939"/>
                    <a:pt x="2417" y="2891"/>
                  </a:cubicBezTo>
                  <a:cubicBezTo>
                    <a:pt x="2423" y="2875"/>
                    <a:pt x="2425" y="2857"/>
                    <a:pt x="2425" y="2768"/>
                  </a:cubicBezTo>
                  <a:cubicBezTo>
                    <a:pt x="2425" y="2679"/>
                    <a:pt x="2423" y="2661"/>
                    <a:pt x="2417" y="2646"/>
                  </a:cubicBezTo>
                  <a:cubicBezTo>
                    <a:pt x="2402" y="2598"/>
                    <a:pt x="2365" y="2571"/>
                    <a:pt x="2308" y="2571"/>
                  </a:cubicBezTo>
                  <a:close/>
                  <a:moveTo>
                    <a:pt x="2577" y="2577"/>
                  </a:moveTo>
                  <a:cubicBezTo>
                    <a:pt x="2572" y="2577"/>
                    <a:pt x="2569" y="2578"/>
                    <a:pt x="2566" y="2580"/>
                  </a:cubicBezTo>
                  <a:lnTo>
                    <a:pt x="2505" y="2625"/>
                  </a:lnTo>
                  <a:cubicBezTo>
                    <a:pt x="2502" y="2627"/>
                    <a:pt x="2501" y="2629"/>
                    <a:pt x="2501" y="2633"/>
                  </a:cubicBezTo>
                  <a:lnTo>
                    <a:pt x="2501" y="2690"/>
                  </a:lnTo>
                  <a:cubicBezTo>
                    <a:pt x="2501" y="2695"/>
                    <a:pt x="2504" y="2696"/>
                    <a:pt x="2507" y="2694"/>
                  </a:cubicBezTo>
                  <a:lnTo>
                    <a:pt x="2566" y="2652"/>
                  </a:lnTo>
                  <a:lnTo>
                    <a:pt x="2567" y="2652"/>
                  </a:lnTo>
                  <a:lnTo>
                    <a:pt x="2567" y="2954"/>
                  </a:lnTo>
                  <a:cubicBezTo>
                    <a:pt x="2567" y="2958"/>
                    <a:pt x="2569" y="2960"/>
                    <a:pt x="2573" y="2960"/>
                  </a:cubicBezTo>
                  <a:lnTo>
                    <a:pt x="2624" y="2960"/>
                  </a:lnTo>
                  <a:cubicBezTo>
                    <a:pt x="2628" y="2960"/>
                    <a:pt x="2630" y="2958"/>
                    <a:pt x="2630" y="2954"/>
                  </a:cubicBezTo>
                  <a:lnTo>
                    <a:pt x="2630" y="2583"/>
                  </a:lnTo>
                  <a:cubicBezTo>
                    <a:pt x="2630" y="2579"/>
                    <a:pt x="2628" y="2577"/>
                    <a:pt x="2624" y="2577"/>
                  </a:cubicBezTo>
                  <a:lnTo>
                    <a:pt x="2577" y="2577"/>
                  </a:lnTo>
                  <a:close/>
                  <a:moveTo>
                    <a:pt x="2852" y="2577"/>
                  </a:moveTo>
                  <a:cubicBezTo>
                    <a:pt x="2848" y="2577"/>
                    <a:pt x="2847" y="2578"/>
                    <a:pt x="2845" y="2580"/>
                  </a:cubicBezTo>
                  <a:lnTo>
                    <a:pt x="2745" y="2760"/>
                  </a:lnTo>
                  <a:cubicBezTo>
                    <a:pt x="2730" y="2787"/>
                    <a:pt x="2720" y="2817"/>
                    <a:pt x="2720" y="2848"/>
                  </a:cubicBezTo>
                  <a:cubicBezTo>
                    <a:pt x="2720" y="2923"/>
                    <a:pt x="2774" y="2966"/>
                    <a:pt x="2842" y="2966"/>
                  </a:cubicBezTo>
                  <a:cubicBezTo>
                    <a:pt x="2910" y="2966"/>
                    <a:pt x="2964" y="2923"/>
                    <a:pt x="2964" y="2845"/>
                  </a:cubicBezTo>
                  <a:cubicBezTo>
                    <a:pt x="2964" y="2775"/>
                    <a:pt x="2914" y="2732"/>
                    <a:pt x="2855" y="2732"/>
                  </a:cubicBezTo>
                  <a:cubicBezTo>
                    <a:pt x="2843" y="2732"/>
                    <a:pt x="2832" y="2734"/>
                    <a:pt x="2826" y="2737"/>
                  </a:cubicBezTo>
                  <a:lnTo>
                    <a:pt x="2825" y="2736"/>
                  </a:lnTo>
                  <a:lnTo>
                    <a:pt x="2909" y="2583"/>
                  </a:lnTo>
                  <a:cubicBezTo>
                    <a:pt x="2911" y="2579"/>
                    <a:pt x="2910" y="2577"/>
                    <a:pt x="2906" y="2577"/>
                  </a:cubicBezTo>
                  <a:lnTo>
                    <a:pt x="2852" y="2577"/>
                  </a:lnTo>
                  <a:close/>
                  <a:moveTo>
                    <a:pt x="2308" y="2627"/>
                  </a:moveTo>
                  <a:cubicBezTo>
                    <a:pt x="2332" y="2627"/>
                    <a:pt x="2348" y="2637"/>
                    <a:pt x="2356" y="2658"/>
                  </a:cubicBezTo>
                  <a:cubicBezTo>
                    <a:pt x="2360" y="2669"/>
                    <a:pt x="2361" y="2682"/>
                    <a:pt x="2361" y="2768"/>
                  </a:cubicBezTo>
                  <a:cubicBezTo>
                    <a:pt x="2361" y="2855"/>
                    <a:pt x="2360" y="2867"/>
                    <a:pt x="2356" y="2879"/>
                  </a:cubicBezTo>
                  <a:cubicBezTo>
                    <a:pt x="2348" y="2900"/>
                    <a:pt x="2332" y="2910"/>
                    <a:pt x="2308" y="2910"/>
                  </a:cubicBezTo>
                  <a:cubicBezTo>
                    <a:pt x="2285" y="2910"/>
                    <a:pt x="2269" y="2900"/>
                    <a:pt x="2262" y="2879"/>
                  </a:cubicBezTo>
                  <a:cubicBezTo>
                    <a:pt x="2258" y="2867"/>
                    <a:pt x="2256" y="2855"/>
                    <a:pt x="2256" y="2768"/>
                  </a:cubicBezTo>
                  <a:cubicBezTo>
                    <a:pt x="2256" y="2682"/>
                    <a:pt x="2258" y="2669"/>
                    <a:pt x="2262" y="2658"/>
                  </a:cubicBezTo>
                  <a:cubicBezTo>
                    <a:pt x="2269" y="2637"/>
                    <a:pt x="2285" y="2627"/>
                    <a:pt x="2308" y="2627"/>
                  </a:cubicBezTo>
                  <a:close/>
                  <a:moveTo>
                    <a:pt x="2842" y="2788"/>
                  </a:moveTo>
                  <a:cubicBezTo>
                    <a:pt x="2878" y="2788"/>
                    <a:pt x="2900" y="2813"/>
                    <a:pt x="2900" y="2849"/>
                  </a:cubicBezTo>
                  <a:cubicBezTo>
                    <a:pt x="2900" y="2885"/>
                    <a:pt x="2878" y="2910"/>
                    <a:pt x="2842" y="2910"/>
                  </a:cubicBezTo>
                  <a:cubicBezTo>
                    <a:pt x="2806" y="2910"/>
                    <a:pt x="2784" y="2885"/>
                    <a:pt x="2784" y="2849"/>
                  </a:cubicBezTo>
                  <a:cubicBezTo>
                    <a:pt x="2784" y="2813"/>
                    <a:pt x="2806" y="2788"/>
                    <a:pt x="2842" y="2788"/>
                  </a:cubicBezTo>
                  <a:close/>
                  <a:moveTo>
                    <a:pt x="788" y="4086"/>
                  </a:moveTo>
                  <a:lnTo>
                    <a:pt x="810" y="4123"/>
                  </a:lnTo>
                  <a:lnTo>
                    <a:pt x="832" y="4123"/>
                  </a:lnTo>
                  <a:lnTo>
                    <a:pt x="854" y="4086"/>
                  </a:lnTo>
                  <a:lnTo>
                    <a:pt x="839" y="4086"/>
                  </a:lnTo>
                  <a:lnTo>
                    <a:pt x="821" y="4111"/>
                  </a:lnTo>
                  <a:lnTo>
                    <a:pt x="803" y="4086"/>
                  </a:lnTo>
                  <a:lnTo>
                    <a:pt x="788" y="4086"/>
                  </a:lnTo>
                  <a:close/>
                  <a:moveTo>
                    <a:pt x="996" y="4086"/>
                  </a:moveTo>
                  <a:lnTo>
                    <a:pt x="979" y="4123"/>
                  </a:lnTo>
                  <a:lnTo>
                    <a:pt x="994" y="4123"/>
                  </a:lnTo>
                  <a:lnTo>
                    <a:pt x="1020" y="4086"/>
                  </a:lnTo>
                  <a:lnTo>
                    <a:pt x="996" y="4086"/>
                  </a:lnTo>
                  <a:close/>
                  <a:moveTo>
                    <a:pt x="1610" y="4086"/>
                  </a:moveTo>
                  <a:lnTo>
                    <a:pt x="1632" y="4123"/>
                  </a:lnTo>
                  <a:lnTo>
                    <a:pt x="1654" y="4123"/>
                  </a:lnTo>
                  <a:lnTo>
                    <a:pt x="1676" y="4086"/>
                  </a:lnTo>
                  <a:lnTo>
                    <a:pt x="1661" y="4086"/>
                  </a:lnTo>
                  <a:lnTo>
                    <a:pt x="1643" y="4111"/>
                  </a:lnTo>
                  <a:lnTo>
                    <a:pt x="1625" y="4086"/>
                  </a:lnTo>
                  <a:lnTo>
                    <a:pt x="1610" y="4086"/>
                  </a:lnTo>
                  <a:close/>
                  <a:moveTo>
                    <a:pt x="1827" y="4086"/>
                  </a:moveTo>
                  <a:lnTo>
                    <a:pt x="1809" y="4123"/>
                  </a:lnTo>
                  <a:lnTo>
                    <a:pt x="1824" y="4123"/>
                  </a:lnTo>
                  <a:lnTo>
                    <a:pt x="1851" y="4086"/>
                  </a:lnTo>
                  <a:lnTo>
                    <a:pt x="1827" y="4086"/>
                  </a:lnTo>
                  <a:close/>
                  <a:moveTo>
                    <a:pt x="3206" y="4086"/>
                  </a:moveTo>
                  <a:lnTo>
                    <a:pt x="3188" y="4123"/>
                  </a:lnTo>
                  <a:lnTo>
                    <a:pt x="3203" y="4123"/>
                  </a:lnTo>
                  <a:lnTo>
                    <a:pt x="3230" y="4086"/>
                  </a:lnTo>
                  <a:lnTo>
                    <a:pt x="3206" y="4086"/>
                  </a:lnTo>
                  <a:close/>
                  <a:moveTo>
                    <a:pt x="3975" y="4086"/>
                  </a:moveTo>
                  <a:lnTo>
                    <a:pt x="3957" y="4123"/>
                  </a:lnTo>
                  <a:lnTo>
                    <a:pt x="3972" y="4123"/>
                  </a:lnTo>
                  <a:lnTo>
                    <a:pt x="3999" y="4086"/>
                  </a:lnTo>
                  <a:lnTo>
                    <a:pt x="3975" y="4086"/>
                  </a:lnTo>
                  <a:close/>
                  <a:moveTo>
                    <a:pt x="4221" y="4086"/>
                  </a:moveTo>
                  <a:lnTo>
                    <a:pt x="4203" y="4123"/>
                  </a:lnTo>
                  <a:lnTo>
                    <a:pt x="4218" y="4123"/>
                  </a:lnTo>
                  <a:lnTo>
                    <a:pt x="4245" y="4086"/>
                  </a:lnTo>
                  <a:lnTo>
                    <a:pt x="4221" y="4086"/>
                  </a:lnTo>
                  <a:close/>
                  <a:moveTo>
                    <a:pt x="4277" y="4086"/>
                  </a:moveTo>
                  <a:lnTo>
                    <a:pt x="4300" y="4123"/>
                  </a:lnTo>
                  <a:lnTo>
                    <a:pt x="4322" y="4123"/>
                  </a:lnTo>
                  <a:lnTo>
                    <a:pt x="4344" y="4086"/>
                  </a:lnTo>
                  <a:lnTo>
                    <a:pt x="4329" y="4086"/>
                  </a:lnTo>
                  <a:lnTo>
                    <a:pt x="4311" y="4111"/>
                  </a:lnTo>
                  <a:lnTo>
                    <a:pt x="4293" y="4086"/>
                  </a:lnTo>
                  <a:lnTo>
                    <a:pt x="4277" y="4086"/>
                  </a:lnTo>
                  <a:close/>
                  <a:moveTo>
                    <a:pt x="4388" y="4086"/>
                  </a:moveTo>
                  <a:lnTo>
                    <a:pt x="4371" y="4123"/>
                  </a:lnTo>
                  <a:lnTo>
                    <a:pt x="4385" y="4123"/>
                  </a:lnTo>
                  <a:lnTo>
                    <a:pt x="4412" y="4086"/>
                  </a:lnTo>
                  <a:lnTo>
                    <a:pt x="4388" y="4086"/>
                  </a:lnTo>
                  <a:close/>
                  <a:moveTo>
                    <a:pt x="2293" y="4097"/>
                  </a:moveTo>
                  <a:cubicBezTo>
                    <a:pt x="2280" y="4097"/>
                    <a:pt x="2271" y="4100"/>
                    <a:pt x="2265" y="4107"/>
                  </a:cubicBezTo>
                  <a:cubicBezTo>
                    <a:pt x="2258" y="4114"/>
                    <a:pt x="2255" y="4124"/>
                    <a:pt x="2255" y="4137"/>
                  </a:cubicBezTo>
                  <a:lnTo>
                    <a:pt x="2255" y="4141"/>
                  </a:lnTo>
                  <a:lnTo>
                    <a:pt x="2243" y="4141"/>
                  </a:lnTo>
                  <a:lnTo>
                    <a:pt x="2243" y="4156"/>
                  </a:lnTo>
                  <a:lnTo>
                    <a:pt x="2255" y="4156"/>
                  </a:lnTo>
                  <a:lnTo>
                    <a:pt x="2255" y="4250"/>
                  </a:lnTo>
                  <a:lnTo>
                    <a:pt x="2273" y="4250"/>
                  </a:lnTo>
                  <a:lnTo>
                    <a:pt x="2273" y="4156"/>
                  </a:lnTo>
                  <a:lnTo>
                    <a:pt x="2306" y="4156"/>
                  </a:lnTo>
                  <a:lnTo>
                    <a:pt x="2306" y="4141"/>
                  </a:lnTo>
                  <a:lnTo>
                    <a:pt x="2273" y="4141"/>
                  </a:lnTo>
                  <a:lnTo>
                    <a:pt x="2273" y="4137"/>
                  </a:lnTo>
                  <a:cubicBezTo>
                    <a:pt x="2273" y="4128"/>
                    <a:pt x="2275" y="4122"/>
                    <a:pt x="2278" y="4118"/>
                  </a:cubicBezTo>
                  <a:cubicBezTo>
                    <a:pt x="2282" y="4115"/>
                    <a:pt x="2287" y="4113"/>
                    <a:pt x="2295" y="4113"/>
                  </a:cubicBezTo>
                  <a:cubicBezTo>
                    <a:pt x="2298" y="4113"/>
                    <a:pt x="2301" y="4113"/>
                    <a:pt x="2304" y="4114"/>
                  </a:cubicBezTo>
                  <a:cubicBezTo>
                    <a:pt x="2307" y="4114"/>
                    <a:pt x="2310" y="4115"/>
                    <a:pt x="2312" y="4116"/>
                  </a:cubicBezTo>
                  <a:lnTo>
                    <a:pt x="2313" y="4116"/>
                  </a:lnTo>
                  <a:lnTo>
                    <a:pt x="2313" y="4099"/>
                  </a:lnTo>
                  <a:cubicBezTo>
                    <a:pt x="2310" y="4098"/>
                    <a:pt x="2307" y="4098"/>
                    <a:pt x="2304" y="4097"/>
                  </a:cubicBezTo>
                  <a:cubicBezTo>
                    <a:pt x="2300" y="4097"/>
                    <a:pt x="2297" y="4097"/>
                    <a:pt x="2293" y="4097"/>
                  </a:cubicBezTo>
                  <a:close/>
                  <a:moveTo>
                    <a:pt x="1034" y="4098"/>
                  </a:moveTo>
                  <a:lnTo>
                    <a:pt x="1034" y="4250"/>
                  </a:lnTo>
                  <a:lnTo>
                    <a:pt x="1052" y="4250"/>
                  </a:lnTo>
                  <a:lnTo>
                    <a:pt x="1052" y="4213"/>
                  </a:lnTo>
                  <a:lnTo>
                    <a:pt x="1064" y="4202"/>
                  </a:lnTo>
                  <a:lnTo>
                    <a:pt x="1108" y="4250"/>
                  </a:lnTo>
                  <a:lnTo>
                    <a:pt x="1132" y="4250"/>
                  </a:lnTo>
                  <a:lnTo>
                    <a:pt x="1078" y="4191"/>
                  </a:lnTo>
                  <a:lnTo>
                    <a:pt x="1128" y="4141"/>
                  </a:lnTo>
                  <a:lnTo>
                    <a:pt x="1105" y="4141"/>
                  </a:lnTo>
                  <a:lnTo>
                    <a:pt x="1052" y="4195"/>
                  </a:lnTo>
                  <a:lnTo>
                    <a:pt x="1052" y="4098"/>
                  </a:lnTo>
                  <a:lnTo>
                    <a:pt x="1034" y="4098"/>
                  </a:lnTo>
                  <a:close/>
                  <a:moveTo>
                    <a:pt x="2800" y="4098"/>
                  </a:moveTo>
                  <a:lnTo>
                    <a:pt x="2800" y="4250"/>
                  </a:lnTo>
                  <a:lnTo>
                    <a:pt x="2819" y="4250"/>
                  </a:lnTo>
                  <a:lnTo>
                    <a:pt x="2819" y="4213"/>
                  </a:lnTo>
                  <a:lnTo>
                    <a:pt x="2831" y="4202"/>
                  </a:lnTo>
                  <a:lnTo>
                    <a:pt x="2874" y="4250"/>
                  </a:lnTo>
                  <a:lnTo>
                    <a:pt x="2899" y="4250"/>
                  </a:lnTo>
                  <a:lnTo>
                    <a:pt x="2844" y="4191"/>
                  </a:lnTo>
                  <a:lnTo>
                    <a:pt x="2892" y="4144"/>
                  </a:lnTo>
                  <a:lnTo>
                    <a:pt x="2892" y="4156"/>
                  </a:lnTo>
                  <a:lnTo>
                    <a:pt x="2904" y="4156"/>
                  </a:lnTo>
                  <a:lnTo>
                    <a:pt x="2904" y="4214"/>
                  </a:lnTo>
                  <a:cubicBezTo>
                    <a:pt x="2904" y="4227"/>
                    <a:pt x="2907" y="4237"/>
                    <a:pt x="2913" y="4243"/>
                  </a:cubicBezTo>
                  <a:cubicBezTo>
                    <a:pt x="2919" y="4249"/>
                    <a:pt x="2927" y="4252"/>
                    <a:pt x="2938" y="4252"/>
                  </a:cubicBezTo>
                  <a:cubicBezTo>
                    <a:pt x="2942" y="4252"/>
                    <a:pt x="2945" y="4252"/>
                    <a:pt x="2949" y="4251"/>
                  </a:cubicBezTo>
                  <a:cubicBezTo>
                    <a:pt x="2953" y="4251"/>
                    <a:pt x="2957" y="4250"/>
                    <a:pt x="2961" y="4249"/>
                  </a:cubicBezTo>
                  <a:lnTo>
                    <a:pt x="2961" y="4232"/>
                  </a:lnTo>
                  <a:lnTo>
                    <a:pt x="2960" y="4232"/>
                  </a:lnTo>
                  <a:cubicBezTo>
                    <a:pt x="2958" y="4233"/>
                    <a:pt x="2956" y="4234"/>
                    <a:pt x="2953" y="4235"/>
                  </a:cubicBezTo>
                  <a:cubicBezTo>
                    <a:pt x="2949" y="4235"/>
                    <a:pt x="2946" y="4236"/>
                    <a:pt x="2943" y="4236"/>
                  </a:cubicBezTo>
                  <a:cubicBezTo>
                    <a:pt x="2938" y="4236"/>
                    <a:pt x="2934" y="4235"/>
                    <a:pt x="2932" y="4234"/>
                  </a:cubicBezTo>
                  <a:cubicBezTo>
                    <a:pt x="2929" y="4233"/>
                    <a:pt x="2927" y="4231"/>
                    <a:pt x="2926" y="4228"/>
                  </a:cubicBezTo>
                  <a:cubicBezTo>
                    <a:pt x="2924" y="4226"/>
                    <a:pt x="2923" y="4223"/>
                    <a:pt x="2923" y="4219"/>
                  </a:cubicBezTo>
                  <a:cubicBezTo>
                    <a:pt x="2923" y="4216"/>
                    <a:pt x="2923" y="4212"/>
                    <a:pt x="2923" y="4206"/>
                  </a:cubicBezTo>
                  <a:lnTo>
                    <a:pt x="2923" y="4156"/>
                  </a:lnTo>
                  <a:lnTo>
                    <a:pt x="2961" y="4156"/>
                  </a:lnTo>
                  <a:lnTo>
                    <a:pt x="2961" y="4141"/>
                  </a:lnTo>
                  <a:lnTo>
                    <a:pt x="2923" y="4141"/>
                  </a:lnTo>
                  <a:lnTo>
                    <a:pt x="2923" y="4109"/>
                  </a:lnTo>
                  <a:lnTo>
                    <a:pt x="2904" y="4109"/>
                  </a:lnTo>
                  <a:lnTo>
                    <a:pt x="2904" y="4141"/>
                  </a:lnTo>
                  <a:lnTo>
                    <a:pt x="2895" y="4141"/>
                  </a:lnTo>
                  <a:lnTo>
                    <a:pt x="2872" y="4141"/>
                  </a:lnTo>
                  <a:lnTo>
                    <a:pt x="2819" y="4195"/>
                  </a:lnTo>
                  <a:lnTo>
                    <a:pt x="2819" y="4098"/>
                  </a:lnTo>
                  <a:lnTo>
                    <a:pt x="2800" y="4098"/>
                  </a:lnTo>
                  <a:close/>
                  <a:moveTo>
                    <a:pt x="3349" y="4098"/>
                  </a:moveTo>
                  <a:lnTo>
                    <a:pt x="3349" y="4250"/>
                  </a:lnTo>
                  <a:lnTo>
                    <a:pt x="3367" y="4250"/>
                  </a:lnTo>
                  <a:lnTo>
                    <a:pt x="3367" y="4168"/>
                  </a:lnTo>
                  <a:cubicBezTo>
                    <a:pt x="3372" y="4165"/>
                    <a:pt x="3378" y="4161"/>
                    <a:pt x="3383" y="4159"/>
                  </a:cubicBezTo>
                  <a:cubicBezTo>
                    <a:pt x="3389" y="4156"/>
                    <a:pt x="3394" y="4155"/>
                    <a:pt x="3399" y="4155"/>
                  </a:cubicBezTo>
                  <a:cubicBezTo>
                    <a:pt x="3404" y="4155"/>
                    <a:pt x="3408" y="4156"/>
                    <a:pt x="3411" y="4157"/>
                  </a:cubicBezTo>
                  <a:cubicBezTo>
                    <a:pt x="3414" y="4159"/>
                    <a:pt x="3416" y="4161"/>
                    <a:pt x="3418" y="4163"/>
                  </a:cubicBezTo>
                  <a:cubicBezTo>
                    <a:pt x="3419" y="4166"/>
                    <a:pt x="3420" y="4169"/>
                    <a:pt x="3421" y="4174"/>
                  </a:cubicBezTo>
                  <a:cubicBezTo>
                    <a:pt x="3422" y="4178"/>
                    <a:pt x="3422" y="4183"/>
                    <a:pt x="3422" y="4188"/>
                  </a:cubicBezTo>
                  <a:lnTo>
                    <a:pt x="3422" y="4250"/>
                  </a:lnTo>
                  <a:lnTo>
                    <a:pt x="3440" y="4250"/>
                  </a:lnTo>
                  <a:lnTo>
                    <a:pt x="3440" y="4179"/>
                  </a:lnTo>
                  <a:cubicBezTo>
                    <a:pt x="3440" y="4166"/>
                    <a:pt x="3437" y="4155"/>
                    <a:pt x="3431" y="4148"/>
                  </a:cubicBezTo>
                  <a:cubicBezTo>
                    <a:pt x="3425" y="4141"/>
                    <a:pt x="3416" y="4138"/>
                    <a:pt x="3404" y="4138"/>
                  </a:cubicBezTo>
                  <a:cubicBezTo>
                    <a:pt x="3398" y="4138"/>
                    <a:pt x="3391" y="4139"/>
                    <a:pt x="3385" y="4142"/>
                  </a:cubicBezTo>
                  <a:cubicBezTo>
                    <a:pt x="3379" y="4144"/>
                    <a:pt x="3373" y="4148"/>
                    <a:pt x="3367" y="4153"/>
                  </a:cubicBezTo>
                  <a:lnTo>
                    <a:pt x="3367" y="4098"/>
                  </a:lnTo>
                  <a:lnTo>
                    <a:pt x="3349" y="4098"/>
                  </a:lnTo>
                  <a:close/>
                  <a:moveTo>
                    <a:pt x="3704" y="4098"/>
                  </a:moveTo>
                  <a:lnTo>
                    <a:pt x="3704" y="4250"/>
                  </a:lnTo>
                  <a:lnTo>
                    <a:pt x="3723" y="4250"/>
                  </a:lnTo>
                  <a:lnTo>
                    <a:pt x="3723" y="4098"/>
                  </a:lnTo>
                  <a:lnTo>
                    <a:pt x="3704" y="4098"/>
                  </a:lnTo>
                  <a:close/>
                  <a:moveTo>
                    <a:pt x="3884" y="4098"/>
                  </a:moveTo>
                  <a:lnTo>
                    <a:pt x="3884" y="4145"/>
                  </a:lnTo>
                  <a:cubicBezTo>
                    <a:pt x="3879" y="4143"/>
                    <a:pt x="3875" y="4141"/>
                    <a:pt x="3870" y="4140"/>
                  </a:cubicBezTo>
                  <a:cubicBezTo>
                    <a:pt x="3866" y="4138"/>
                    <a:pt x="3861" y="4138"/>
                    <a:pt x="3855" y="4138"/>
                  </a:cubicBezTo>
                  <a:cubicBezTo>
                    <a:pt x="3849" y="4138"/>
                    <a:pt x="3842" y="4139"/>
                    <a:pt x="3837" y="4142"/>
                  </a:cubicBezTo>
                  <a:cubicBezTo>
                    <a:pt x="3831" y="4144"/>
                    <a:pt x="3826" y="4148"/>
                    <a:pt x="3821" y="4153"/>
                  </a:cubicBezTo>
                  <a:cubicBezTo>
                    <a:pt x="3817" y="4158"/>
                    <a:pt x="3813" y="4164"/>
                    <a:pt x="3810" y="4171"/>
                  </a:cubicBezTo>
                  <a:cubicBezTo>
                    <a:pt x="3808" y="4179"/>
                    <a:pt x="3806" y="4187"/>
                    <a:pt x="3806" y="4196"/>
                  </a:cubicBezTo>
                  <a:cubicBezTo>
                    <a:pt x="3806" y="4214"/>
                    <a:pt x="3810" y="4228"/>
                    <a:pt x="3818" y="4238"/>
                  </a:cubicBezTo>
                  <a:cubicBezTo>
                    <a:pt x="3826" y="4248"/>
                    <a:pt x="3836" y="4253"/>
                    <a:pt x="3849" y="4253"/>
                  </a:cubicBezTo>
                  <a:cubicBezTo>
                    <a:pt x="3856" y="4253"/>
                    <a:pt x="3862" y="4252"/>
                    <a:pt x="3868" y="4249"/>
                  </a:cubicBezTo>
                  <a:cubicBezTo>
                    <a:pt x="3873" y="4247"/>
                    <a:pt x="3879" y="4243"/>
                    <a:pt x="3884" y="4238"/>
                  </a:cubicBezTo>
                  <a:lnTo>
                    <a:pt x="3884" y="4250"/>
                  </a:lnTo>
                  <a:lnTo>
                    <a:pt x="3902" y="4250"/>
                  </a:lnTo>
                  <a:lnTo>
                    <a:pt x="3902" y="4098"/>
                  </a:lnTo>
                  <a:lnTo>
                    <a:pt x="3884" y="4098"/>
                  </a:lnTo>
                  <a:close/>
                  <a:moveTo>
                    <a:pt x="2326" y="4103"/>
                  </a:moveTo>
                  <a:lnTo>
                    <a:pt x="2326" y="4122"/>
                  </a:lnTo>
                  <a:lnTo>
                    <a:pt x="2346" y="4122"/>
                  </a:lnTo>
                  <a:lnTo>
                    <a:pt x="2346" y="4103"/>
                  </a:lnTo>
                  <a:lnTo>
                    <a:pt x="2326" y="4103"/>
                  </a:lnTo>
                  <a:close/>
                  <a:moveTo>
                    <a:pt x="3604" y="4103"/>
                  </a:moveTo>
                  <a:lnTo>
                    <a:pt x="3604" y="4122"/>
                  </a:lnTo>
                  <a:lnTo>
                    <a:pt x="3625" y="4122"/>
                  </a:lnTo>
                  <a:lnTo>
                    <a:pt x="3625" y="4103"/>
                  </a:lnTo>
                  <a:lnTo>
                    <a:pt x="3604" y="4103"/>
                  </a:lnTo>
                  <a:close/>
                  <a:moveTo>
                    <a:pt x="3761" y="4103"/>
                  </a:moveTo>
                  <a:lnTo>
                    <a:pt x="3761" y="4122"/>
                  </a:lnTo>
                  <a:lnTo>
                    <a:pt x="3782" y="4122"/>
                  </a:lnTo>
                  <a:lnTo>
                    <a:pt x="3782" y="4103"/>
                  </a:lnTo>
                  <a:lnTo>
                    <a:pt x="3761" y="4103"/>
                  </a:lnTo>
                  <a:close/>
                  <a:moveTo>
                    <a:pt x="446" y="4104"/>
                  </a:moveTo>
                  <a:lnTo>
                    <a:pt x="375" y="4186"/>
                  </a:lnTo>
                  <a:lnTo>
                    <a:pt x="375" y="4209"/>
                  </a:lnTo>
                  <a:lnTo>
                    <a:pt x="445" y="4209"/>
                  </a:lnTo>
                  <a:lnTo>
                    <a:pt x="445" y="4250"/>
                  </a:lnTo>
                  <a:lnTo>
                    <a:pt x="464" y="4250"/>
                  </a:lnTo>
                  <a:lnTo>
                    <a:pt x="464" y="4209"/>
                  </a:lnTo>
                  <a:lnTo>
                    <a:pt x="485" y="4209"/>
                  </a:lnTo>
                  <a:lnTo>
                    <a:pt x="485" y="4193"/>
                  </a:lnTo>
                  <a:lnTo>
                    <a:pt x="464" y="4193"/>
                  </a:lnTo>
                  <a:lnTo>
                    <a:pt x="464" y="4104"/>
                  </a:lnTo>
                  <a:lnTo>
                    <a:pt x="446" y="4104"/>
                  </a:lnTo>
                  <a:close/>
                  <a:moveTo>
                    <a:pt x="445" y="4128"/>
                  </a:moveTo>
                  <a:lnTo>
                    <a:pt x="445" y="4193"/>
                  </a:lnTo>
                  <a:lnTo>
                    <a:pt x="389" y="4193"/>
                  </a:lnTo>
                  <a:lnTo>
                    <a:pt x="445" y="4128"/>
                  </a:lnTo>
                  <a:close/>
                  <a:moveTo>
                    <a:pt x="715" y="4138"/>
                  </a:moveTo>
                  <a:cubicBezTo>
                    <a:pt x="699" y="4138"/>
                    <a:pt x="687" y="4143"/>
                    <a:pt x="678" y="4153"/>
                  </a:cubicBezTo>
                  <a:cubicBezTo>
                    <a:pt x="669" y="4164"/>
                    <a:pt x="664" y="4178"/>
                    <a:pt x="664" y="4195"/>
                  </a:cubicBezTo>
                  <a:cubicBezTo>
                    <a:pt x="664" y="4213"/>
                    <a:pt x="669" y="4227"/>
                    <a:pt x="678" y="4237"/>
                  </a:cubicBezTo>
                  <a:cubicBezTo>
                    <a:pt x="687" y="4248"/>
                    <a:pt x="699" y="4253"/>
                    <a:pt x="715" y="4253"/>
                  </a:cubicBezTo>
                  <a:cubicBezTo>
                    <a:pt x="730" y="4253"/>
                    <a:pt x="742" y="4248"/>
                    <a:pt x="751" y="4237"/>
                  </a:cubicBezTo>
                  <a:cubicBezTo>
                    <a:pt x="761" y="4227"/>
                    <a:pt x="765" y="4213"/>
                    <a:pt x="765" y="4195"/>
                  </a:cubicBezTo>
                  <a:cubicBezTo>
                    <a:pt x="765" y="4178"/>
                    <a:pt x="761" y="4164"/>
                    <a:pt x="751" y="4153"/>
                  </a:cubicBezTo>
                  <a:cubicBezTo>
                    <a:pt x="742" y="4143"/>
                    <a:pt x="730" y="4138"/>
                    <a:pt x="715" y="4138"/>
                  </a:cubicBezTo>
                  <a:close/>
                  <a:moveTo>
                    <a:pt x="927" y="4138"/>
                  </a:moveTo>
                  <a:cubicBezTo>
                    <a:pt x="920" y="4138"/>
                    <a:pt x="914" y="4139"/>
                    <a:pt x="908" y="4142"/>
                  </a:cubicBezTo>
                  <a:cubicBezTo>
                    <a:pt x="902" y="4144"/>
                    <a:pt x="896" y="4148"/>
                    <a:pt x="890" y="4153"/>
                  </a:cubicBezTo>
                  <a:lnTo>
                    <a:pt x="890" y="4141"/>
                  </a:lnTo>
                  <a:lnTo>
                    <a:pt x="872" y="4141"/>
                  </a:lnTo>
                  <a:lnTo>
                    <a:pt x="872" y="4250"/>
                  </a:lnTo>
                  <a:lnTo>
                    <a:pt x="890" y="4250"/>
                  </a:lnTo>
                  <a:lnTo>
                    <a:pt x="890" y="4168"/>
                  </a:lnTo>
                  <a:cubicBezTo>
                    <a:pt x="895" y="4165"/>
                    <a:pt x="900" y="4161"/>
                    <a:pt x="906" y="4159"/>
                  </a:cubicBezTo>
                  <a:cubicBezTo>
                    <a:pt x="911" y="4156"/>
                    <a:pt x="917" y="4155"/>
                    <a:pt x="922" y="4155"/>
                  </a:cubicBezTo>
                  <a:cubicBezTo>
                    <a:pt x="926" y="4155"/>
                    <a:pt x="930" y="4156"/>
                    <a:pt x="934" y="4157"/>
                  </a:cubicBezTo>
                  <a:cubicBezTo>
                    <a:pt x="937" y="4159"/>
                    <a:pt x="939" y="4161"/>
                    <a:pt x="941" y="4163"/>
                  </a:cubicBezTo>
                  <a:cubicBezTo>
                    <a:pt x="942" y="4166"/>
                    <a:pt x="943" y="4169"/>
                    <a:pt x="944" y="4174"/>
                  </a:cubicBezTo>
                  <a:cubicBezTo>
                    <a:pt x="944" y="4178"/>
                    <a:pt x="945" y="4183"/>
                    <a:pt x="945" y="4188"/>
                  </a:cubicBezTo>
                  <a:lnTo>
                    <a:pt x="945" y="4250"/>
                  </a:lnTo>
                  <a:lnTo>
                    <a:pt x="963" y="4250"/>
                  </a:lnTo>
                  <a:lnTo>
                    <a:pt x="963" y="4179"/>
                  </a:lnTo>
                  <a:cubicBezTo>
                    <a:pt x="963" y="4166"/>
                    <a:pt x="960" y="4155"/>
                    <a:pt x="954" y="4148"/>
                  </a:cubicBezTo>
                  <a:cubicBezTo>
                    <a:pt x="948" y="4141"/>
                    <a:pt x="939" y="4138"/>
                    <a:pt x="927" y="4138"/>
                  </a:cubicBezTo>
                  <a:close/>
                  <a:moveTo>
                    <a:pt x="1227" y="4138"/>
                  </a:moveTo>
                  <a:cubicBezTo>
                    <a:pt x="1212" y="4138"/>
                    <a:pt x="1200" y="4143"/>
                    <a:pt x="1190" y="4153"/>
                  </a:cubicBezTo>
                  <a:cubicBezTo>
                    <a:pt x="1181" y="4164"/>
                    <a:pt x="1177" y="4178"/>
                    <a:pt x="1177" y="4195"/>
                  </a:cubicBezTo>
                  <a:cubicBezTo>
                    <a:pt x="1177" y="4213"/>
                    <a:pt x="1181" y="4227"/>
                    <a:pt x="1190" y="4237"/>
                  </a:cubicBezTo>
                  <a:cubicBezTo>
                    <a:pt x="1200" y="4248"/>
                    <a:pt x="1212" y="4253"/>
                    <a:pt x="1227" y="4253"/>
                  </a:cubicBezTo>
                  <a:cubicBezTo>
                    <a:pt x="1243" y="4253"/>
                    <a:pt x="1255" y="4248"/>
                    <a:pt x="1264" y="4237"/>
                  </a:cubicBezTo>
                  <a:cubicBezTo>
                    <a:pt x="1273" y="4227"/>
                    <a:pt x="1278" y="4213"/>
                    <a:pt x="1278" y="4195"/>
                  </a:cubicBezTo>
                  <a:cubicBezTo>
                    <a:pt x="1278" y="4178"/>
                    <a:pt x="1273" y="4164"/>
                    <a:pt x="1264" y="4153"/>
                  </a:cubicBezTo>
                  <a:cubicBezTo>
                    <a:pt x="1255" y="4143"/>
                    <a:pt x="1243" y="4138"/>
                    <a:pt x="1227" y="4138"/>
                  </a:cubicBezTo>
                  <a:close/>
                  <a:moveTo>
                    <a:pt x="1430" y="4138"/>
                  </a:moveTo>
                  <a:cubicBezTo>
                    <a:pt x="1414" y="4138"/>
                    <a:pt x="1401" y="4143"/>
                    <a:pt x="1391" y="4153"/>
                  </a:cubicBezTo>
                  <a:cubicBezTo>
                    <a:pt x="1381" y="4164"/>
                    <a:pt x="1376" y="4178"/>
                    <a:pt x="1376" y="4196"/>
                  </a:cubicBezTo>
                  <a:cubicBezTo>
                    <a:pt x="1376" y="4214"/>
                    <a:pt x="1382" y="4228"/>
                    <a:pt x="1392" y="4238"/>
                  </a:cubicBezTo>
                  <a:cubicBezTo>
                    <a:pt x="1402" y="4247"/>
                    <a:pt x="1416" y="4252"/>
                    <a:pt x="1434" y="4252"/>
                  </a:cubicBezTo>
                  <a:cubicBezTo>
                    <a:pt x="1441" y="4252"/>
                    <a:pt x="1448" y="4251"/>
                    <a:pt x="1454" y="4250"/>
                  </a:cubicBezTo>
                  <a:cubicBezTo>
                    <a:pt x="1461" y="4248"/>
                    <a:pt x="1467" y="4246"/>
                    <a:pt x="1473" y="4243"/>
                  </a:cubicBezTo>
                  <a:lnTo>
                    <a:pt x="1473" y="4223"/>
                  </a:lnTo>
                  <a:lnTo>
                    <a:pt x="1472" y="4223"/>
                  </a:lnTo>
                  <a:cubicBezTo>
                    <a:pt x="1469" y="4226"/>
                    <a:pt x="1464" y="4229"/>
                    <a:pt x="1456" y="4232"/>
                  </a:cubicBezTo>
                  <a:cubicBezTo>
                    <a:pt x="1449" y="4235"/>
                    <a:pt x="1441" y="4236"/>
                    <a:pt x="1434" y="4236"/>
                  </a:cubicBezTo>
                  <a:cubicBezTo>
                    <a:pt x="1428" y="4236"/>
                    <a:pt x="1423" y="4236"/>
                    <a:pt x="1418" y="4234"/>
                  </a:cubicBezTo>
                  <a:cubicBezTo>
                    <a:pt x="1414" y="4232"/>
                    <a:pt x="1410" y="4230"/>
                    <a:pt x="1406" y="4227"/>
                  </a:cubicBezTo>
                  <a:cubicBezTo>
                    <a:pt x="1403" y="4224"/>
                    <a:pt x="1400" y="4220"/>
                    <a:pt x="1398" y="4215"/>
                  </a:cubicBezTo>
                  <a:cubicBezTo>
                    <a:pt x="1396" y="4210"/>
                    <a:pt x="1395" y="4204"/>
                    <a:pt x="1395" y="4197"/>
                  </a:cubicBezTo>
                  <a:lnTo>
                    <a:pt x="1476" y="4197"/>
                  </a:lnTo>
                  <a:lnTo>
                    <a:pt x="1476" y="4187"/>
                  </a:lnTo>
                  <a:cubicBezTo>
                    <a:pt x="1476" y="4171"/>
                    <a:pt x="1472" y="4159"/>
                    <a:pt x="1464" y="4151"/>
                  </a:cubicBezTo>
                  <a:cubicBezTo>
                    <a:pt x="1456" y="4142"/>
                    <a:pt x="1444" y="4138"/>
                    <a:pt x="1430" y="4138"/>
                  </a:cubicBezTo>
                  <a:close/>
                  <a:moveTo>
                    <a:pt x="1543" y="4138"/>
                  </a:moveTo>
                  <a:cubicBezTo>
                    <a:pt x="1537" y="4138"/>
                    <a:pt x="1531" y="4139"/>
                    <a:pt x="1525" y="4142"/>
                  </a:cubicBezTo>
                  <a:cubicBezTo>
                    <a:pt x="1518" y="4144"/>
                    <a:pt x="1512" y="4148"/>
                    <a:pt x="1507" y="4153"/>
                  </a:cubicBezTo>
                  <a:lnTo>
                    <a:pt x="1507" y="4141"/>
                  </a:lnTo>
                  <a:lnTo>
                    <a:pt x="1488" y="4141"/>
                  </a:lnTo>
                  <a:lnTo>
                    <a:pt x="1488" y="4250"/>
                  </a:lnTo>
                  <a:lnTo>
                    <a:pt x="1507" y="4250"/>
                  </a:lnTo>
                  <a:lnTo>
                    <a:pt x="1507" y="4168"/>
                  </a:lnTo>
                  <a:cubicBezTo>
                    <a:pt x="1512" y="4165"/>
                    <a:pt x="1517" y="4161"/>
                    <a:pt x="1522" y="4159"/>
                  </a:cubicBezTo>
                  <a:cubicBezTo>
                    <a:pt x="1528" y="4156"/>
                    <a:pt x="1533" y="4155"/>
                    <a:pt x="1538" y="4155"/>
                  </a:cubicBezTo>
                  <a:cubicBezTo>
                    <a:pt x="1543" y="4155"/>
                    <a:pt x="1547" y="4156"/>
                    <a:pt x="1550" y="4157"/>
                  </a:cubicBezTo>
                  <a:cubicBezTo>
                    <a:pt x="1553" y="4159"/>
                    <a:pt x="1556" y="4161"/>
                    <a:pt x="1557" y="4163"/>
                  </a:cubicBezTo>
                  <a:cubicBezTo>
                    <a:pt x="1559" y="4166"/>
                    <a:pt x="1560" y="4169"/>
                    <a:pt x="1560" y="4174"/>
                  </a:cubicBezTo>
                  <a:cubicBezTo>
                    <a:pt x="1561" y="4178"/>
                    <a:pt x="1561" y="4183"/>
                    <a:pt x="1561" y="4188"/>
                  </a:cubicBezTo>
                  <a:lnTo>
                    <a:pt x="1561" y="4250"/>
                  </a:lnTo>
                  <a:lnTo>
                    <a:pt x="1580" y="4250"/>
                  </a:lnTo>
                  <a:lnTo>
                    <a:pt x="1580" y="4179"/>
                  </a:lnTo>
                  <a:cubicBezTo>
                    <a:pt x="1580" y="4166"/>
                    <a:pt x="1577" y="4155"/>
                    <a:pt x="1570" y="4148"/>
                  </a:cubicBezTo>
                  <a:cubicBezTo>
                    <a:pt x="1564" y="4141"/>
                    <a:pt x="1555" y="4138"/>
                    <a:pt x="1543" y="4138"/>
                  </a:cubicBezTo>
                  <a:close/>
                  <a:moveTo>
                    <a:pt x="1643" y="4138"/>
                  </a:moveTo>
                  <a:cubicBezTo>
                    <a:pt x="1627" y="4138"/>
                    <a:pt x="1615" y="4143"/>
                    <a:pt x="1605" y="4153"/>
                  </a:cubicBezTo>
                  <a:cubicBezTo>
                    <a:pt x="1595" y="4164"/>
                    <a:pt x="1590" y="4178"/>
                    <a:pt x="1590" y="4196"/>
                  </a:cubicBezTo>
                  <a:cubicBezTo>
                    <a:pt x="1590" y="4214"/>
                    <a:pt x="1595" y="4228"/>
                    <a:pt x="1606" y="4238"/>
                  </a:cubicBezTo>
                  <a:cubicBezTo>
                    <a:pt x="1616" y="4247"/>
                    <a:pt x="1630" y="4252"/>
                    <a:pt x="1648" y="4252"/>
                  </a:cubicBezTo>
                  <a:cubicBezTo>
                    <a:pt x="1655" y="4252"/>
                    <a:pt x="1662" y="4251"/>
                    <a:pt x="1668" y="4250"/>
                  </a:cubicBezTo>
                  <a:cubicBezTo>
                    <a:pt x="1675" y="4248"/>
                    <a:pt x="1681" y="4246"/>
                    <a:pt x="1687" y="4243"/>
                  </a:cubicBezTo>
                  <a:lnTo>
                    <a:pt x="1687" y="4223"/>
                  </a:lnTo>
                  <a:lnTo>
                    <a:pt x="1686" y="4223"/>
                  </a:lnTo>
                  <a:cubicBezTo>
                    <a:pt x="1683" y="4226"/>
                    <a:pt x="1678" y="4229"/>
                    <a:pt x="1670" y="4232"/>
                  </a:cubicBezTo>
                  <a:cubicBezTo>
                    <a:pt x="1663" y="4235"/>
                    <a:pt x="1655" y="4236"/>
                    <a:pt x="1648" y="4236"/>
                  </a:cubicBezTo>
                  <a:cubicBezTo>
                    <a:pt x="1642" y="4236"/>
                    <a:pt x="1637" y="4236"/>
                    <a:pt x="1632" y="4234"/>
                  </a:cubicBezTo>
                  <a:cubicBezTo>
                    <a:pt x="1628" y="4232"/>
                    <a:pt x="1624" y="4230"/>
                    <a:pt x="1620" y="4227"/>
                  </a:cubicBezTo>
                  <a:cubicBezTo>
                    <a:pt x="1617" y="4224"/>
                    <a:pt x="1614" y="4220"/>
                    <a:pt x="1612" y="4215"/>
                  </a:cubicBezTo>
                  <a:cubicBezTo>
                    <a:pt x="1610" y="4210"/>
                    <a:pt x="1609" y="4204"/>
                    <a:pt x="1609" y="4197"/>
                  </a:cubicBezTo>
                  <a:lnTo>
                    <a:pt x="1689" y="4197"/>
                  </a:lnTo>
                  <a:lnTo>
                    <a:pt x="1689" y="4187"/>
                  </a:lnTo>
                  <a:cubicBezTo>
                    <a:pt x="1689" y="4171"/>
                    <a:pt x="1685" y="4159"/>
                    <a:pt x="1677" y="4151"/>
                  </a:cubicBezTo>
                  <a:cubicBezTo>
                    <a:pt x="1669" y="4142"/>
                    <a:pt x="1658" y="4138"/>
                    <a:pt x="1643" y="4138"/>
                  </a:cubicBezTo>
                  <a:close/>
                  <a:moveTo>
                    <a:pt x="1757" y="4138"/>
                  </a:moveTo>
                  <a:cubicBezTo>
                    <a:pt x="1751" y="4138"/>
                    <a:pt x="1744" y="4139"/>
                    <a:pt x="1738" y="4142"/>
                  </a:cubicBezTo>
                  <a:cubicBezTo>
                    <a:pt x="1732" y="4144"/>
                    <a:pt x="1726" y="4148"/>
                    <a:pt x="1721" y="4153"/>
                  </a:cubicBezTo>
                  <a:lnTo>
                    <a:pt x="1721" y="4141"/>
                  </a:lnTo>
                  <a:lnTo>
                    <a:pt x="1702" y="4141"/>
                  </a:lnTo>
                  <a:lnTo>
                    <a:pt x="1702" y="4250"/>
                  </a:lnTo>
                  <a:lnTo>
                    <a:pt x="1721" y="4250"/>
                  </a:lnTo>
                  <a:lnTo>
                    <a:pt x="1721" y="4168"/>
                  </a:lnTo>
                  <a:cubicBezTo>
                    <a:pt x="1726" y="4165"/>
                    <a:pt x="1731" y="4161"/>
                    <a:pt x="1736" y="4159"/>
                  </a:cubicBezTo>
                  <a:cubicBezTo>
                    <a:pt x="1742" y="4156"/>
                    <a:pt x="1747" y="4155"/>
                    <a:pt x="1752" y="4155"/>
                  </a:cubicBezTo>
                  <a:cubicBezTo>
                    <a:pt x="1757" y="4155"/>
                    <a:pt x="1761" y="4156"/>
                    <a:pt x="1764" y="4157"/>
                  </a:cubicBezTo>
                  <a:cubicBezTo>
                    <a:pt x="1767" y="4159"/>
                    <a:pt x="1769" y="4161"/>
                    <a:pt x="1771" y="4163"/>
                  </a:cubicBezTo>
                  <a:cubicBezTo>
                    <a:pt x="1773" y="4166"/>
                    <a:pt x="1774" y="4169"/>
                    <a:pt x="1774" y="4174"/>
                  </a:cubicBezTo>
                  <a:cubicBezTo>
                    <a:pt x="1775" y="4178"/>
                    <a:pt x="1775" y="4183"/>
                    <a:pt x="1775" y="4188"/>
                  </a:cubicBezTo>
                  <a:lnTo>
                    <a:pt x="1775" y="4250"/>
                  </a:lnTo>
                  <a:lnTo>
                    <a:pt x="1793" y="4250"/>
                  </a:lnTo>
                  <a:lnTo>
                    <a:pt x="1793" y="4179"/>
                  </a:lnTo>
                  <a:cubicBezTo>
                    <a:pt x="1793" y="4166"/>
                    <a:pt x="1790" y="4155"/>
                    <a:pt x="1784" y="4148"/>
                  </a:cubicBezTo>
                  <a:cubicBezTo>
                    <a:pt x="1778" y="4141"/>
                    <a:pt x="1769" y="4138"/>
                    <a:pt x="1757" y="4138"/>
                  </a:cubicBezTo>
                  <a:close/>
                  <a:moveTo>
                    <a:pt x="1965" y="4138"/>
                  </a:moveTo>
                  <a:cubicBezTo>
                    <a:pt x="1958" y="4138"/>
                    <a:pt x="1951" y="4139"/>
                    <a:pt x="1945" y="4142"/>
                  </a:cubicBezTo>
                  <a:cubicBezTo>
                    <a:pt x="1939" y="4145"/>
                    <a:pt x="1934" y="4148"/>
                    <a:pt x="1929" y="4152"/>
                  </a:cubicBezTo>
                  <a:lnTo>
                    <a:pt x="1929" y="4141"/>
                  </a:lnTo>
                  <a:lnTo>
                    <a:pt x="1911" y="4141"/>
                  </a:lnTo>
                  <a:lnTo>
                    <a:pt x="1911" y="4290"/>
                  </a:lnTo>
                  <a:lnTo>
                    <a:pt x="1929" y="4290"/>
                  </a:lnTo>
                  <a:lnTo>
                    <a:pt x="1929" y="4244"/>
                  </a:lnTo>
                  <a:cubicBezTo>
                    <a:pt x="1934" y="4247"/>
                    <a:pt x="1938" y="4249"/>
                    <a:pt x="1943" y="4250"/>
                  </a:cubicBezTo>
                  <a:cubicBezTo>
                    <a:pt x="1948" y="4251"/>
                    <a:pt x="1953" y="4252"/>
                    <a:pt x="1958" y="4252"/>
                  </a:cubicBezTo>
                  <a:cubicBezTo>
                    <a:pt x="1965" y="4252"/>
                    <a:pt x="1971" y="4251"/>
                    <a:pt x="1977" y="4248"/>
                  </a:cubicBezTo>
                  <a:cubicBezTo>
                    <a:pt x="1983" y="4245"/>
                    <a:pt x="1988" y="4242"/>
                    <a:pt x="1992" y="4237"/>
                  </a:cubicBezTo>
                  <a:cubicBezTo>
                    <a:pt x="1997" y="4232"/>
                    <a:pt x="2000" y="4226"/>
                    <a:pt x="2003" y="4218"/>
                  </a:cubicBezTo>
                  <a:cubicBezTo>
                    <a:pt x="2005" y="4211"/>
                    <a:pt x="2007" y="4203"/>
                    <a:pt x="2007" y="4194"/>
                  </a:cubicBezTo>
                  <a:cubicBezTo>
                    <a:pt x="2007" y="4176"/>
                    <a:pt x="2003" y="4163"/>
                    <a:pt x="1996" y="4153"/>
                  </a:cubicBezTo>
                  <a:cubicBezTo>
                    <a:pt x="1988" y="4143"/>
                    <a:pt x="1978" y="4138"/>
                    <a:pt x="1965" y="4138"/>
                  </a:cubicBezTo>
                  <a:close/>
                  <a:moveTo>
                    <a:pt x="2145" y="4138"/>
                  </a:moveTo>
                  <a:cubicBezTo>
                    <a:pt x="2129" y="4138"/>
                    <a:pt x="2117" y="4143"/>
                    <a:pt x="2108" y="4153"/>
                  </a:cubicBezTo>
                  <a:cubicBezTo>
                    <a:pt x="2099" y="4164"/>
                    <a:pt x="2094" y="4178"/>
                    <a:pt x="2094" y="4195"/>
                  </a:cubicBezTo>
                  <a:cubicBezTo>
                    <a:pt x="2094" y="4213"/>
                    <a:pt x="2099" y="4227"/>
                    <a:pt x="2108" y="4237"/>
                  </a:cubicBezTo>
                  <a:cubicBezTo>
                    <a:pt x="2117" y="4248"/>
                    <a:pt x="2129" y="4253"/>
                    <a:pt x="2145" y="4253"/>
                  </a:cubicBezTo>
                  <a:cubicBezTo>
                    <a:pt x="2160" y="4253"/>
                    <a:pt x="2172" y="4248"/>
                    <a:pt x="2181" y="4237"/>
                  </a:cubicBezTo>
                  <a:cubicBezTo>
                    <a:pt x="2191" y="4227"/>
                    <a:pt x="2195" y="4213"/>
                    <a:pt x="2195" y="4195"/>
                  </a:cubicBezTo>
                  <a:cubicBezTo>
                    <a:pt x="2195" y="4178"/>
                    <a:pt x="2191" y="4164"/>
                    <a:pt x="2181" y="4153"/>
                  </a:cubicBezTo>
                  <a:cubicBezTo>
                    <a:pt x="2172" y="4143"/>
                    <a:pt x="2160" y="4138"/>
                    <a:pt x="2145" y="4138"/>
                  </a:cubicBezTo>
                  <a:close/>
                  <a:moveTo>
                    <a:pt x="2509" y="4138"/>
                  </a:moveTo>
                  <a:cubicBezTo>
                    <a:pt x="2503" y="4138"/>
                    <a:pt x="2497" y="4139"/>
                    <a:pt x="2491" y="4142"/>
                  </a:cubicBezTo>
                  <a:cubicBezTo>
                    <a:pt x="2486" y="4144"/>
                    <a:pt x="2480" y="4148"/>
                    <a:pt x="2474" y="4153"/>
                  </a:cubicBezTo>
                  <a:lnTo>
                    <a:pt x="2474" y="4141"/>
                  </a:lnTo>
                  <a:lnTo>
                    <a:pt x="2456" y="4141"/>
                  </a:lnTo>
                  <a:lnTo>
                    <a:pt x="2456" y="4250"/>
                  </a:lnTo>
                  <a:lnTo>
                    <a:pt x="2474" y="4250"/>
                  </a:lnTo>
                  <a:lnTo>
                    <a:pt x="2474" y="4168"/>
                  </a:lnTo>
                  <a:cubicBezTo>
                    <a:pt x="2479" y="4165"/>
                    <a:pt x="2484" y="4161"/>
                    <a:pt x="2489" y="4159"/>
                  </a:cubicBezTo>
                  <a:cubicBezTo>
                    <a:pt x="2494" y="4156"/>
                    <a:pt x="2499" y="4155"/>
                    <a:pt x="2504" y="4155"/>
                  </a:cubicBezTo>
                  <a:cubicBezTo>
                    <a:pt x="2510" y="4155"/>
                    <a:pt x="2514" y="4156"/>
                    <a:pt x="2516" y="4157"/>
                  </a:cubicBezTo>
                  <a:cubicBezTo>
                    <a:pt x="2519" y="4159"/>
                    <a:pt x="2521" y="4161"/>
                    <a:pt x="2523" y="4164"/>
                  </a:cubicBezTo>
                  <a:cubicBezTo>
                    <a:pt x="2524" y="4166"/>
                    <a:pt x="2525" y="4170"/>
                    <a:pt x="2526" y="4174"/>
                  </a:cubicBezTo>
                  <a:cubicBezTo>
                    <a:pt x="2526" y="4178"/>
                    <a:pt x="2526" y="4183"/>
                    <a:pt x="2526" y="4188"/>
                  </a:cubicBezTo>
                  <a:lnTo>
                    <a:pt x="2526" y="4250"/>
                  </a:lnTo>
                  <a:lnTo>
                    <a:pt x="2545" y="4250"/>
                  </a:lnTo>
                  <a:lnTo>
                    <a:pt x="2545" y="4180"/>
                  </a:lnTo>
                  <a:cubicBezTo>
                    <a:pt x="2545" y="4178"/>
                    <a:pt x="2544" y="4176"/>
                    <a:pt x="2544" y="4174"/>
                  </a:cubicBezTo>
                  <a:cubicBezTo>
                    <a:pt x="2544" y="4172"/>
                    <a:pt x="2544" y="4170"/>
                    <a:pt x="2544" y="4169"/>
                  </a:cubicBezTo>
                  <a:cubicBezTo>
                    <a:pt x="2549" y="4165"/>
                    <a:pt x="2554" y="4162"/>
                    <a:pt x="2559" y="4159"/>
                  </a:cubicBezTo>
                  <a:cubicBezTo>
                    <a:pt x="2564" y="4157"/>
                    <a:pt x="2570" y="4155"/>
                    <a:pt x="2575" y="4155"/>
                  </a:cubicBezTo>
                  <a:cubicBezTo>
                    <a:pt x="2580" y="4155"/>
                    <a:pt x="2584" y="4156"/>
                    <a:pt x="2587" y="4157"/>
                  </a:cubicBezTo>
                  <a:cubicBezTo>
                    <a:pt x="2590" y="4159"/>
                    <a:pt x="2592" y="4161"/>
                    <a:pt x="2593" y="4164"/>
                  </a:cubicBezTo>
                  <a:cubicBezTo>
                    <a:pt x="2595" y="4166"/>
                    <a:pt x="2596" y="4170"/>
                    <a:pt x="2596" y="4174"/>
                  </a:cubicBezTo>
                  <a:cubicBezTo>
                    <a:pt x="2596" y="4179"/>
                    <a:pt x="2597" y="4183"/>
                    <a:pt x="2597" y="4188"/>
                  </a:cubicBezTo>
                  <a:lnTo>
                    <a:pt x="2597" y="4250"/>
                  </a:lnTo>
                  <a:lnTo>
                    <a:pt x="2615" y="4250"/>
                  </a:lnTo>
                  <a:lnTo>
                    <a:pt x="2615" y="4179"/>
                  </a:lnTo>
                  <a:cubicBezTo>
                    <a:pt x="2615" y="4166"/>
                    <a:pt x="2612" y="4156"/>
                    <a:pt x="2606" y="4149"/>
                  </a:cubicBezTo>
                  <a:cubicBezTo>
                    <a:pt x="2601" y="4141"/>
                    <a:pt x="2592" y="4138"/>
                    <a:pt x="2580" y="4138"/>
                  </a:cubicBezTo>
                  <a:cubicBezTo>
                    <a:pt x="2573" y="4138"/>
                    <a:pt x="2566" y="4139"/>
                    <a:pt x="2560" y="4142"/>
                  </a:cubicBezTo>
                  <a:cubicBezTo>
                    <a:pt x="2554" y="4145"/>
                    <a:pt x="2547" y="4149"/>
                    <a:pt x="2540" y="4155"/>
                  </a:cubicBezTo>
                  <a:cubicBezTo>
                    <a:pt x="2537" y="4150"/>
                    <a:pt x="2534" y="4146"/>
                    <a:pt x="2528" y="4142"/>
                  </a:cubicBezTo>
                  <a:cubicBezTo>
                    <a:pt x="2523" y="4139"/>
                    <a:pt x="2517" y="4138"/>
                    <a:pt x="2509" y="4138"/>
                  </a:cubicBezTo>
                  <a:close/>
                  <a:moveTo>
                    <a:pt x="3014" y="4138"/>
                  </a:moveTo>
                  <a:cubicBezTo>
                    <a:pt x="2998" y="4138"/>
                    <a:pt x="2985" y="4143"/>
                    <a:pt x="2975" y="4153"/>
                  </a:cubicBezTo>
                  <a:cubicBezTo>
                    <a:pt x="2965" y="4164"/>
                    <a:pt x="2960" y="4178"/>
                    <a:pt x="2960" y="4196"/>
                  </a:cubicBezTo>
                  <a:cubicBezTo>
                    <a:pt x="2960" y="4214"/>
                    <a:pt x="2966" y="4228"/>
                    <a:pt x="2976" y="4238"/>
                  </a:cubicBezTo>
                  <a:cubicBezTo>
                    <a:pt x="2986" y="4247"/>
                    <a:pt x="3000" y="4252"/>
                    <a:pt x="3018" y="4252"/>
                  </a:cubicBezTo>
                  <a:cubicBezTo>
                    <a:pt x="3025" y="4252"/>
                    <a:pt x="3032" y="4251"/>
                    <a:pt x="3038" y="4250"/>
                  </a:cubicBezTo>
                  <a:cubicBezTo>
                    <a:pt x="3045" y="4248"/>
                    <a:pt x="3051" y="4246"/>
                    <a:pt x="3057" y="4243"/>
                  </a:cubicBezTo>
                  <a:lnTo>
                    <a:pt x="3057" y="4223"/>
                  </a:lnTo>
                  <a:lnTo>
                    <a:pt x="3056" y="4223"/>
                  </a:lnTo>
                  <a:cubicBezTo>
                    <a:pt x="3053" y="4226"/>
                    <a:pt x="3048" y="4229"/>
                    <a:pt x="3040" y="4232"/>
                  </a:cubicBezTo>
                  <a:cubicBezTo>
                    <a:pt x="3033" y="4235"/>
                    <a:pt x="3025" y="4236"/>
                    <a:pt x="3018" y="4236"/>
                  </a:cubicBezTo>
                  <a:cubicBezTo>
                    <a:pt x="3012" y="4236"/>
                    <a:pt x="3007" y="4236"/>
                    <a:pt x="3002" y="4234"/>
                  </a:cubicBezTo>
                  <a:cubicBezTo>
                    <a:pt x="2998" y="4232"/>
                    <a:pt x="2994" y="4230"/>
                    <a:pt x="2990" y="4227"/>
                  </a:cubicBezTo>
                  <a:cubicBezTo>
                    <a:pt x="2987" y="4224"/>
                    <a:pt x="2984" y="4220"/>
                    <a:pt x="2982" y="4215"/>
                  </a:cubicBezTo>
                  <a:cubicBezTo>
                    <a:pt x="2980" y="4210"/>
                    <a:pt x="2979" y="4204"/>
                    <a:pt x="2979" y="4197"/>
                  </a:cubicBezTo>
                  <a:lnTo>
                    <a:pt x="3059" y="4197"/>
                  </a:lnTo>
                  <a:lnTo>
                    <a:pt x="3059" y="4187"/>
                  </a:lnTo>
                  <a:cubicBezTo>
                    <a:pt x="3059" y="4171"/>
                    <a:pt x="3055" y="4159"/>
                    <a:pt x="3047" y="4151"/>
                  </a:cubicBezTo>
                  <a:cubicBezTo>
                    <a:pt x="3040" y="4142"/>
                    <a:pt x="3028" y="4138"/>
                    <a:pt x="3014" y="4138"/>
                  </a:cubicBezTo>
                  <a:close/>
                  <a:moveTo>
                    <a:pt x="3968" y="4138"/>
                  </a:moveTo>
                  <a:cubicBezTo>
                    <a:pt x="3952" y="4138"/>
                    <a:pt x="3940" y="4143"/>
                    <a:pt x="3930" y="4153"/>
                  </a:cubicBezTo>
                  <a:cubicBezTo>
                    <a:pt x="3920" y="4164"/>
                    <a:pt x="3915" y="4178"/>
                    <a:pt x="3915" y="4196"/>
                  </a:cubicBezTo>
                  <a:cubicBezTo>
                    <a:pt x="3915" y="4214"/>
                    <a:pt x="3920" y="4228"/>
                    <a:pt x="3931" y="4238"/>
                  </a:cubicBezTo>
                  <a:cubicBezTo>
                    <a:pt x="3941" y="4247"/>
                    <a:pt x="3955" y="4252"/>
                    <a:pt x="3973" y="4252"/>
                  </a:cubicBezTo>
                  <a:cubicBezTo>
                    <a:pt x="3980" y="4252"/>
                    <a:pt x="3987" y="4251"/>
                    <a:pt x="3993" y="4250"/>
                  </a:cubicBezTo>
                  <a:cubicBezTo>
                    <a:pt x="4000" y="4248"/>
                    <a:pt x="4006" y="4246"/>
                    <a:pt x="4012" y="4243"/>
                  </a:cubicBezTo>
                  <a:lnTo>
                    <a:pt x="4012" y="4223"/>
                  </a:lnTo>
                  <a:lnTo>
                    <a:pt x="4011" y="4223"/>
                  </a:lnTo>
                  <a:cubicBezTo>
                    <a:pt x="4008" y="4226"/>
                    <a:pt x="4003" y="4229"/>
                    <a:pt x="3995" y="4232"/>
                  </a:cubicBezTo>
                  <a:cubicBezTo>
                    <a:pt x="3988" y="4235"/>
                    <a:pt x="3980" y="4236"/>
                    <a:pt x="3973" y="4236"/>
                  </a:cubicBezTo>
                  <a:cubicBezTo>
                    <a:pt x="3967" y="4236"/>
                    <a:pt x="3962" y="4236"/>
                    <a:pt x="3957" y="4234"/>
                  </a:cubicBezTo>
                  <a:cubicBezTo>
                    <a:pt x="3953" y="4232"/>
                    <a:pt x="3949" y="4230"/>
                    <a:pt x="3945" y="4227"/>
                  </a:cubicBezTo>
                  <a:cubicBezTo>
                    <a:pt x="3942" y="4224"/>
                    <a:pt x="3939" y="4220"/>
                    <a:pt x="3937" y="4215"/>
                  </a:cubicBezTo>
                  <a:cubicBezTo>
                    <a:pt x="3935" y="4210"/>
                    <a:pt x="3934" y="4204"/>
                    <a:pt x="3934" y="4197"/>
                  </a:cubicBezTo>
                  <a:lnTo>
                    <a:pt x="4014" y="4197"/>
                  </a:lnTo>
                  <a:lnTo>
                    <a:pt x="4014" y="4187"/>
                  </a:lnTo>
                  <a:cubicBezTo>
                    <a:pt x="4014" y="4171"/>
                    <a:pt x="4010" y="4159"/>
                    <a:pt x="4002" y="4151"/>
                  </a:cubicBezTo>
                  <a:cubicBezTo>
                    <a:pt x="3994" y="4142"/>
                    <a:pt x="3983" y="4138"/>
                    <a:pt x="3968" y="4138"/>
                  </a:cubicBezTo>
                  <a:close/>
                  <a:moveTo>
                    <a:pt x="3543" y="4138"/>
                  </a:moveTo>
                  <a:cubicBezTo>
                    <a:pt x="3536" y="4138"/>
                    <a:pt x="3530" y="4139"/>
                    <a:pt x="3524" y="4141"/>
                  </a:cubicBezTo>
                  <a:cubicBezTo>
                    <a:pt x="3518" y="4143"/>
                    <a:pt x="3514" y="4145"/>
                    <a:pt x="3510" y="4148"/>
                  </a:cubicBezTo>
                  <a:cubicBezTo>
                    <a:pt x="3506" y="4151"/>
                    <a:pt x="3504" y="4155"/>
                    <a:pt x="3502" y="4159"/>
                  </a:cubicBezTo>
                  <a:cubicBezTo>
                    <a:pt x="3500" y="4163"/>
                    <a:pt x="3499" y="4167"/>
                    <a:pt x="3499" y="4171"/>
                  </a:cubicBezTo>
                  <a:cubicBezTo>
                    <a:pt x="3499" y="4179"/>
                    <a:pt x="3501" y="4185"/>
                    <a:pt x="3505" y="4190"/>
                  </a:cubicBezTo>
                  <a:cubicBezTo>
                    <a:pt x="3509" y="4194"/>
                    <a:pt x="3516" y="4198"/>
                    <a:pt x="3525" y="4201"/>
                  </a:cubicBezTo>
                  <a:cubicBezTo>
                    <a:pt x="3529" y="4202"/>
                    <a:pt x="3533" y="4202"/>
                    <a:pt x="3537" y="4203"/>
                  </a:cubicBezTo>
                  <a:cubicBezTo>
                    <a:pt x="3541" y="4204"/>
                    <a:pt x="3544" y="4205"/>
                    <a:pt x="3547" y="4205"/>
                  </a:cubicBezTo>
                  <a:cubicBezTo>
                    <a:pt x="3554" y="4207"/>
                    <a:pt x="3559" y="4209"/>
                    <a:pt x="3561" y="4211"/>
                  </a:cubicBezTo>
                  <a:cubicBezTo>
                    <a:pt x="3564" y="4213"/>
                    <a:pt x="3565" y="4216"/>
                    <a:pt x="3565" y="4221"/>
                  </a:cubicBezTo>
                  <a:cubicBezTo>
                    <a:pt x="3565" y="4226"/>
                    <a:pt x="3563" y="4230"/>
                    <a:pt x="3558" y="4233"/>
                  </a:cubicBezTo>
                  <a:cubicBezTo>
                    <a:pt x="3554" y="4236"/>
                    <a:pt x="3547" y="4237"/>
                    <a:pt x="3539" y="4237"/>
                  </a:cubicBezTo>
                  <a:cubicBezTo>
                    <a:pt x="3533" y="4237"/>
                    <a:pt x="3526" y="4236"/>
                    <a:pt x="3519" y="4233"/>
                  </a:cubicBezTo>
                  <a:cubicBezTo>
                    <a:pt x="3512" y="4231"/>
                    <a:pt x="3505" y="4227"/>
                    <a:pt x="3499" y="4223"/>
                  </a:cubicBezTo>
                  <a:lnTo>
                    <a:pt x="3498" y="4223"/>
                  </a:lnTo>
                  <a:lnTo>
                    <a:pt x="3498" y="4243"/>
                  </a:lnTo>
                  <a:cubicBezTo>
                    <a:pt x="3503" y="4246"/>
                    <a:pt x="3509" y="4248"/>
                    <a:pt x="3515" y="4250"/>
                  </a:cubicBezTo>
                  <a:cubicBezTo>
                    <a:pt x="3522" y="4252"/>
                    <a:pt x="3530" y="4252"/>
                    <a:pt x="3538" y="4252"/>
                  </a:cubicBezTo>
                  <a:cubicBezTo>
                    <a:pt x="3552" y="4252"/>
                    <a:pt x="3563" y="4249"/>
                    <a:pt x="3571" y="4243"/>
                  </a:cubicBezTo>
                  <a:cubicBezTo>
                    <a:pt x="3580" y="4237"/>
                    <a:pt x="3584" y="4228"/>
                    <a:pt x="3584" y="4218"/>
                  </a:cubicBezTo>
                  <a:cubicBezTo>
                    <a:pt x="3584" y="4210"/>
                    <a:pt x="3581" y="4204"/>
                    <a:pt x="3577" y="4199"/>
                  </a:cubicBezTo>
                  <a:cubicBezTo>
                    <a:pt x="3572" y="4194"/>
                    <a:pt x="3566" y="4191"/>
                    <a:pt x="3557" y="4189"/>
                  </a:cubicBezTo>
                  <a:cubicBezTo>
                    <a:pt x="3554" y="4189"/>
                    <a:pt x="3551" y="4188"/>
                    <a:pt x="3547" y="4187"/>
                  </a:cubicBezTo>
                  <a:cubicBezTo>
                    <a:pt x="3542" y="4186"/>
                    <a:pt x="3539" y="4185"/>
                    <a:pt x="3535" y="4185"/>
                  </a:cubicBezTo>
                  <a:cubicBezTo>
                    <a:pt x="3529" y="4183"/>
                    <a:pt x="3525" y="4181"/>
                    <a:pt x="3522" y="4179"/>
                  </a:cubicBezTo>
                  <a:cubicBezTo>
                    <a:pt x="3519" y="4177"/>
                    <a:pt x="3518" y="4173"/>
                    <a:pt x="3518" y="4169"/>
                  </a:cubicBezTo>
                  <a:cubicBezTo>
                    <a:pt x="3518" y="4164"/>
                    <a:pt x="3520" y="4160"/>
                    <a:pt x="3525" y="4158"/>
                  </a:cubicBezTo>
                  <a:cubicBezTo>
                    <a:pt x="3529" y="4155"/>
                    <a:pt x="3535" y="4154"/>
                    <a:pt x="3542" y="4154"/>
                  </a:cubicBezTo>
                  <a:cubicBezTo>
                    <a:pt x="3548" y="4154"/>
                    <a:pt x="3555" y="4155"/>
                    <a:pt x="3561" y="4157"/>
                  </a:cubicBezTo>
                  <a:cubicBezTo>
                    <a:pt x="3568" y="4160"/>
                    <a:pt x="3574" y="4162"/>
                    <a:pt x="3578" y="4166"/>
                  </a:cubicBezTo>
                  <a:lnTo>
                    <a:pt x="3579" y="4166"/>
                  </a:lnTo>
                  <a:lnTo>
                    <a:pt x="3579" y="4146"/>
                  </a:lnTo>
                  <a:cubicBezTo>
                    <a:pt x="3575" y="4144"/>
                    <a:pt x="3569" y="4142"/>
                    <a:pt x="3563" y="4141"/>
                  </a:cubicBezTo>
                  <a:cubicBezTo>
                    <a:pt x="3556" y="4139"/>
                    <a:pt x="3550" y="4138"/>
                    <a:pt x="3543" y="4138"/>
                  </a:cubicBezTo>
                  <a:close/>
                  <a:moveTo>
                    <a:pt x="4209" y="4138"/>
                  </a:moveTo>
                  <a:cubicBezTo>
                    <a:pt x="4202" y="4138"/>
                    <a:pt x="4195" y="4139"/>
                    <a:pt x="4189" y="4140"/>
                  </a:cubicBezTo>
                  <a:cubicBezTo>
                    <a:pt x="4182" y="4141"/>
                    <a:pt x="4177" y="4142"/>
                    <a:pt x="4173" y="4143"/>
                  </a:cubicBezTo>
                  <a:lnTo>
                    <a:pt x="4173" y="4162"/>
                  </a:lnTo>
                  <a:lnTo>
                    <a:pt x="4174" y="4162"/>
                  </a:lnTo>
                  <a:cubicBezTo>
                    <a:pt x="4180" y="4159"/>
                    <a:pt x="4187" y="4158"/>
                    <a:pt x="4192" y="4156"/>
                  </a:cubicBezTo>
                  <a:cubicBezTo>
                    <a:pt x="4198" y="4155"/>
                    <a:pt x="4204" y="4154"/>
                    <a:pt x="4209" y="4154"/>
                  </a:cubicBezTo>
                  <a:cubicBezTo>
                    <a:pt x="4213" y="4154"/>
                    <a:pt x="4216" y="4155"/>
                    <a:pt x="4220" y="4155"/>
                  </a:cubicBezTo>
                  <a:cubicBezTo>
                    <a:pt x="4224" y="4156"/>
                    <a:pt x="4227" y="4157"/>
                    <a:pt x="4229" y="4158"/>
                  </a:cubicBezTo>
                  <a:cubicBezTo>
                    <a:pt x="4232" y="4160"/>
                    <a:pt x="4234" y="4162"/>
                    <a:pt x="4236" y="4165"/>
                  </a:cubicBezTo>
                  <a:cubicBezTo>
                    <a:pt x="4237" y="4167"/>
                    <a:pt x="4238" y="4171"/>
                    <a:pt x="4238" y="4175"/>
                  </a:cubicBezTo>
                  <a:lnTo>
                    <a:pt x="4238" y="4178"/>
                  </a:lnTo>
                  <a:cubicBezTo>
                    <a:pt x="4227" y="4178"/>
                    <a:pt x="4217" y="4179"/>
                    <a:pt x="4208" y="4180"/>
                  </a:cubicBezTo>
                  <a:cubicBezTo>
                    <a:pt x="4199" y="4181"/>
                    <a:pt x="4191" y="4183"/>
                    <a:pt x="4184" y="4186"/>
                  </a:cubicBezTo>
                  <a:cubicBezTo>
                    <a:pt x="4177" y="4189"/>
                    <a:pt x="4172" y="4193"/>
                    <a:pt x="4169" y="4198"/>
                  </a:cubicBezTo>
                  <a:cubicBezTo>
                    <a:pt x="4165" y="4203"/>
                    <a:pt x="4163" y="4210"/>
                    <a:pt x="4163" y="4218"/>
                  </a:cubicBezTo>
                  <a:cubicBezTo>
                    <a:pt x="4163" y="4228"/>
                    <a:pt x="4167" y="4237"/>
                    <a:pt x="4174" y="4243"/>
                  </a:cubicBezTo>
                  <a:cubicBezTo>
                    <a:pt x="4181" y="4250"/>
                    <a:pt x="4189" y="4253"/>
                    <a:pt x="4199" y="4253"/>
                  </a:cubicBezTo>
                  <a:cubicBezTo>
                    <a:pt x="4204" y="4253"/>
                    <a:pt x="4209" y="4252"/>
                    <a:pt x="4213" y="4251"/>
                  </a:cubicBezTo>
                  <a:cubicBezTo>
                    <a:pt x="4217" y="4250"/>
                    <a:pt x="4220" y="4249"/>
                    <a:pt x="4223" y="4248"/>
                  </a:cubicBezTo>
                  <a:cubicBezTo>
                    <a:pt x="4226" y="4246"/>
                    <a:pt x="4229" y="4245"/>
                    <a:pt x="4231" y="4243"/>
                  </a:cubicBezTo>
                  <a:cubicBezTo>
                    <a:pt x="4234" y="4241"/>
                    <a:pt x="4236" y="4239"/>
                    <a:pt x="4238" y="4238"/>
                  </a:cubicBezTo>
                  <a:lnTo>
                    <a:pt x="4238" y="4250"/>
                  </a:lnTo>
                  <a:lnTo>
                    <a:pt x="4256" y="4250"/>
                  </a:lnTo>
                  <a:lnTo>
                    <a:pt x="4256" y="4176"/>
                  </a:lnTo>
                  <a:cubicBezTo>
                    <a:pt x="4256" y="4169"/>
                    <a:pt x="4255" y="4163"/>
                    <a:pt x="4253" y="4158"/>
                  </a:cubicBezTo>
                  <a:cubicBezTo>
                    <a:pt x="4251" y="4153"/>
                    <a:pt x="4248" y="4150"/>
                    <a:pt x="4244" y="4147"/>
                  </a:cubicBezTo>
                  <a:cubicBezTo>
                    <a:pt x="4239" y="4143"/>
                    <a:pt x="4234" y="4141"/>
                    <a:pt x="4229" y="4140"/>
                  </a:cubicBezTo>
                  <a:cubicBezTo>
                    <a:pt x="4223" y="4139"/>
                    <a:pt x="4216" y="4138"/>
                    <a:pt x="4209" y="4138"/>
                  </a:cubicBezTo>
                  <a:close/>
                  <a:moveTo>
                    <a:pt x="823" y="4138"/>
                  </a:moveTo>
                  <a:cubicBezTo>
                    <a:pt x="806" y="4138"/>
                    <a:pt x="793" y="4143"/>
                    <a:pt x="784" y="4153"/>
                  </a:cubicBezTo>
                  <a:cubicBezTo>
                    <a:pt x="774" y="4164"/>
                    <a:pt x="769" y="4178"/>
                    <a:pt x="769" y="4195"/>
                  </a:cubicBezTo>
                  <a:cubicBezTo>
                    <a:pt x="769" y="4205"/>
                    <a:pt x="770" y="4213"/>
                    <a:pt x="773" y="4221"/>
                  </a:cubicBezTo>
                  <a:cubicBezTo>
                    <a:pt x="776" y="4228"/>
                    <a:pt x="779" y="4234"/>
                    <a:pt x="784" y="4238"/>
                  </a:cubicBezTo>
                  <a:cubicBezTo>
                    <a:pt x="789" y="4243"/>
                    <a:pt x="794" y="4247"/>
                    <a:pt x="801" y="4249"/>
                  </a:cubicBezTo>
                  <a:cubicBezTo>
                    <a:pt x="807" y="4251"/>
                    <a:pt x="815" y="4252"/>
                    <a:pt x="823" y="4252"/>
                  </a:cubicBezTo>
                  <a:cubicBezTo>
                    <a:pt x="829" y="4252"/>
                    <a:pt x="835" y="4251"/>
                    <a:pt x="840" y="4250"/>
                  </a:cubicBezTo>
                  <a:cubicBezTo>
                    <a:pt x="846" y="4248"/>
                    <a:pt x="851" y="4246"/>
                    <a:pt x="857" y="4243"/>
                  </a:cubicBezTo>
                  <a:lnTo>
                    <a:pt x="857" y="4223"/>
                  </a:lnTo>
                  <a:lnTo>
                    <a:pt x="856" y="4223"/>
                  </a:lnTo>
                  <a:cubicBezTo>
                    <a:pt x="855" y="4224"/>
                    <a:pt x="853" y="4225"/>
                    <a:pt x="851" y="4227"/>
                  </a:cubicBezTo>
                  <a:cubicBezTo>
                    <a:pt x="849" y="4228"/>
                    <a:pt x="846" y="4230"/>
                    <a:pt x="843" y="4231"/>
                  </a:cubicBezTo>
                  <a:cubicBezTo>
                    <a:pt x="840" y="4233"/>
                    <a:pt x="837" y="4234"/>
                    <a:pt x="833" y="4235"/>
                  </a:cubicBezTo>
                  <a:cubicBezTo>
                    <a:pt x="829" y="4236"/>
                    <a:pt x="825" y="4236"/>
                    <a:pt x="822" y="4236"/>
                  </a:cubicBezTo>
                  <a:cubicBezTo>
                    <a:pt x="811" y="4236"/>
                    <a:pt x="803" y="4233"/>
                    <a:pt x="797" y="4226"/>
                  </a:cubicBezTo>
                  <a:cubicBezTo>
                    <a:pt x="791" y="4219"/>
                    <a:pt x="788" y="4209"/>
                    <a:pt x="788" y="4195"/>
                  </a:cubicBezTo>
                  <a:cubicBezTo>
                    <a:pt x="788" y="4182"/>
                    <a:pt x="791" y="4172"/>
                    <a:pt x="797" y="4165"/>
                  </a:cubicBezTo>
                  <a:cubicBezTo>
                    <a:pt x="803" y="4158"/>
                    <a:pt x="811" y="4154"/>
                    <a:pt x="822" y="4154"/>
                  </a:cubicBezTo>
                  <a:cubicBezTo>
                    <a:pt x="827" y="4154"/>
                    <a:pt x="833" y="4155"/>
                    <a:pt x="839" y="4158"/>
                  </a:cubicBezTo>
                  <a:cubicBezTo>
                    <a:pt x="845" y="4160"/>
                    <a:pt x="851" y="4163"/>
                    <a:pt x="856" y="4168"/>
                  </a:cubicBezTo>
                  <a:lnTo>
                    <a:pt x="857" y="4168"/>
                  </a:lnTo>
                  <a:lnTo>
                    <a:pt x="857" y="4147"/>
                  </a:lnTo>
                  <a:cubicBezTo>
                    <a:pt x="852" y="4145"/>
                    <a:pt x="847" y="4143"/>
                    <a:pt x="841" y="4141"/>
                  </a:cubicBezTo>
                  <a:cubicBezTo>
                    <a:pt x="835" y="4139"/>
                    <a:pt x="829" y="4138"/>
                    <a:pt x="823" y="4138"/>
                  </a:cubicBezTo>
                  <a:close/>
                  <a:moveTo>
                    <a:pt x="1335" y="4138"/>
                  </a:moveTo>
                  <a:cubicBezTo>
                    <a:pt x="1319" y="4138"/>
                    <a:pt x="1306" y="4143"/>
                    <a:pt x="1296" y="4153"/>
                  </a:cubicBezTo>
                  <a:cubicBezTo>
                    <a:pt x="1286" y="4164"/>
                    <a:pt x="1281" y="4178"/>
                    <a:pt x="1281" y="4195"/>
                  </a:cubicBezTo>
                  <a:cubicBezTo>
                    <a:pt x="1281" y="4205"/>
                    <a:pt x="1283" y="4213"/>
                    <a:pt x="1285" y="4221"/>
                  </a:cubicBezTo>
                  <a:cubicBezTo>
                    <a:pt x="1288" y="4228"/>
                    <a:pt x="1292" y="4234"/>
                    <a:pt x="1296" y="4238"/>
                  </a:cubicBezTo>
                  <a:cubicBezTo>
                    <a:pt x="1301" y="4243"/>
                    <a:pt x="1307" y="4247"/>
                    <a:pt x="1313" y="4249"/>
                  </a:cubicBezTo>
                  <a:cubicBezTo>
                    <a:pt x="1320" y="4251"/>
                    <a:pt x="1327" y="4252"/>
                    <a:pt x="1335" y="4252"/>
                  </a:cubicBezTo>
                  <a:cubicBezTo>
                    <a:pt x="1341" y="4252"/>
                    <a:pt x="1347" y="4251"/>
                    <a:pt x="1352" y="4250"/>
                  </a:cubicBezTo>
                  <a:cubicBezTo>
                    <a:pt x="1358" y="4248"/>
                    <a:pt x="1364" y="4246"/>
                    <a:pt x="1370" y="4243"/>
                  </a:cubicBezTo>
                  <a:lnTo>
                    <a:pt x="1370" y="4223"/>
                  </a:lnTo>
                  <a:lnTo>
                    <a:pt x="1369" y="4223"/>
                  </a:lnTo>
                  <a:cubicBezTo>
                    <a:pt x="1368" y="4224"/>
                    <a:pt x="1366" y="4225"/>
                    <a:pt x="1363" y="4227"/>
                  </a:cubicBezTo>
                  <a:cubicBezTo>
                    <a:pt x="1361" y="4228"/>
                    <a:pt x="1358" y="4230"/>
                    <a:pt x="1356" y="4231"/>
                  </a:cubicBezTo>
                  <a:cubicBezTo>
                    <a:pt x="1353" y="4233"/>
                    <a:pt x="1349" y="4234"/>
                    <a:pt x="1345" y="4235"/>
                  </a:cubicBezTo>
                  <a:cubicBezTo>
                    <a:pt x="1342" y="4236"/>
                    <a:pt x="1338" y="4236"/>
                    <a:pt x="1334" y="4236"/>
                  </a:cubicBezTo>
                  <a:cubicBezTo>
                    <a:pt x="1323" y="4236"/>
                    <a:pt x="1315" y="4233"/>
                    <a:pt x="1309" y="4226"/>
                  </a:cubicBezTo>
                  <a:cubicBezTo>
                    <a:pt x="1303" y="4219"/>
                    <a:pt x="1300" y="4209"/>
                    <a:pt x="1300" y="4195"/>
                  </a:cubicBezTo>
                  <a:cubicBezTo>
                    <a:pt x="1300" y="4182"/>
                    <a:pt x="1303" y="4172"/>
                    <a:pt x="1309" y="4165"/>
                  </a:cubicBezTo>
                  <a:cubicBezTo>
                    <a:pt x="1315" y="4158"/>
                    <a:pt x="1324" y="4154"/>
                    <a:pt x="1334" y="4154"/>
                  </a:cubicBezTo>
                  <a:cubicBezTo>
                    <a:pt x="1340" y="4154"/>
                    <a:pt x="1346" y="4155"/>
                    <a:pt x="1351" y="4158"/>
                  </a:cubicBezTo>
                  <a:cubicBezTo>
                    <a:pt x="1357" y="4160"/>
                    <a:pt x="1363" y="4163"/>
                    <a:pt x="1369" y="4168"/>
                  </a:cubicBezTo>
                  <a:lnTo>
                    <a:pt x="1370" y="4168"/>
                  </a:lnTo>
                  <a:lnTo>
                    <a:pt x="1370" y="4147"/>
                  </a:lnTo>
                  <a:cubicBezTo>
                    <a:pt x="1365" y="4145"/>
                    <a:pt x="1359" y="4143"/>
                    <a:pt x="1353" y="4141"/>
                  </a:cubicBezTo>
                  <a:cubicBezTo>
                    <a:pt x="1347" y="4139"/>
                    <a:pt x="1341" y="4138"/>
                    <a:pt x="1335" y="4138"/>
                  </a:cubicBezTo>
                  <a:close/>
                  <a:moveTo>
                    <a:pt x="3300" y="4138"/>
                  </a:moveTo>
                  <a:cubicBezTo>
                    <a:pt x="3284" y="4138"/>
                    <a:pt x="3271" y="4143"/>
                    <a:pt x="3261" y="4153"/>
                  </a:cubicBezTo>
                  <a:cubicBezTo>
                    <a:pt x="3251" y="4164"/>
                    <a:pt x="3246" y="4178"/>
                    <a:pt x="3246" y="4195"/>
                  </a:cubicBezTo>
                  <a:cubicBezTo>
                    <a:pt x="3246" y="4205"/>
                    <a:pt x="3247" y="4213"/>
                    <a:pt x="3250" y="4221"/>
                  </a:cubicBezTo>
                  <a:cubicBezTo>
                    <a:pt x="3253" y="4228"/>
                    <a:pt x="3256" y="4234"/>
                    <a:pt x="3261" y="4238"/>
                  </a:cubicBezTo>
                  <a:cubicBezTo>
                    <a:pt x="3266" y="4243"/>
                    <a:pt x="3271" y="4247"/>
                    <a:pt x="3278" y="4249"/>
                  </a:cubicBezTo>
                  <a:cubicBezTo>
                    <a:pt x="3285" y="4251"/>
                    <a:pt x="3292" y="4252"/>
                    <a:pt x="3300" y="4252"/>
                  </a:cubicBezTo>
                  <a:cubicBezTo>
                    <a:pt x="3306" y="4252"/>
                    <a:pt x="3312" y="4251"/>
                    <a:pt x="3317" y="4250"/>
                  </a:cubicBezTo>
                  <a:cubicBezTo>
                    <a:pt x="3323" y="4248"/>
                    <a:pt x="3329" y="4246"/>
                    <a:pt x="3335" y="4243"/>
                  </a:cubicBezTo>
                  <a:lnTo>
                    <a:pt x="3335" y="4223"/>
                  </a:lnTo>
                  <a:lnTo>
                    <a:pt x="3334" y="4223"/>
                  </a:lnTo>
                  <a:cubicBezTo>
                    <a:pt x="3332" y="4224"/>
                    <a:pt x="3330" y="4225"/>
                    <a:pt x="3328" y="4227"/>
                  </a:cubicBezTo>
                  <a:cubicBezTo>
                    <a:pt x="3326" y="4228"/>
                    <a:pt x="3323" y="4230"/>
                    <a:pt x="3321" y="4231"/>
                  </a:cubicBezTo>
                  <a:cubicBezTo>
                    <a:pt x="3318" y="4233"/>
                    <a:pt x="3314" y="4234"/>
                    <a:pt x="3310" y="4235"/>
                  </a:cubicBezTo>
                  <a:cubicBezTo>
                    <a:pt x="3306" y="4236"/>
                    <a:pt x="3303" y="4236"/>
                    <a:pt x="3299" y="4236"/>
                  </a:cubicBezTo>
                  <a:cubicBezTo>
                    <a:pt x="3288" y="4236"/>
                    <a:pt x="3280" y="4233"/>
                    <a:pt x="3274" y="4226"/>
                  </a:cubicBezTo>
                  <a:cubicBezTo>
                    <a:pt x="3268" y="4219"/>
                    <a:pt x="3265" y="4209"/>
                    <a:pt x="3265" y="4195"/>
                  </a:cubicBezTo>
                  <a:cubicBezTo>
                    <a:pt x="3265" y="4182"/>
                    <a:pt x="3268" y="4172"/>
                    <a:pt x="3274" y="4165"/>
                  </a:cubicBezTo>
                  <a:cubicBezTo>
                    <a:pt x="3280" y="4158"/>
                    <a:pt x="3289" y="4154"/>
                    <a:pt x="3299" y="4154"/>
                  </a:cubicBezTo>
                  <a:cubicBezTo>
                    <a:pt x="3305" y="4154"/>
                    <a:pt x="3310" y="4155"/>
                    <a:pt x="3316" y="4158"/>
                  </a:cubicBezTo>
                  <a:cubicBezTo>
                    <a:pt x="3322" y="4160"/>
                    <a:pt x="3328" y="4163"/>
                    <a:pt x="3334" y="4168"/>
                  </a:cubicBezTo>
                  <a:lnTo>
                    <a:pt x="3335" y="4168"/>
                  </a:lnTo>
                  <a:lnTo>
                    <a:pt x="3335" y="4147"/>
                  </a:lnTo>
                  <a:cubicBezTo>
                    <a:pt x="3330" y="4145"/>
                    <a:pt x="3324" y="4143"/>
                    <a:pt x="3318" y="4141"/>
                  </a:cubicBezTo>
                  <a:cubicBezTo>
                    <a:pt x="3312" y="4139"/>
                    <a:pt x="3306" y="4138"/>
                    <a:pt x="3300" y="4138"/>
                  </a:cubicBezTo>
                  <a:close/>
                  <a:moveTo>
                    <a:pt x="590" y="4141"/>
                  </a:moveTo>
                  <a:lnTo>
                    <a:pt x="590" y="4250"/>
                  </a:lnTo>
                  <a:lnTo>
                    <a:pt x="608" y="4250"/>
                  </a:lnTo>
                  <a:lnTo>
                    <a:pt x="608" y="4172"/>
                  </a:lnTo>
                  <a:cubicBezTo>
                    <a:pt x="613" y="4168"/>
                    <a:pt x="618" y="4165"/>
                    <a:pt x="623" y="4163"/>
                  </a:cubicBezTo>
                  <a:cubicBezTo>
                    <a:pt x="628" y="4160"/>
                    <a:pt x="634" y="4159"/>
                    <a:pt x="640" y="4159"/>
                  </a:cubicBezTo>
                  <a:cubicBezTo>
                    <a:pt x="643" y="4159"/>
                    <a:pt x="646" y="4159"/>
                    <a:pt x="649" y="4159"/>
                  </a:cubicBezTo>
                  <a:cubicBezTo>
                    <a:pt x="651" y="4160"/>
                    <a:pt x="654" y="4160"/>
                    <a:pt x="657" y="4161"/>
                  </a:cubicBezTo>
                  <a:lnTo>
                    <a:pt x="658" y="4161"/>
                  </a:lnTo>
                  <a:lnTo>
                    <a:pt x="658" y="4142"/>
                  </a:lnTo>
                  <a:cubicBezTo>
                    <a:pt x="655" y="4141"/>
                    <a:pt x="653" y="4141"/>
                    <a:pt x="651" y="4141"/>
                  </a:cubicBezTo>
                  <a:cubicBezTo>
                    <a:pt x="650" y="4141"/>
                    <a:pt x="647" y="4141"/>
                    <a:pt x="644" y="4141"/>
                  </a:cubicBezTo>
                  <a:cubicBezTo>
                    <a:pt x="638" y="4141"/>
                    <a:pt x="633" y="4142"/>
                    <a:pt x="627" y="4144"/>
                  </a:cubicBezTo>
                  <a:cubicBezTo>
                    <a:pt x="622" y="4147"/>
                    <a:pt x="615" y="4151"/>
                    <a:pt x="608" y="4157"/>
                  </a:cubicBezTo>
                  <a:lnTo>
                    <a:pt x="608" y="4141"/>
                  </a:lnTo>
                  <a:lnTo>
                    <a:pt x="590" y="4141"/>
                  </a:lnTo>
                  <a:close/>
                  <a:moveTo>
                    <a:pt x="982" y="4141"/>
                  </a:moveTo>
                  <a:lnTo>
                    <a:pt x="982" y="4250"/>
                  </a:lnTo>
                  <a:lnTo>
                    <a:pt x="1000" y="4250"/>
                  </a:lnTo>
                  <a:lnTo>
                    <a:pt x="1000" y="4141"/>
                  </a:lnTo>
                  <a:lnTo>
                    <a:pt x="982" y="4141"/>
                  </a:lnTo>
                  <a:close/>
                  <a:moveTo>
                    <a:pt x="1812" y="4141"/>
                  </a:moveTo>
                  <a:lnTo>
                    <a:pt x="1812" y="4250"/>
                  </a:lnTo>
                  <a:lnTo>
                    <a:pt x="1830" y="4250"/>
                  </a:lnTo>
                  <a:lnTo>
                    <a:pt x="1830" y="4141"/>
                  </a:lnTo>
                  <a:lnTo>
                    <a:pt x="1812" y="4141"/>
                  </a:lnTo>
                  <a:close/>
                  <a:moveTo>
                    <a:pt x="2020" y="4141"/>
                  </a:moveTo>
                  <a:lnTo>
                    <a:pt x="2020" y="4250"/>
                  </a:lnTo>
                  <a:lnTo>
                    <a:pt x="2038" y="4250"/>
                  </a:lnTo>
                  <a:lnTo>
                    <a:pt x="2038" y="4172"/>
                  </a:lnTo>
                  <a:cubicBezTo>
                    <a:pt x="2043" y="4168"/>
                    <a:pt x="2048" y="4165"/>
                    <a:pt x="2053" y="4163"/>
                  </a:cubicBezTo>
                  <a:cubicBezTo>
                    <a:pt x="2058" y="4160"/>
                    <a:pt x="2064" y="4159"/>
                    <a:pt x="2070" y="4159"/>
                  </a:cubicBezTo>
                  <a:cubicBezTo>
                    <a:pt x="2073" y="4159"/>
                    <a:pt x="2076" y="4159"/>
                    <a:pt x="2079" y="4159"/>
                  </a:cubicBezTo>
                  <a:cubicBezTo>
                    <a:pt x="2081" y="4160"/>
                    <a:pt x="2084" y="4160"/>
                    <a:pt x="2087" y="4161"/>
                  </a:cubicBezTo>
                  <a:lnTo>
                    <a:pt x="2088" y="4161"/>
                  </a:lnTo>
                  <a:lnTo>
                    <a:pt x="2088" y="4142"/>
                  </a:lnTo>
                  <a:cubicBezTo>
                    <a:pt x="2085" y="4141"/>
                    <a:pt x="2083" y="4141"/>
                    <a:pt x="2081" y="4141"/>
                  </a:cubicBezTo>
                  <a:cubicBezTo>
                    <a:pt x="2080" y="4141"/>
                    <a:pt x="2077" y="4141"/>
                    <a:pt x="2074" y="4141"/>
                  </a:cubicBezTo>
                  <a:cubicBezTo>
                    <a:pt x="2068" y="4141"/>
                    <a:pt x="2063" y="4142"/>
                    <a:pt x="2057" y="4144"/>
                  </a:cubicBezTo>
                  <a:cubicBezTo>
                    <a:pt x="2052" y="4147"/>
                    <a:pt x="2045" y="4151"/>
                    <a:pt x="2038" y="4157"/>
                  </a:cubicBezTo>
                  <a:lnTo>
                    <a:pt x="2038" y="4141"/>
                  </a:lnTo>
                  <a:lnTo>
                    <a:pt x="2020" y="4141"/>
                  </a:lnTo>
                  <a:close/>
                  <a:moveTo>
                    <a:pt x="2327" y="4141"/>
                  </a:moveTo>
                  <a:lnTo>
                    <a:pt x="2327" y="4250"/>
                  </a:lnTo>
                  <a:lnTo>
                    <a:pt x="2345" y="4250"/>
                  </a:lnTo>
                  <a:lnTo>
                    <a:pt x="2345" y="4141"/>
                  </a:lnTo>
                  <a:lnTo>
                    <a:pt x="2327" y="4141"/>
                  </a:lnTo>
                  <a:close/>
                  <a:moveTo>
                    <a:pt x="2371" y="4141"/>
                  </a:moveTo>
                  <a:lnTo>
                    <a:pt x="2371" y="4250"/>
                  </a:lnTo>
                  <a:lnTo>
                    <a:pt x="2390" y="4250"/>
                  </a:lnTo>
                  <a:lnTo>
                    <a:pt x="2390" y="4172"/>
                  </a:lnTo>
                  <a:cubicBezTo>
                    <a:pt x="2394" y="4168"/>
                    <a:pt x="2400" y="4165"/>
                    <a:pt x="2405" y="4163"/>
                  </a:cubicBezTo>
                  <a:cubicBezTo>
                    <a:pt x="2410" y="4160"/>
                    <a:pt x="2416" y="4159"/>
                    <a:pt x="2421" y="4159"/>
                  </a:cubicBezTo>
                  <a:cubicBezTo>
                    <a:pt x="2425" y="4159"/>
                    <a:pt x="2428" y="4159"/>
                    <a:pt x="2430" y="4159"/>
                  </a:cubicBezTo>
                  <a:cubicBezTo>
                    <a:pt x="2433" y="4160"/>
                    <a:pt x="2436" y="4160"/>
                    <a:pt x="2438" y="4161"/>
                  </a:cubicBezTo>
                  <a:lnTo>
                    <a:pt x="2439" y="4161"/>
                  </a:lnTo>
                  <a:lnTo>
                    <a:pt x="2439" y="4142"/>
                  </a:lnTo>
                  <a:cubicBezTo>
                    <a:pt x="2436" y="4141"/>
                    <a:pt x="2434" y="4141"/>
                    <a:pt x="2433" y="4141"/>
                  </a:cubicBezTo>
                  <a:cubicBezTo>
                    <a:pt x="2431" y="4141"/>
                    <a:pt x="2429" y="4141"/>
                    <a:pt x="2426" y="4141"/>
                  </a:cubicBezTo>
                  <a:cubicBezTo>
                    <a:pt x="2420" y="4141"/>
                    <a:pt x="2414" y="4142"/>
                    <a:pt x="2409" y="4144"/>
                  </a:cubicBezTo>
                  <a:cubicBezTo>
                    <a:pt x="2403" y="4147"/>
                    <a:pt x="2397" y="4151"/>
                    <a:pt x="2390" y="4157"/>
                  </a:cubicBezTo>
                  <a:lnTo>
                    <a:pt x="2390" y="4141"/>
                  </a:lnTo>
                  <a:lnTo>
                    <a:pt x="2371" y="4141"/>
                  </a:lnTo>
                  <a:close/>
                  <a:moveTo>
                    <a:pt x="2611" y="4141"/>
                  </a:moveTo>
                  <a:lnTo>
                    <a:pt x="2655" y="4245"/>
                  </a:lnTo>
                  <a:lnTo>
                    <a:pt x="2634" y="4290"/>
                  </a:lnTo>
                  <a:lnTo>
                    <a:pt x="2654" y="4290"/>
                  </a:lnTo>
                  <a:lnTo>
                    <a:pt x="2718" y="4141"/>
                  </a:lnTo>
                  <a:lnTo>
                    <a:pt x="2698" y="4141"/>
                  </a:lnTo>
                  <a:lnTo>
                    <a:pt x="2665" y="4222"/>
                  </a:lnTo>
                  <a:lnTo>
                    <a:pt x="2631" y="4141"/>
                  </a:lnTo>
                  <a:lnTo>
                    <a:pt x="2611" y="4141"/>
                  </a:lnTo>
                  <a:close/>
                  <a:moveTo>
                    <a:pt x="3072" y="4141"/>
                  </a:moveTo>
                  <a:lnTo>
                    <a:pt x="3072" y="4250"/>
                  </a:lnTo>
                  <a:lnTo>
                    <a:pt x="3091" y="4250"/>
                  </a:lnTo>
                  <a:lnTo>
                    <a:pt x="3091" y="4172"/>
                  </a:lnTo>
                  <a:cubicBezTo>
                    <a:pt x="3096" y="4168"/>
                    <a:pt x="3101" y="4165"/>
                    <a:pt x="3106" y="4163"/>
                  </a:cubicBezTo>
                  <a:cubicBezTo>
                    <a:pt x="3111" y="4160"/>
                    <a:pt x="3117" y="4159"/>
                    <a:pt x="3122" y="4159"/>
                  </a:cubicBezTo>
                  <a:cubicBezTo>
                    <a:pt x="3126" y="4159"/>
                    <a:pt x="3129" y="4159"/>
                    <a:pt x="3131" y="4159"/>
                  </a:cubicBezTo>
                  <a:cubicBezTo>
                    <a:pt x="3134" y="4160"/>
                    <a:pt x="3137" y="4160"/>
                    <a:pt x="3139" y="4161"/>
                  </a:cubicBezTo>
                  <a:lnTo>
                    <a:pt x="3140" y="4161"/>
                  </a:lnTo>
                  <a:lnTo>
                    <a:pt x="3140" y="4142"/>
                  </a:lnTo>
                  <a:cubicBezTo>
                    <a:pt x="3138" y="4141"/>
                    <a:pt x="3135" y="4141"/>
                    <a:pt x="3134" y="4141"/>
                  </a:cubicBezTo>
                  <a:cubicBezTo>
                    <a:pt x="3133" y="4141"/>
                    <a:pt x="3130" y="4141"/>
                    <a:pt x="3127" y="4141"/>
                  </a:cubicBezTo>
                  <a:cubicBezTo>
                    <a:pt x="3121" y="4141"/>
                    <a:pt x="3116" y="4142"/>
                    <a:pt x="3110" y="4144"/>
                  </a:cubicBezTo>
                  <a:cubicBezTo>
                    <a:pt x="3104" y="4147"/>
                    <a:pt x="3098" y="4151"/>
                    <a:pt x="3091" y="4157"/>
                  </a:cubicBezTo>
                  <a:lnTo>
                    <a:pt x="3091" y="4141"/>
                  </a:lnTo>
                  <a:lnTo>
                    <a:pt x="3072" y="4141"/>
                  </a:lnTo>
                  <a:close/>
                  <a:moveTo>
                    <a:pt x="3145" y="4141"/>
                  </a:moveTo>
                  <a:lnTo>
                    <a:pt x="3188" y="4245"/>
                  </a:lnTo>
                  <a:lnTo>
                    <a:pt x="3168" y="4290"/>
                  </a:lnTo>
                  <a:lnTo>
                    <a:pt x="3188" y="4290"/>
                  </a:lnTo>
                  <a:lnTo>
                    <a:pt x="3251" y="4141"/>
                  </a:lnTo>
                  <a:lnTo>
                    <a:pt x="3232" y="4141"/>
                  </a:lnTo>
                  <a:lnTo>
                    <a:pt x="3198" y="4222"/>
                  </a:lnTo>
                  <a:lnTo>
                    <a:pt x="3165" y="4141"/>
                  </a:lnTo>
                  <a:lnTo>
                    <a:pt x="3145" y="4141"/>
                  </a:lnTo>
                  <a:close/>
                  <a:moveTo>
                    <a:pt x="3606" y="4141"/>
                  </a:moveTo>
                  <a:lnTo>
                    <a:pt x="3606" y="4250"/>
                  </a:lnTo>
                  <a:lnTo>
                    <a:pt x="3624" y="4250"/>
                  </a:lnTo>
                  <a:lnTo>
                    <a:pt x="3624" y="4141"/>
                  </a:lnTo>
                  <a:lnTo>
                    <a:pt x="3606" y="4141"/>
                  </a:lnTo>
                  <a:close/>
                  <a:moveTo>
                    <a:pt x="3763" y="4141"/>
                  </a:moveTo>
                  <a:lnTo>
                    <a:pt x="3763" y="4250"/>
                  </a:lnTo>
                  <a:lnTo>
                    <a:pt x="3781" y="4250"/>
                  </a:lnTo>
                  <a:lnTo>
                    <a:pt x="3781" y="4141"/>
                  </a:lnTo>
                  <a:lnTo>
                    <a:pt x="3763" y="4141"/>
                  </a:lnTo>
                  <a:close/>
                  <a:moveTo>
                    <a:pt x="4062" y="4141"/>
                  </a:moveTo>
                  <a:lnTo>
                    <a:pt x="4106" y="4250"/>
                  </a:lnTo>
                  <a:lnTo>
                    <a:pt x="4125" y="4250"/>
                  </a:lnTo>
                  <a:lnTo>
                    <a:pt x="4169" y="4141"/>
                  </a:lnTo>
                  <a:lnTo>
                    <a:pt x="4149" y="4141"/>
                  </a:lnTo>
                  <a:lnTo>
                    <a:pt x="4116" y="4228"/>
                  </a:lnTo>
                  <a:lnTo>
                    <a:pt x="4082" y="4141"/>
                  </a:lnTo>
                  <a:lnTo>
                    <a:pt x="4062" y="4141"/>
                  </a:lnTo>
                  <a:close/>
                  <a:moveTo>
                    <a:pt x="4268" y="4141"/>
                  </a:moveTo>
                  <a:lnTo>
                    <a:pt x="4268" y="4156"/>
                  </a:lnTo>
                  <a:lnTo>
                    <a:pt x="4331" y="4156"/>
                  </a:lnTo>
                  <a:lnTo>
                    <a:pt x="4267" y="4236"/>
                  </a:lnTo>
                  <a:lnTo>
                    <a:pt x="4267" y="4250"/>
                  </a:lnTo>
                  <a:lnTo>
                    <a:pt x="4355" y="4250"/>
                  </a:lnTo>
                  <a:lnTo>
                    <a:pt x="4355" y="4234"/>
                  </a:lnTo>
                  <a:lnTo>
                    <a:pt x="4290" y="4234"/>
                  </a:lnTo>
                  <a:lnTo>
                    <a:pt x="4353" y="4154"/>
                  </a:lnTo>
                  <a:lnTo>
                    <a:pt x="4353" y="4141"/>
                  </a:lnTo>
                  <a:lnTo>
                    <a:pt x="4268" y="4141"/>
                  </a:lnTo>
                  <a:close/>
                  <a:moveTo>
                    <a:pt x="4373" y="4141"/>
                  </a:moveTo>
                  <a:lnTo>
                    <a:pt x="4373" y="4250"/>
                  </a:lnTo>
                  <a:lnTo>
                    <a:pt x="4392" y="4250"/>
                  </a:lnTo>
                  <a:lnTo>
                    <a:pt x="4392" y="4141"/>
                  </a:lnTo>
                  <a:lnTo>
                    <a:pt x="4373" y="4141"/>
                  </a:lnTo>
                  <a:close/>
                  <a:moveTo>
                    <a:pt x="1429" y="4153"/>
                  </a:moveTo>
                  <a:cubicBezTo>
                    <a:pt x="1438" y="4153"/>
                    <a:pt x="1446" y="4155"/>
                    <a:pt x="1450" y="4161"/>
                  </a:cubicBezTo>
                  <a:cubicBezTo>
                    <a:pt x="1455" y="4166"/>
                    <a:pt x="1458" y="4173"/>
                    <a:pt x="1458" y="4183"/>
                  </a:cubicBezTo>
                  <a:lnTo>
                    <a:pt x="1395" y="4183"/>
                  </a:lnTo>
                  <a:cubicBezTo>
                    <a:pt x="1396" y="4175"/>
                    <a:pt x="1399" y="4167"/>
                    <a:pt x="1405" y="4162"/>
                  </a:cubicBezTo>
                  <a:cubicBezTo>
                    <a:pt x="1411" y="4156"/>
                    <a:pt x="1419" y="4153"/>
                    <a:pt x="1429" y="4153"/>
                  </a:cubicBezTo>
                  <a:close/>
                  <a:moveTo>
                    <a:pt x="1642" y="4153"/>
                  </a:moveTo>
                  <a:cubicBezTo>
                    <a:pt x="1652" y="4153"/>
                    <a:pt x="1659" y="4155"/>
                    <a:pt x="1664" y="4161"/>
                  </a:cubicBezTo>
                  <a:cubicBezTo>
                    <a:pt x="1669" y="4166"/>
                    <a:pt x="1671" y="4173"/>
                    <a:pt x="1671" y="4183"/>
                  </a:cubicBezTo>
                  <a:lnTo>
                    <a:pt x="1609" y="4183"/>
                  </a:lnTo>
                  <a:cubicBezTo>
                    <a:pt x="1610" y="4175"/>
                    <a:pt x="1613" y="4167"/>
                    <a:pt x="1619" y="4162"/>
                  </a:cubicBezTo>
                  <a:cubicBezTo>
                    <a:pt x="1625" y="4156"/>
                    <a:pt x="1633" y="4153"/>
                    <a:pt x="1642" y="4153"/>
                  </a:cubicBezTo>
                  <a:close/>
                  <a:moveTo>
                    <a:pt x="3013" y="4153"/>
                  </a:moveTo>
                  <a:cubicBezTo>
                    <a:pt x="3022" y="4153"/>
                    <a:pt x="3030" y="4155"/>
                    <a:pt x="3034" y="4161"/>
                  </a:cubicBezTo>
                  <a:cubicBezTo>
                    <a:pt x="3039" y="4166"/>
                    <a:pt x="3042" y="4173"/>
                    <a:pt x="3042" y="4183"/>
                  </a:cubicBezTo>
                  <a:lnTo>
                    <a:pt x="2979" y="4183"/>
                  </a:lnTo>
                  <a:cubicBezTo>
                    <a:pt x="2980" y="4175"/>
                    <a:pt x="2983" y="4167"/>
                    <a:pt x="2989" y="4162"/>
                  </a:cubicBezTo>
                  <a:cubicBezTo>
                    <a:pt x="2995" y="4156"/>
                    <a:pt x="3003" y="4153"/>
                    <a:pt x="3013" y="4153"/>
                  </a:cubicBezTo>
                  <a:close/>
                  <a:moveTo>
                    <a:pt x="3967" y="4153"/>
                  </a:moveTo>
                  <a:cubicBezTo>
                    <a:pt x="3977" y="4153"/>
                    <a:pt x="3984" y="4155"/>
                    <a:pt x="3989" y="4161"/>
                  </a:cubicBezTo>
                  <a:cubicBezTo>
                    <a:pt x="3994" y="4166"/>
                    <a:pt x="3996" y="4173"/>
                    <a:pt x="3996" y="4183"/>
                  </a:cubicBezTo>
                  <a:lnTo>
                    <a:pt x="3934" y="4183"/>
                  </a:lnTo>
                  <a:cubicBezTo>
                    <a:pt x="3935" y="4175"/>
                    <a:pt x="3938" y="4167"/>
                    <a:pt x="3944" y="4162"/>
                  </a:cubicBezTo>
                  <a:cubicBezTo>
                    <a:pt x="3950" y="4156"/>
                    <a:pt x="3958" y="4153"/>
                    <a:pt x="3967" y="4153"/>
                  </a:cubicBezTo>
                  <a:close/>
                  <a:moveTo>
                    <a:pt x="715" y="4154"/>
                  </a:moveTo>
                  <a:cubicBezTo>
                    <a:pt x="725" y="4154"/>
                    <a:pt x="732" y="4157"/>
                    <a:pt x="738" y="4164"/>
                  </a:cubicBezTo>
                  <a:cubicBezTo>
                    <a:pt x="743" y="4171"/>
                    <a:pt x="746" y="4181"/>
                    <a:pt x="746" y="4195"/>
                  </a:cubicBezTo>
                  <a:cubicBezTo>
                    <a:pt x="746" y="4209"/>
                    <a:pt x="743" y="4220"/>
                    <a:pt x="738" y="4227"/>
                  </a:cubicBezTo>
                  <a:cubicBezTo>
                    <a:pt x="732" y="4234"/>
                    <a:pt x="725" y="4237"/>
                    <a:pt x="715" y="4237"/>
                  </a:cubicBezTo>
                  <a:cubicBezTo>
                    <a:pt x="705" y="4237"/>
                    <a:pt x="697" y="4234"/>
                    <a:pt x="692" y="4226"/>
                  </a:cubicBezTo>
                  <a:cubicBezTo>
                    <a:pt x="686" y="4219"/>
                    <a:pt x="683" y="4209"/>
                    <a:pt x="683" y="4195"/>
                  </a:cubicBezTo>
                  <a:cubicBezTo>
                    <a:pt x="683" y="4181"/>
                    <a:pt x="686" y="4171"/>
                    <a:pt x="692" y="4164"/>
                  </a:cubicBezTo>
                  <a:cubicBezTo>
                    <a:pt x="697" y="4157"/>
                    <a:pt x="705" y="4154"/>
                    <a:pt x="715" y="4154"/>
                  </a:cubicBezTo>
                  <a:close/>
                  <a:moveTo>
                    <a:pt x="1227" y="4154"/>
                  </a:moveTo>
                  <a:cubicBezTo>
                    <a:pt x="1237" y="4154"/>
                    <a:pt x="1245" y="4157"/>
                    <a:pt x="1250" y="4164"/>
                  </a:cubicBezTo>
                  <a:cubicBezTo>
                    <a:pt x="1256" y="4171"/>
                    <a:pt x="1259" y="4181"/>
                    <a:pt x="1259" y="4195"/>
                  </a:cubicBezTo>
                  <a:cubicBezTo>
                    <a:pt x="1259" y="4209"/>
                    <a:pt x="1256" y="4220"/>
                    <a:pt x="1250" y="4227"/>
                  </a:cubicBezTo>
                  <a:cubicBezTo>
                    <a:pt x="1245" y="4234"/>
                    <a:pt x="1237" y="4237"/>
                    <a:pt x="1227" y="4237"/>
                  </a:cubicBezTo>
                  <a:cubicBezTo>
                    <a:pt x="1217" y="4237"/>
                    <a:pt x="1210" y="4234"/>
                    <a:pt x="1204" y="4226"/>
                  </a:cubicBezTo>
                  <a:cubicBezTo>
                    <a:pt x="1199" y="4219"/>
                    <a:pt x="1196" y="4209"/>
                    <a:pt x="1196" y="4195"/>
                  </a:cubicBezTo>
                  <a:cubicBezTo>
                    <a:pt x="1196" y="4181"/>
                    <a:pt x="1199" y="4171"/>
                    <a:pt x="1204" y="4164"/>
                  </a:cubicBezTo>
                  <a:cubicBezTo>
                    <a:pt x="1210" y="4157"/>
                    <a:pt x="1217" y="4154"/>
                    <a:pt x="1227" y="4154"/>
                  </a:cubicBezTo>
                  <a:close/>
                  <a:moveTo>
                    <a:pt x="2145" y="4154"/>
                  </a:moveTo>
                  <a:cubicBezTo>
                    <a:pt x="2155" y="4154"/>
                    <a:pt x="2162" y="4157"/>
                    <a:pt x="2168" y="4164"/>
                  </a:cubicBezTo>
                  <a:cubicBezTo>
                    <a:pt x="2173" y="4171"/>
                    <a:pt x="2176" y="4181"/>
                    <a:pt x="2176" y="4195"/>
                  </a:cubicBezTo>
                  <a:cubicBezTo>
                    <a:pt x="2176" y="4209"/>
                    <a:pt x="2173" y="4220"/>
                    <a:pt x="2168" y="4227"/>
                  </a:cubicBezTo>
                  <a:cubicBezTo>
                    <a:pt x="2162" y="4234"/>
                    <a:pt x="2155" y="4237"/>
                    <a:pt x="2145" y="4237"/>
                  </a:cubicBezTo>
                  <a:cubicBezTo>
                    <a:pt x="2135" y="4237"/>
                    <a:pt x="2127" y="4234"/>
                    <a:pt x="2122" y="4226"/>
                  </a:cubicBezTo>
                  <a:cubicBezTo>
                    <a:pt x="2116" y="4219"/>
                    <a:pt x="2113" y="4209"/>
                    <a:pt x="2113" y="4195"/>
                  </a:cubicBezTo>
                  <a:cubicBezTo>
                    <a:pt x="2113" y="4181"/>
                    <a:pt x="2116" y="4171"/>
                    <a:pt x="2122" y="4164"/>
                  </a:cubicBezTo>
                  <a:cubicBezTo>
                    <a:pt x="2127" y="4157"/>
                    <a:pt x="2135" y="4154"/>
                    <a:pt x="2145" y="4154"/>
                  </a:cubicBezTo>
                  <a:close/>
                  <a:moveTo>
                    <a:pt x="3858" y="4155"/>
                  </a:moveTo>
                  <a:cubicBezTo>
                    <a:pt x="3863" y="4155"/>
                    <a:pt x="3867" y="4155"/>
                    <a:pt x="3871" y="4156"/>
                  </a:cubicBezTo>
                  <a:cubicBezTo>
                    <a:pt x="3875" y="4157"/>
                    <a:pt x="3879" y="4158"/>
                    <a:pt x="3884" y="4160"/>
                  </a:cubicBezTo>
                  <a:lnTo>
                    <a:pt x="3884" y="4223"/>
                  </a:lnTo>
                  <a:cubicBezTo>
                    <a:pt x="3879" y="4227"/>
                    <a:pt x="3875" y="4230"/>
                    <a:pt x="3869" y="4232"/>
                  </a:cubicBezTo>
                  <a:cubicBezTo>
                    <a:pt x="3864" y="4234"/>
                    <a:pt x="3859" y="4235"/>
                    <a:pt x="3853" y="4235"/>
                  </a:cubicBezTo>
                  <a:cubicBezTo>
                    <a:pt x="3844" y="4235"/>
                    <a:pt x="3836" y="4232"/>
                    <a:pt x="3832" y="4225"/>
                  </a:cubicBezTo>
                  <a:cubicBezTo>
                    <a:pt x="3828" y="4219"/>
                    <a:pt x="3825" y="4209"/>
                    <a:pt x="3825" y="4196"/>
                  </a:cubicBezTo>
                  <a:cubicBezTo>
                    <a:pt x="3825" y="4183"/>
                    <a:pt x="3828" y="4172"/>
                    <a:pt x="3834" y="4165"/>
                  </a:cubicBezTo>
                  <a:cubicBezTo>
                    <a:pt x="3840" y="4158"/>
                    <a:pt x="3848" y="4155"/>
                    <a:pt x="3858" y="4155"/>
                  </a:cubicBezTo>
                  <a:close/>
                  <a:moveTo>
                    <a:pt x="1960" y="4155"/>
                  </a:moveTo>
                  <a:cubicBezTo>
                    <a:pt x="1970" y="4155"/>
                    <a:pt x="1976" y="4158"/>
                    <a:pt x="1981" y="4165"/>
                  </a:cubicBezTo>
                  <a:cubicBezTo>
                    <a:pt x="1985" y="4171"/>
                    <a:pt x="1988" y="4181"/>
                    <a:pt x="1988" y="4194"/>
                  </a:cubicBezTo>
                  <a:cubicBezTo>
                    <a:pt x="1988" y="4208"/>
                    <a:pt x="1985" y="4218"/>
                    <a:pt x="1979" y="4225"/>
                  </a:cubicBezTo>
                  <a:cubicBezTo>
                    <a:pt x="1973" y="4232"/>
                    <a:pt x="1965" y="4235"/>
                    <a:pt x="1955" y="4235"/>
                  </a:cubicBezTo>
                  <a:cubicBezTo>
                    <a:pt x="1950" y="4235"/>
                    <a:pt x="1946" y="4235"/>
                    <a:pt x="1942" y="4234"/>
                  </a:cubicBezTo>
                  <a:cubicBezTo>
                    <a:pt x="1939" y="4233"/>
                    <a:pt x="1934" y="4232"/>
                    <a:pt x="1929" y="4229"/>
                  </a:cubicBezTo>
                  <a:lnTo>
                    <a:pt x="1929" y="4168"/>
                  </a:lnTo>
                  <a:cubicBezTo>
                    <a:pt x="1934" y="4164"/>
                    <a:pt x="1939" y="4161"/>
                    <a:pt x="1944" y="4159"/>
                  </a:cubicBezTo>
                  <a:cubicBezTo>
                    <a:pt x="1950" y="4156"/>
                    <a:pt x="1955" y="4155"/>
                    <a:pt x="1960" y="4155"/>
                  </a:cubicBezTo>
                  <a:close/>
                  <a:moveTo>
                    <a:pt x="4238" y="4193"/>
                  </a:moveTo>
                  <a:lnTo>
                    <a:pt x="4238" y="4223"/>
                  </a:lnTo>
                  <a:cubicBezTo>
                    <a:pt x="4233" y="4226"/>
                    <a:pt x="4228" y="4230"/>
                    <a:pt x="4223" y="4232"/>
                  </a:cubicBezTo>
                  <a:cubicBezTo>
                    <a:pt x="4218" y="4235"/>
                    <a:pt x="4212" y="4236"/>
                    <a:pt x="4205" y="4236"/>
                  </a:cubicBezTo>
                  <a:cubicBezTo>
                    <a:pt x="4198" y="4236"/>
                    <a:pt x="4192" y="4234"/>
                    <a:pt x="4188" y="4231"/>
                  </a:cubicBezTo>
                  <a:cubicBezTo>
                    <a:pt x="4184" y="4228"/>
                    <a:pt x="4182" y="4223"/>
                    <a:pt x="4182" y="4217"/>
                  </a:cubicBezTo>
                  <a:cubicBezTo>
                    <a:pt x="4182" y="4211"/>
                    <a:pt x="4184" y="4207"/>
                    <a:pt x="4187" y="4204"/>
                  </a:cubicBezTo>
                  <a:cubicBezTo>
                    <a:pt x="4191" y="4201"/>
                    <a:pt x="4195" y="4198"/>
                    <a:pt x="4200" y="4197"/>
                  </a:cubicBezTo>
                  <a:cubicBezTo>
                    <a:pt x="4205" y="4196"/>
                    <a:pt x="4211" y="4195"/>
                    <a:pt x="4218" y="4194"/>
                  </a:cubicBezTo>
                  <a:cubicBezTo>
                    <a:pt x="4226" y="4193"/>
                    <a:pt x="4232" y="4193"/>
                    <a:pt x="4238" y="4193"/>
                  </a:cubicBezTo>
                  <a:close/>
                  <a:moveTo>
                    <a:pt x="502" y="4222"/>
                  </a:moveTo>
                  <a:lnTo>
                    <a:pt x="502" y="4250"/>
                  </a:lnTo>
                  <a:lnTo>
                    <a:pt x="526" y="4250"/>
                  </a:lnTo>
                  <a:lnTo>
                    <a:pt x="526" y="4222"/>
                  </a:lnTo>
                  <a:lnTo>
                    <a:pt x="502" y="4222"/>
                  </a:lnTo>
                  <a:close/>
                  <a:moveTo>
                    <a:pt x="2720" y="4222"/>
                  </a:moveTo>
                  <a:lnTo>
                    <a:pt x="2703" y="4286"/>
                  </a:lnTo>
                  <a:lnTo>
                    <a:pt x="2718" y="4286"/>
                  </a:lnTo>
                  <a:lnTo>
                    <a:pt x="2745" y="4222"/>
                  </a:lnTo>
                  <a:lnTo>
                    <a:pt x="2720" y="4222"/>
                  </a:lnTo>
                  <a:close/>
                </a:path>
              </a:pathLst>
            </a:custGeom>
            <a:solidFill>
              <a:srgbClr val="9C83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35" name="Group 8"/>
          <p:cNvGrpSpPr>
            <a:grpSpLocks noChangeAspect="1"/>
          </p:cNvGrpSpPr>
          <p:nvPr/>
        </p:nvGrpSpPr>
        <p:grpSpPr bwMode="auto">
          <a:xfrm>
            <a:off x="6524448" y="1650645"/>
            <a:ext cx="1039451" cy="1038518"/>
            <a:chOff x="3739" y="1344"/>
            <a:chExt cx="1117" cy="1116"/>
          </a:xfrm>
          <a:solidFill>
            <a:srgbClr val="9C8351"/>
          </a:solidFill>
        </p:grpSpPr>
        <p:sp>
          <p:nvSpPr>
            <p:cNvPr id="36" name="Freeform 9"/>
            <p:cNvSpPr>
              <a:spLocks/>
            </p:cNvSpPr>
            <p:nvPr/>
          </p:nvSpPr>
          <p:spPr bwMode="auto">
            <a:xfrm>
              <a:off x="4240" y="1408"/>
              <a:ext cx="41" cy="54"/>
            </a:xfrm>
            <a:custGeom>
              <a:avLst/>
              <a:gdLst>
                <a:gd name="T0" fmla="*/ 69 w 126"/>
                <a:gd name="T1" fmla="*/ 158 h 161"/>
                <a:gd name="T2" fmla="*/ 123 w 126"/>
                <a:gd name="T3" fmla="*/ 75 h 161"/>
                <a:gd name="T4" fmla="*/ 57 w 126"/>
                <a:gd name="T5" fmla="*/ 4 h 161"/>
                <a:gd name="T6" fmla="*/ 3 w 126"/>
                <a:gd name="T7" fmla="*/ 85 h 161"/>
                <a:gd name="T8" fmla="*/ 69 w 126"/>
                <a:gd name="T9" fmla="*/ 15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61">
                  <a:moveTo>
                    <a:pt x="69" y="158"/>
                  </a:moveTo>
                  <a:cubicBezTo>
                    <a:pt x="113" y="154"/>
                    <a:pt x="126" y="114"/>
                    <a:pt x="123" y="75"/>
                  </a:cubicBezTo>
                  <a:cubicBezTo>
                    <a:pt x="120" y="37"/>
                    <a:pt x="99" y="0"/>
                    <a:pt x="57" y="4"/>
                  </a:cubicBezTo>
                  <a:cubicBezTo>
                    <a:pt x="14" y="7"/>
                    <a:pt x="0" y="47"/>
                    <a:pt x="3" y="85"/>
                  </a:cubicBezTo>
                  <a:cubicBezTo>
                    <a:pt x="6" y="124"/>
                    <a:pt x="26" y="161"/>
                    <a:pt x="69" y="158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7" name="Freeform 10"/>
            <p:cNvSpPr>
              <a:spLocks/>
            </p:cNvSpPr>
            <p:nvPr/>
          </p:nvSpPr>
          <p:spPr bwMode="auto">
            <a:xfrm>
              <a:off x="4654" y="1592"/>
              <a:ext cx="29" cy="27"/>
            </a:xfrm>
            <a:custGeom>
              <a:avLst/>
              <a:gdLst>
                <a:gd name="T0" fmla="*/ 29 w 29"/>
                <a:gd name="T1" fmla="*/ 0 h 27"/>
                <a:gd name="T2" fmla="*/ 29 w 29"/>
                <a:gd name="T3" fmla="*/ 0 h 27"/>
                <a:gd name="T4" fmla="*/ 0 w 29"/>
                <a:gd name="T5" fmla="*/ 11 h 27"/>
                <a:gd name="T6" fmla="*/ 13 w 29"/>
                <a:gd name="T7" fmla="*/ 27 h 27"/>
                <a:gd name="T8" fmla="*/ 29 w 29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7">
                  <a:moveTo>
                    <a:pt x="29" y="0"/>
                  </a:moveTo>
                  <a:lnTo>
                    <a:pt x="29" y="0"/>
                  </a:lnTo>
                  <a:lnTo>
                    <a:pt x="0" y="11"/>
                  </a:lnTo>
                  <a:lnTo>
                    <a:pt x="13" y="27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8" name="Freeform 11"/>
            <p:cNvSpPr>
              <a:spLocks/>
            </p:cNvSpPr>
            <p:nvPr/>
          </p:nvSpPr>
          <p:spPr bwMode="auto">
            <a:xfrm>
              <a:off x="3993" y="1506"/>
              <a:ext cx="26" cy="26"/>
            </a:xfrm>
            <a:custGeom>
              <a:avLst/>
              <a:gdLst>
                <a:gd name="T0" fmla="*/ 65 w 80"/>
                <a:gd name="T1" fmla="*/ 20 h 79"/>
                <a:gd name="T2" fmla="*/ 12 w 80"/>
                <a:gd name="T3" fmla="*/ 18 h 79"/>
                <a:gd name="T4" fmla="*/ 0 w 80"/>
                <a:gd name="T5" fmla="*/ 27 h 79"/>
                <a:gd name="T6" fmla="*/ 40 w 80"/>
                <a:gd name="T7" fmla="*/ 79 h 79"/>
                <a:gd name="T8" fmla="*/ 52 w 80"/>
                <a:gd name="T9" fmla="*/ 70 h 79"/>
                <a:gd name="T10" fmla="*/ 65 w 80"/>
                <a:gd name="T11" fmla="*/ 2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79">
                  <a:moveTo>
                    <a:pt x="65" y="20"/>
                  </a:moveTo>
                  <a:cubicBezTo>
                    <a:pt x="50" y="0"/>
                    <a:pt x="30" y="4"/>
                    <a:pt x="12" y="18"/>
                  </a:cubicBezTo>
                  <a:lnTo>
                    <a:pt x="0" y="27"/>
                  </a:lnTo>
                  <a:lnTo>
                    <a:pt x="40" y="79"/>
                  </a:lnTo>
                  <a:lnTo>
                    <a:pt x="52" y="70"/>
                  </a:lnTo>
                  <a:cubicBezTo>
                    <a:pt x="69" y="57"/>
                    <a:pt x="80" y="39"/>
                    <a:pt x="65" y="2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39" name="Freeform 12"/>
            <p:cNvSpPr>
              <a:spLocks/>
            </p:cNvSpPr>
            <p:nvPr/>
          </p:nvSpPr>
          <p:spPr bwMode="auto">
            <a:xfrm>
              <a:off x="4052" y="1460"/>
              <a:ext cx="50" cy="58"/>
            </a:xfrm>
            <a:custGeom>
              <a:avLst/>
              <a:gdLst>
                <a:gd name="T0" fmla="*/ 110 w 149"/>
                <a:gd name="T1" fmla="*/ 156 h 177"/>
                <a:gd name="T2" fmla="*/ 127 w 149"/>
                <a:gd name="T3" fmla="*/ 59 h 177"/>
                <a:gd name="T4" fmla="*/ 38 w 149"/>
                <a:gd name="T5" fmla="*/ 20 h 177"/>
                <a:gd name="T6" fmla="*/ 20 w 149"/>
                <a:gd name="T7" fmla="*/ 116 h 177"/>
                <a:gd name="T8" fmla="*/ 110 w 149"/>
                <a:gd name="T9" fmla="*/ 156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177">
                  <a:moveTo>
                    <a:pt x="110" y="156"/>
                  </a:moveTo>
                  <a:cubicBezTo>
                    <a:pt x="149" y="136"/>
                    <a:pt x="145" y="93"/>
                    <a:pt x="127" y="59"/>
                  </a:cubicBezTo>
                  <a:cubicBezTo>
                    <a:pt x="109" y="26"/>
                    <a:pt x="76" y="0"/>
                    <a:pt x="38" y="20"/>
                  </a:cubicBezTo>
                  <a:cubicBezTo>
                    <a:pt x="0" y="40"/>
                    <a:pt x="3" y="83"/>
                    <a:pt x="20" y="116"/>
                  </a:cubicBezTo>
                  <a:cubicBezTo>
                    <a:pt x="39" y="150"/>
                    <a:pt x="72" y="177"/>
                    <a:pt x="110" y="15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4707" y="1647"/>
              <a:ext cx="26" cy="26"/>
            </a:xfrm>
            <a:custGeom>
              <a:avLst/>
              <a:gdLst>
                <a:gd name="T0" fmla="*/ 56 w 78"/>
                <a:gd name="T1" fmla="*/ 66 h 79"/>
                <a:gd name="T2" fmla="*/ 64 w 78"/>
                <a:gd name="T3" fmla="*/ 13 h 79"/>
                <a:gd name="T4" fmla="*/ 56 w 78"/>
                <a:gd name="T5" fmla="*/ 0 h 79"/>
                <a:gd name="T6" fmla="*/ 0 w 78"/>
                <a:gd name="T7" fmla="*/ 34 h 79"/>
                <a:gd name="T8" fmla="*/ 8 w 78"/>
                <a:gd name="T9" fmla="*/ 47 h 79"/>
                <a:gd name="T10" fmla="*/ 56 w 78"/>
                <a:gd name="T11" fmla="*/ 66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79">
                  <a:moveTo>
                    <a:pt x="56" y="66"/>
                  </a:moveTo>
                  <a:cubicBezTo>
                    <a:pt x="78" y="53"/>
                    <a:pt x="75" y="32"/>
                    <a:pt x="64" y="13"/>
                  </a:cubicBezTo>
                  <a:lnTo>
                    <a:pt x="56" y="0"/>
                  </a:lnTo>
                  <a:lnTo>
                    <a:pt x="0" y="34"/>
                  </a:lnTo>
                  <a:lnTo>
                    <a:pt x="8" y="47"/>
                  </a:lnTo>
                  <a:cubicBezTo>
                    <a:pt x="19" y="65"/>
                    <a:pt x="35" y="79"/>
                    <a:pt x="56" y="6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1" name="Freeform 14"/>
            <p:cNvSpPr>
              <a:spLocks noEditPoints="1"/>
            </p:cNvSpPr>
            <p:nvPr/>
          </p:nvSpPr>
          <p:spPr bwMode="auto">
            <a:xfrm>
              <a:off x="3739" y="1344"/>
              <a:ext cx="1117" cy="1116"/>
            </a:xfrm>
            <a:custGeom>
              <a:avLst/>
              <a:gdLst>
                <a:gd name="T0" fmla="*/ 3068 w 3365"/>
                <a:gd name="T1" fmla="*/ 1403 h 3365"/>
                <a:gd name="T2" fmla="*/ 2953 w 3365"/>
                <a:gd name="T3" fmla="*/ 2100 h 3365"/>
                <a:gd name="T4" fmla="*/ 2899 w 3365"/>
                <a:gd name="T5" fmla="*/ 2460 h 3365"/>
                <a:gd name="T6" fmla="*/ 2853 w 3365"/>
                <a:gd name="T7" fmla="*/ 2691 h 3365"/>
                <a:gd name="T8" fmla="*/ 2129 w 3365"/>
                <a:gd name="T9" fmla="*/ 2893 h 3365"/>
                <a:gd name="T10" fmla="*/ 1939 w 3365"/>
                <a:gd name="T11" fmla="*/ 2862 h 3365"/>
                <a:gd name="T12" fmla="*/ 1757 w 3365"/>
                <a:gd name="T13" fmla="*/ 2809 h 3365"/>
                <a:gd name="T14" fmla="*/ 1544 w 3365"/>
                <a:gd name="T15" fmla="*/ 2752 h 3365"/>
                <a:gd name="T16" fmla="*/ 590 w 3365"/>
                <a:gd name="T17" fmla="*/ 2801 h 3365"/>
                <a:gd name="T18" fmla="*/ 879 w 3365"/>
                <a:gd name="T19" fmla="*/ 2544 h 3365"/>
                <a:gd name="T20" fmla="*/ 1180 w 3365"/>
                <a:gd name="T21" fmla="*/ 2370 h 3365"/>
                <a:gd name="T22" fmla="*/ 713 w 3365"/>
                <a:gd name="T23" fmla="*/ 2347 h 3365"/>
                <a:gd name="T24" fmla="*/ 436 w 3365"/>
                <a:gd name="T25" fmla="*/ 2319 h 3365"/>
                <a:gd name="T26" fmla="*/ 264 w 3365"/>
                <a:gd name="T27" fmla="*/ 2154 h 3365"/>
                <a:gd name="T28" fmla="*/ 800 w 3365"/>
                <a:gd name="T29" fmla="*/ 2054 h 3365"/>
                <a:gd name="T30" fmla="*/ 1441 w 3365"/>
                <a:gd name="T31" fmla="*/ 2041 h 3365"/>
                <a:gd name="T32" fmla="*/ 1321 w 3365"/>
                <a:gd name="T33" fmla="*/ 1995 h 3365"/>
                <a:gd name="T34" fmla="*/ 1164 w 3365"/>
                <a:gd name="T35" fmla="*/ 1959 h 3365"/>
                <a:gd name="T36" fmla="*/ 1033 w 3365"/>
                <a:gd name="T37" fmla="*/ 1923 h 3365"/>
                <a:gd name="T38" fmla="*/ 887 w 3365"/>
                <a:gd name="T39" fmla="*/ 1890 h 3365"/>
                <a:gd name="T40" fmla="*/ 708 w 3365"/>
                <a:gd name="T41" fmla="*/ 1846 h 3365"/>
                <a:gd name="T42" fmla="*/ 520 w 3365"/>
                <a:gd name="T43" fmla="*/ 1798 h 3365"/>
                <a:gd name="T44" fmla="*/ 333 w 3365"/>
                <a:gd name="T45" fmla="*/ 1744 h 3365"/>
                <a:gd name="T46" fmla="*/ 371 w 3365"/>
                <a:gd name="T47" fmla="*/ 1462 h 3365"/>
                <a:gd name="T48" fmla="*/ 523 w 3365"/>
                <a:gd name="T49" fmla="*/ 1500 h 3365"/>
                <a:gd name="T50" fmla="*/ 677 w 3365"/>
                <a:gd name="T51" fmla="*/ 1536 h 3365"/>
                <a:gd name="T52" fmla="*/ 779 w 3365"/>
                <a:gd name="T53" fmla="*/ 1564 h 3365"/>
                <a:gd name="T54" fmla="*/ 928 w 3365"/>
                <a:gd name="T55" fmla="*/ 1598 h 3365"/>
                <a:gd name="T56" fmla="*/ 1057 w 3365"/>
                <a:gd name="T57" fmla="*/ 1626 h 3365"/>
                <a:gd name="T58" fmla="*/ 1231 w 3365"/>
                <a:gd name="T59" fmla="*/ 1659 h 3365"/>
                <a:gd name="T60" fmla="*/ 1462 w 3365"/>
                <a:gd name="T61" fmla="*/ 1690 h 3365"/>
                <a:gd name="T62" fmla="*/ 1218 w 3365"/>
                <a:gd name="T63" fmla="*/ 1528 h 3365"/>
                <a:gd name="T64" fmla="*/ 836 w 3365"/>
                <a:gd name="T65" fmla="*/ 1349 h 3365"/>
                <a:gd name="T66" fmla="*/ 443 w 3365"/>
                <a:gd name="T67" fmla="*/ 1120 h 3365"/>
                <a:gd name="T68" fmla="*/ 667 w 3365"/>
                <a:gd name="T69" fmla="*/ 964 h 3365"/>
                <a:gd name="T70" fmla="*/ 818 w 3365"/>
                <a:gd name="T71" fmla="*/ 1020 h 3365"/>
                <a:gd name="T72" fmla="*/ 1128 w 3365"/>
                <a:gd name="T73" fmla="*/ 1138 h 3365"/>
                <a:gd name="T74" fmla="*/ 1257 w 3365"/>
                <a:gd name="T75" fmla="*/ 1184 h 3365"/>
                <a:gd name="T76" fmla="*/ 1462 w 3365"/>
                <a:gd name="T77" fmla="*/ 1267 h 3365"/>
                <a:gd name="T78" fmla="*/ 1695 w 3365"/>
                <a:gd name="T79" fmla="*/ 1362 h 3365"/>
                <a:gd name="T80" fmla="*/ 1875 w 3365"/>
                <a:gd name="T81" fmla="*/ 1400 h 3365"/>
                <a:gd name="T82" fmla="*/ 2160 w 3365"/>
                <a:gd name="T83" fmla="*/ 1351 h 3365"/>
                <a:gd name="T84" fmla="*/ 2001 w 3365"/>
                <a:gd name="T85" fmla="*/ 682 h 3365"/>
                <a:gd name="T86" fmla="*/ 2309 w 3365"/>
                <a:gd name="T87" fmla="*/ 846 h 3365"/>
                <a:gd name="T88" fmla="*/ 2727 w 3365"/>
                <a:gd name="T89" fmla="*/ 1364 h 3365"/>
                <a:gd name="T90" fmla="*/ 2983 w 3365"/>
                <a:gd name="T91" fmla="*/ 1857 h 3365"/>
                <a:gd name="T92" fmla="*/ 873 w 3365"/>
                <a:gd name="T93" fmla="*/ 659 h 3365"/>
                <a:gd name="T94" fmla="*/ 1207 w 3365"/>
                <a:gd name="T95" fmla="*/ 239 h 3365"/>
                <a:gd name="T96" fmla="*/ 1337 w 3365"/>
                <a:gd name="T97" fmla="*/ 425 h 3365"/>
                <a:gd name="T98" fmla="*/ 1676 w 3365"/>
                <a:gd name="T99" fmla="*/ 266 h 3365"/>
                <a:gd name="T100" fmla="*/ 1840 w 3365"/>
                <a:gd name="T101" fmla="*/ 355 h 3365"/>
                <a:gd name="T102" fmla="*/ 2067 w 3365"/>
                <a:gd name="T103" fmla="*/ 374 h 3365"/>
                <a:gd name="T104" fmla="*/ 1974 w 3365"/>
                <a:gd name="T105" fmla="*/ 186 h 3365"/>
                <a:gd name="T106" fmla="*/ 2276 w 3365"/>
                <a:gd name="T107" fmla="*/ 474 h 3365"/>
                <a:gd name="T108" fmla="*/ 2314 w 3365"/>
                <a:gd name="T109" fmla="*/ 244 h 3365"/>
                <a:gd name="T110" fmla="*/ 2477 w 3365"/>
                <a:gd name="T111" fmla="*/ 416 h 3365"/>
                <a:gd name="T112" fmla="*/ 2781 w 3365"/>
                <a:gd name="T113" fmla="*/ 942 h 3365"/>
                <a:gd name="T114" fmla="*/ 2998 w 3365"/>
                <a:gd name="T115" fmla="*/ 1016 h 3365"/>
                <a:gd name="T116" fmla="*/ 3131 w 3365"/>
                <a:gd name="T117" fmla="*/ 1157 h 3365"/>
                <a:gd name="T118" fmla="*/ 3085 w 3365"/>
                <a:gd name="T119" fmla="*/ 1045 h 3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365" h="3365">
                  <a:moveTo>
                    <a:pt x="2986" y="1422"/>
                  </a:moveTo>
                  <a:lnTo>
                    <a:pt x="2976" y="1380"/>
                  </a:lnTo>
                  <a:lnTo>
                    <a:pt x="3058" y="1361"/>
                  </a:lnTo>
                  <a:lnTo>
                    <a:pt x="3167" y="1255"/>
                  </a:lnTo>
                  <a:lnTo>
                    <a:pt x="3179" y="1304"/>
                  </a:lnTo>
                  <a:lnTo>
                    <a:pt x="3102" y="1374"/>
                  </a:lnTo>
                  <a:lnTo>
                    <a:pt x="3202" y="1404"/>
                  </a:lnTo>
                  <a:lnTo>
                    <a:pt x="3212" y="1448"/>
                  </a:lnTo>
                  <a:lnTo>
                    <a:pt x="3068" y="1403"/>
                  </a:lnTo>
                  <a:lnTo>
                    <a:pt x="2986" y="1422"/>
                  </a:lnTo>
                  <a:close/>
                  <a:moveTo>
                    <a:pt x="2989" y="1982"/>
                  </a:moveTo>
                  <a:cubicBezTo>
                    <a:pt x="2978" y="1985"/>
                    <a:pt x="2986" y="2000"/>
                    <a:pt x="2983" y="2008"/>
                  </a:cubicBezTo>
                  <a:cubicBezTo>
                    <a:pt x="2971" y="2008"/>
                    <a:pt x="2978" y="2023"/>
                    <a:pt x="2976" y="2031"/>
                  </a:cubicBezTo>
                  <a:cubicBezTo>
                    <a:pt x="2971" y="2031"/>
                    <a:pt x="2971" y="2036"/>
                    <a:pt x="2971" y="2041"/>
                  </a:cubicBezTo>
                  <a:lnTo>
                    <a:pt x="2971" y="2052"/>
                  </a:lnTo>
                  <a:cubicBezTo>
                    <a:pt x="2965" y="2062"/>
                    <a:pt x="2953" y="2065"/>
                    <a:pt x="2958" y="2083"/>
                  </a:cubicBezTo>
                  <a:cubicBezTo>
                    <a:pt x="2953" y="2080"/>
                    <a:pt x="2950" y="2085"/>
                    <a:pt x="2953" y="2090"/>
                  </a:cubicBezTo>
                  <a:lnTo>
                    <a:pt x="2953" y="2100"/>
                  </a:lnTo>
                  <a:cubicBezTo>
                    <a:pt x="2945" y="2113"/>
                    <a:pt x="2932" y="2121"/>
                    <a:pt x="2935" y="2144"/>
                  </a:cubicBezTo>
                  <a:cubicBezTo>
                    <a:pt x="2927" y="2154"/>
                    <a:pt x="2917" y="2167"/>
                    <a:pt x="2922" y="2185"/>
                  </a:cubicBezTo>
                  <a:cubicBezTo>
                    <a:pt x="2909" y="2195"/>
                    <a:pt x="2909" y="2216"/>
                    <a:pt x="2909" y="2236"/>
                  </a:cubicBezTo>
                  <a:lnTo>
                    <a:pt x="2906" y="2236"/>
                  </a:lnTo>
                  <a:lnTo>
                    <a:pt x="2904" y="2278"/>
                  </a:lnTo>
                  <a:lnTo>
                    <a:pt x="2899" y="2278"/>
                  </a:lnTo>
                  <a:cubicBezTo>
                    <a:pt x="2896" y="2331"/>
                    <a:pt x="2894" y="2393"/>
                    <a:pt x="2904" y="2439"/>
                  </a:cubicBezTo>
                  <a:cubicBezTo>
                    <a:pt x="2896" y="2439"/>
                    <a:pt x="2896" y="2444"/>
                    <a:pt x="2896" y="2447"/>
                  </a:cubicBezTo>
                  <a:cubicBezTo>
                    <a:pt x="2896" y="2452"/>
                    <a:pt x="2894" y="2457"/>
                    <a:pt x="2899" y="2460"/>
                  </a:cubicBezTo>
                  <a:lnTo>
                    <a:pt x="2904" y="2460"/>
                  </a:lnTo>
                  <a:cubicBezTo>
                    <a:pt x="2896" y="2462"/>
                    <a:pt x="2896" y="2475"/>
                    <a:pt x="2896" y="2483"/>
                  </a:cubicBezTo>
                  <a:cubicBezTo>
                    <a:pt x="2909" y="2493"/>
                    <a:pt x="2901" y="2516"/>
                    <a:pt x="2904" y="2531"/>
                  </a:cubicBezTo>
                  <a:lnTo>
                    <a:pt x="2899" y="2531"/>
                  </a:lnTo>
                  <a:lnTo>
                    <a:pt x="2896" y="2593"/>
                  </a:lnTo>
                  <a:cubicBezTo>
                    <a:pt x="2886" y="2593"/>
                    <a:pt x="2894" y="2608"/>
                    <a:pt x="2891" y="2616"/>
                  </a:cubicBezTo>
                  <a:cubicBezTo>
                    <a:pt x="2886" y="2616"/>
                    <a:pt x="2883" y="2621"/>
                    <a:pt x="2883" y="2626"/>
                  </a:cubicBezTo>
                  <a:lnTo>
                    <a:pt x="2883" y="2637"/>
                  </a:lnTo>
                  <a:cubicBezTo>
                    <a:pt x="2865" y="2650"/>
                    <a:pt x="2868" y="2675"/>
                    <a:pt x="2853" y="2691"/>
                  </a:cubicBezTo>
                  <a:cubicBezTo>
                    <a:pt x="2850" y="2706"/>
                    <a:pt x="2829" y="2711"/>
                    <a:pt x="2829" y="2729"/>
                  </a:cubicBezTo>
                  <a:cubicBezTo>
                    <a:pt x="2809" y="2729"/>
                    <a:pt x="2804" y="2752"/>
                    <a:pt x="2786" y="2755"/>
                  </a:cubicBezTo>
                  <a:cubicBezTo>
                    <a:pt x="2658" y="2842"/>
                    <a:pt x="2473" y="2850"/>
                    <a:pt x="2311" y="2891"/>
                  </a:cubicBezTo>
                  <a:lnTo>
                    <a:pt x="2311" y="2893"/>
                  </a:lnTo>
                  <a:lnTo>
                    <a:pt x="2303" y="2893"/>
                  </a:lnTo>
                  <a:cubicBezTo>
                    <a:pt x="2303" y="2891"/>
                    <a:pt x="2301" y="2891"/>
                    <a:pt x="2298" y="2888"/>
                  </a:cubicBezTo>
                  <a:cubicBezTo>
                    <a:pt x="2286" y="2886"/>
                    <a:pt x="2288" y="2901"/>
                    <a:pt x="2273" y="2893"/>
                  </a:cubicBezTo>
                  <a:cubicBezTo>
                    <a:pt x="2273" y="2888"/>
                    <a:pt x="2268" y="2888"/>
                    <a:pt x="2262" y="2888"/>
                  </a:cubicBezTo>
                  <a:cubicBezTo>
                    <a:pt x="2224" y="2901"/>
                    <a:pt x="2173" y="2893"/>
                    <a:pt x="2129" y="2893"/>
                  </a:cubicBezTo>
                  <a:lnTo>
                    <a:pt x="2129" y="2891"/>
                  </a:lnTo>
                  <a:lnTo>
                    <a:pt x="2075" y="2888"/>
                  </a:lnTo>
                  <a:lnTo>
                    <a:pt x="2075" y="2886"/>
                  </a:lnTo>
                  <a:cubicBezTo>
                    <a:pt x="2065" y="2880"/>
                    <a:pt x="2055" y="2883"/>
                    <a:pt x="2044" y="2883"/>
                  </a:cubicBezTo>
                  <a:lnTo>
                    <a:pt x="2044" y="2878"/>
                  </a:lnTo>
                  <a:lnTo>
                    <a:pt x="2001" y="2875"/>
                  </a:lnTo>
                  <a:lnTo>
                    <a:pt x="2001" y="2873"/>
                  </a:lnTo>
                  <a:cubicBezTo>
                    <a:pt x="1990" y="2868"/>
                    <a:pt x="1975" y="2870"/>
                    <a:pt x="1965" y="2870"/>
                  </a:cubicBezTo>
                  <a:cubicBezTo>
                    <a:pt x="1962" y="2857"/>
                    <a:pt x="1947" y="2865"/>
                    <a:pt x="1939" y="2862"/>
                  </a:cubicBezTo>
                  <a:cubicBezTo>
                    <a:pt x="1937" y="2852"/>
                    <a:pt x="1924" y="2860"/>
                    <a:pt x="1913" y="2857"/>
                  </a:cubicBezTo>
                  <a:lnTo>
                    <a:pt x="1913" y="2855"/>
                  </a:lnTo>
                  <a:cubicBezTo>
                    <a:pt x="1906" y="2850"/>
                    <a:pt x="1893" y="2852"/>
                    <a:pt x="1883" y="2852"/>
                  </a:cubicBezTo>
                  <a:cubicBezTo>
                    <a:pt x="1883" y="2839"/>
                    <a:pt x="1867" y="2847"/>
                    <a:pt x="1860" y="2845"/>
                  </a:cubicBezTo>
                  <a:cubicBezTo>
                    <a:pt x="1847" y="2842"/>
                    <a:pt x="1842" y="2827"/>
                    <a:pt x="1821" y="2832"/>
                  </a:cubicBezTo>
                  <a:cubicBezTo>
                    <a:pt x="1824" y="2827"/>
                    <a:pt x="1819" y="2827"/>
                    <a:pt x="1813" y="2827"/>
                  </a:cubicBezTo>
                  <a:lnTo>
                    <a:pt x="1803" y="2827"/>
                  </a:lnTo>
                  <a:cubicBezTo>
                    <a:pt x="1790" y="2824"/>
                    <a:pt x="1785" y="2809"/>
                    <a:pt x="1767" y="2814"/>
                  </a:cubicBezTo>
                  <a:cubicBezTo>
                    <a:pt x="1767" y="2809"/>
                    <a:pt x="1762" y="2809"/>
                    <a:pt x="1757" y="2809"/>
                  </a:cubicBezTo>
                  <a:lnTo>
                    <a:pt x="1749" y="2809"/>
                  </a:lnTo>
                  <a:cubicBezTo>
                    <a:pt x="1749" y="2803"/>
                    <a:pt x="1744" y="2801"/>
                    <a:pt x="1739" y="2801"/>
                  </a:cubicBezTo>
                  <a:lnTo>
                    <a:pt x="1729" y="2801"/>
                  </a:lnTo>
                  <a:cubicBezTo>
                    <a:pt x="1718" y="2798"/>
                    <a:pt x="1716" y="2785"/>
                    <a:pt x="1698" y="2791"/>
                  </a:cubicBezTo>
                  <a:cubicBezTo>
                    <a:pt x="1698" y="2778"/>
                    <a:pt x="1683" y="2785"/>
                    <a:pt x="1675" y="2783"/>
                  </a:cubicBezTo>
                  <a:cubicBezTo>
                    <a:pt x="1662" y="2780"/>
                    <a:pt x="1657" y="2765"/>
                    <a:pt x="1636" y="2770"/>
                  </a:cubicBezTo>
                  <a:cubicBezTo>
                    <a:pt x="1626" y="2768"/>
                    <a:pt x="1618" y="2755"/>
                    <a:pt x="1600" y="2760"/>
                  </a:cubicBezTo>
                  <a:lnTo>
                    <a:pt x="1600" y="2755"/>
                  </a:lnTo>
                  <a:lnTo>
                    <a:pt x="1544" y="2752"/>
                  </a:lnTo>
                  <a:lnTo>
                    <a:pt x="1544" y="2750"/>
                  </a:lnTo>
                  <a:cubicBezTo>
                    <a:pt x="1500" y="2739"/>
                    <a:pt x="1470" y="2757"/>
                    <a:pt x="1426" y="2755"/>
                  </a:cubicBezTo>
                  <a:cubicBezTo>
                    <a:pt x="1395" y="2755"/>
                    <a:pt x="1372" y="2770"/>
                    <a:pt x="1339" y="2768"/>
                  </a:cubicBezTo>
                  <a:lnTo>
                    <a:pt x="1339" y="2770"/>
                  </a:lnTo>
                  <a:lnTo>
                    <a:pt x="1328" y="2770"/>
                  </a:lnTo>
                  <a:cubicBezTo>
                    <a:pt x="1331" y="2768"/>
                    <a:pt x="1328" y="2768"/>
                    <a:pt x="1326" y="2765"/>
                  </a:cubicBezTo>
                  <a:cubicBezTo>
                    <a:pt x="1313" y="2778"/>
                    <a:pt x="1282" y="2768"/>
                    <a:pt x="1264" y="2775"/>
                  </a:cubicBezTo>
                  <a:cubicBezTo>
                    <a:pt x="1136" y="2778"/>
                    <a:pt x="1021" y="2803"/>
                    <a:pt x="882" y="2798"/>
                  </a:cubicBezTo>
                  <a:cubicBezTo>
                    <a:pt x="785" y="2796"/>
                    <a:pt x="687" y="2819"/>
                    <a:pt x="590" y="2801"/>
                  </a:cubicBezTo>
                  <a:cubicBezTo>
                    <a:pt x="579" y="2793"/>
                    <a:pt x="564" y="2783"/>
                    <a:pt x="549" y="2778"/>
                  </a:cubicBezTo>
                  <a:cubicBezTo>
                    <a:pt x="528" y="2755"/>
                    <a:pt x="507" y="2732"/>
                    <a:pt x="518" y="2688"/>
                  </a:cubicBezTo>
                  <a:cubicBezTo>
                    <a:pt x="528" y="2685"/>
                    <a:pt x="520" y="2673"/>
                    <a:pt x="523" y="2662"/>
                  </a:cubicBezTo>
                  <a:cubicBezTo>
                    <a:pt x="528" y="2665"/>
                    <a:pt x="531" y="2660"/>
                    <a:pt x="528" y="2655"/>
                  </a:cubicBezTo>
                  <a:cubicBezTo>
                    <a:pt x="533" y="2642"/>
                    <a:pt x="541" y="2632"/>
                    <a:pt x="549" y="2621"/>
                  </a:cubicBezTo>
                  <a:cubicBezTo>
                    <a:pt x="569" y="2619"/>
                    <a:pt x="572" y="2591"/>
                    <a:pt x="597" y="2593"/>
                  </a:cubicBezTo>
                  <a:cubicBezTo>
                    <a:pt x="654" y="2575"/>
                    <a:pt x="715" y="2562"/>
                    <a:pt x="782" y="2555"/>
                  </a:cubicBezTo>
                  <a:lnTo>
                    <a:pt x="782" y="2552"/>
                  </a:lnTo>
                  <a:cubicBezTo>
                    <a:pt x="808" y="2560"/>
                    <a:pt x="841" y="2542"/>
                    <a:pt x="879" y="2544"/>
                  </a:cubicBezTo>
                  <a:cubicBezTo>
                    <a:pt x="987" y="2534"/>
                    <a:pt x="1085" y="2516"/>
                    <a:pt x="1185" y="2498"/>
                  </a:cubicBezTo>
                  <a:cubicBezTo>
                    <a:pt x="1185" y="2501"/>
                    <a:pt x="1187" y="2501"/>
                    <a:pt x="1187" y="2503"/>
                  </a:cubicBezTo>
                  <a:cubicBezTo>
                    <a:pt x="1226" y="2485"/>
                    <a:pt x="1280" y="2490"/>
                    <a:pt x="1323" y="2475"/>
                  </a:cubicBezTo>
                  <a:cubicBezTo>
                    <a:pt x="1359" y="2478"/>
                    <a:pt x="1385" y="2462"/>
                    <a:pt x="1405" y="2442"/>
                  </a:cubicBezTo>
                  <a:cubicBezTo>
                    <a:pt x="1411" y="2431"/>
                    <a:pt x="1408" y="2416"/>
                    <a:pt x="1411" y="2406"/>
                  </a:cubicBezTo>
                  <a:cubicBezTo>
                    <a:pt x="1400" y="2398"/>
                    <a:pt x="1395" y="2385"/>
                    <a:pt x="1380" y="2390"/>
                  </a:cubicBezTo>
                  <a:lnTo>
                    <a:pt x="1380" y="2385"/>
                  </a:lnTo>
                  <a:cubicBezTo>
                    <a:pt x="1311" y="2388"/>
                    <a:pt x="1257" y="2370"/>
                    <a:pt x="1187" y="2378"/>
                  </a:cubicBezTo>
                  <a:cubicBezTo>
                    <a:pt x="1187" y="2372"/>
                    <a:pt x="1182" y="2370"/>
                    <a:pt x="1180" y="2370"/>
                  </a:cubicBezTo>
                  <a:cubicBezTo>
                    <a:pt x="1175" y="2372"/>
                    <a:pt x="1169" y="2370"/>
                    <a:pt x="1167" y="2375"/>
                  </a:cubicBezTo>
                  <a:lnTo>
                    <a:pt x="1167" y="2378"/>
                  </a:lnTo>
                  <a:cubicBezTo>
                    <a:pt x="1133" y="2365"/>
                    <a:pt x="1087" y="2372"/>
                    <a:pt x="1046" y="2370"/>
                  </a:cubicBezTo>
                  <a:lnTo>
                    <a:pt x="1046" y="2367"/>
                  </a:lnTo>
                  <a:cubicBezTo>
                    <a:pt x="980" y="2370"/>
                    <a:pt x="928" y="2352"/>
                    <a:pt x="862" y="2360"/>
                  </a:cubicBezTo>
                  <a:lnTo>
                    <a:pt x="862" y="2354"/>
                  </a:lnTo>
                  <a:lnTo>
                    <a:pt x="787" y="2352"/>
                  </a:lnTo>
                  <a:lnTo>
                    <a:pt x="787" y="2349"/>
                  </a:lnTo>
                  <a:lnTo>
                    <a:pt x="713" y="2347"/>
                  </a:lnTo>
                  <a:lnTo>
                    <a:pt x="713" y="2344"/>
                  </a:lnTo>
                  <a:lnTo>
                    <a:pt x="646" y="2339"/>
                  </a:lnTo>
                  <a:lnTo>
                    <a:pt x="646" y="2336"/>
                  </a:lnTo>
                  <a:lnTo>
                    <a:pt x="541" y="2334"/>
                  </a:lnTo>
                  <a:lnTo>
                    <a:pt x="541" y="2331"/>
                  </a:lnTo>
                  <a:lnTo>
                    <a:pt x="474" y="2329"/>
                  </a:lnTo>
                  <a:lnTo>
                    <a:pt x="474" y="2324"/>
                  </a:lnTo>
                  <a:cubicBezTo>
                    <a:pt x="464" y="2319"/>
                    <a:pt x="448" y="2324"/>
                    <a:pt x="436" y="2321"/>
                  </a:cubicBezTo>
                  <a:lnTo>
                    <a:pt x="436" y="2319"/>
                  </a:lnTo>
                  <a:cubicBezTo>
                    <a:pt x="428" y="2313"/>
                    <a:pt x="415" y="2316"/>
                    <a:pt x="405" y="2316"/>
                  </a:cubicBezTo>
                  <a:lnTo>
                    <a:pt x="405" y="2313"/>
                  </a:lnTo>
                  <a:cubicBezTo>
                    <a:pt x="397" y="2308"/>
                    <a:pt x="384" y="2311"/>
                    <a:pt x="374" y="2308"/>
                  </a:cubicBezTo>
                  <a:cubicBezTo>
                    <a:pt x="377" y="2303"/>
                    <a:pt x="371" y="2303"/>
                    <a:pt x="366" y="2303"/>
                  </a:cubicBezTo>
                  <a:lnTo>
                    <a:pt x="356" y="2303"/>
                  </a:lnTo>
                  <a:cubicBezTo>
                    <a:pt x="356" y="2298"/>
                    <a:pt x="351" y="2295"/>
                    <a:pt x="348" y="2298"/>
                  </a:cubicBezTo>
                  <a:lnTo>
                    <a:pt x="338" y="2298"/>
                  </a:lnTo>
                  <a:cubicBezTo>
                    <a:pt x="323" y="2283"/>
                    <a:pt x="310" y="2275"/>
                    <a:pt x="289" y="2267"/>
                  </a:cubicBezTo>
                  <a:cubicBezTo>
                    <a:pt x="261" y="2242"/>
                    <a:pt x="264" y="2198"/>
                    <a:pt x="264" y="2154"/>
                  </a:cubicBezTo>
                  <a:cubicBezTo>
                    <a:pt x="269" y="2144"/>
                    <a:pt x="282" y="2139"/>
                    <a:pt x="277" y="2121"/>
                  </a:cubicBezTo>
                  <a:cubicBezTo>
                    <a:pt x="289" y="2108"/>
                    <a:pt x="300" y="2088"/>
                    <a:pt x="318" y="2077"/>
                  </a:cubicBezTo>
                  <a:cubicBezTo>
                    <a:pt x="392" y="2034"/>
                    <a:pt x="518" y="2062"/>
                    <a:pt x="618" y="2054"/>
                  </a:cubicBezTo>
                  <a:cubicBezTo>
                    <a:pt x="618" y="2057"/>
                    <a:pt x="620" y="2059"/>
                    <a:pt x="620" y="2059"/>
                  </a:cubicBezTo>
                  <a:cubicBezTo>
                    <a:pt x="638" y="2049"/>
                    <a:pt x="669" y="2057"/>
                    <a:pt x="692" y="2054"/>
                  </a:cubicBezTo>
                  <a:lnTo>
                    <a:pt x="692" y="2057"/>
                  </a:lnTo>
                  <a:cubicBezTo>
                    <a:pt x="720" y="2070"/>
                    <a:pt x="736" y="2047"/>
                    <a:pt x="767" y="2054"/>
                  </a:cubicBezTo>
                  <a:cubicBezTo>
                    <a:pt x="767" y="2065"/>
                    <a:pt x="782" y="2057"/>
                    <a:pt x="790" y="2059"/>
                  </a:cubicBezTo>
                  <a:cubicBezTo>
                    <a:pt x="795" y="2057"/>
                    <a:pt x="792" y="2052"/>
                    <a:pt x="800" y="2054"/>
                  </a:cubicBezTo>
                  <a:lnTo>
                    <a:pt x="810" y="2054"/>
                  </a:lnTo>
                  <a:lnTo>
                    <a:pt x="810" y="2057"/>
                  </a:lnTo>
                  <a:lnTo>
                    <a:pt x="1339" y="2059"/>
                  </a:lnTo>
                  <a:cubicBezTo>
                    <a:pt x="1339" y="2062"/>
                    <a:pt x="1341" y="2065"/>
                    <a:pt x="1341" y="2067"/>
                  </a:cubicBezTo>
                  <a:cubicBezTo>
                    <a:pt x="1346" y="2065"/>
                    <a:pt x="1352" y="2070"/>
                    <a:pt x="1354" y="2062"/>
                  </a:cubicBezTo>
                  <a:lnTo>
                    <a:pt x="1354" y="2059"/>
                  </a:lnTo>
                  <a:cubicBezTo>
                    <a:pt x="1364" y="2070"/>
                    <a:pt x="1380" y="2057"/>
                    <a:pt x="1400" y="2059"/>
                  </a:cubicBezTo>
                  <a:cubicBezTo>
                    <a:pt x="1400" y="2062"/>
                    <a:pt x="1403" y="2065"/>
                    <a:pt x="1403" y="2067"/>
                  </a:cubicBezTo>
                  <a:cubicBezTo>
                    <a:pt x="1413" y="2054"/>
                    <a:pt x="1444" y="2065"/>
                    <a:pt x="1441" y="2041"/>
                  </a:cubicBezTo>
                  <a:cubicBezTo>
                    <a:pt x="1439" y="2039"/>
                    <a:pt x="1436" y="2039"/>
                    <a:pt x="1434" y="2039"/>
                  </a:cubicBezTo>
                  <a:lnTo>
                    <a:pt x="1441" y="2029"/>
                  </a:lnTo>
                  <a:cubicBezTo>
                    <a:pt x="1436" y="2023"/>
                    <a:pt x="1429" y="2026"/>
                    <a:pt x="1421" y="2026"/>
                  </a:cubicBezTo>
                  <a:cubicBezTo>
                    <a:pt x="1411" y="2024"/>
                    <a:pt x="1403" y="2008"/>
                    <a:pt x="1385" y="2013"/>
                  </a:cubicBezTo>
                  <a:cubicBezTo>
                    <a:pt x="1385" y="2008"/>
                    <a:pt x="1380" y="2008"/>
                    <a:pt x="1375" y="2008"/>
                  </a:cubicBezTo>
                  <a:lnTo>
                    <a:pt x="1367" y="2008"/>
                  </a:lnTo>
                  <a:lnTo>
                    <a:pt x="1367" y="2006"/>
                  </a:lnTo>
                  <a:cubicBezTo>
                    <a:pt x="1357" y="2000"/>
                    <a:pt x="1341" y="2003"/>
                    <a:pt x="1328" y="2000"/>
                  </a:cubicBezTo>
                  <a:cubicBezTo>
                    <a:pt x="1331" y="1995"/>
                    <a:pt x="1326" y="1995"/>
                    <a:pt x="1321" y="1995"/>
                  </a:cubicBezTo>
                  <a:lnTo>
                    <a:pt x="1311" y="1995"/>
                  </a:lnTo>
                  <a:cubicBezTo>
                    <a:pt x="1311" y="1985"/>
                    <a:pt x="1295" y="1993"/>
                    <a:pt x="1287" y="1990"/>
                  </a:cubicBezTo>
                  <a:cubicBezTo>
                    <a:pt x="1285" y="1977"/>
                    <a:pt x="1269" y="1985"/>
                    <a:pt x="1262" y="1982"/>
                  </a:cubicBezTo>
                  <a:lnTo>
                    <a:pt x="1262" y="1980"/>
                  </a:lnTo>
                  <a:cubicBezTo>
                    <a:pt x="1254" y="1975"/>
                    <a:pt x="1241" y="1977"/>
                    <a:pt x="1231" y="1977"/>
                  </a:cubicBezTo>
                  <a:cubicBezTo>
                    <a:pt x="1228" y="1964"/>
                    <a:pt x="1216" y="1972"/>
                    <a:pt x="1205" y="1970"/>
                  </a:cubicBezTo>
                  <a:cubicBezTo>
                    <a:pt x="1205" y="1959"/>
                    <a:pt x="1190" y="1967"/>
                    <a:pt x="1182" y="1964"/>
                  </a:cubicBezTo>
                  <a:cubicBezTo>
                    <a:pt x="1182" y="1959"/>
                    <a:pt x="1177" y="1957"/>
                    <a:pt x="1172" y="1959"/>
                  </a:cubicBezTo>
                  <a:lnTo>
                    <a:pt x="1164" y="1959"/>
                  </a:lnTo>
                  <a:lnTo>
                    <a:pt x="1164" y="1954"/>
                  </a:lnTo>
                  <a:cubicBezTo>
                    <a:pt x="1154" y="1949"/>
                    <a:pt x="1141" y="1954"/>
                    <a:pt x="1133" y="1952"/>
                  </a:cubicBezTo>
                  <a:cubicBezTo>
                    <a:pt x="1133" y="1946"/>
                    <a:pt x="1128" y="1946"/>
                    <a:pt x="1123" y="1946"/>
                  </a:cubicBezTo>
                  <a:lnTo>
                    <a:pt x="1113" y="1946"/>
                  </a:lnTo>
                  <a:lnTo>
                    <a:pt x="1113" y="1944"/>
                  </a:lnTo>
                  <a:cubicBezTo>
                    <a:pt x="1105" y="1939"/>
                    <a:pt x="1092" y="1941"/>
                    <a:pt x="1082" y="1939"/>
                  </a:cubicBezTo>
                  <a:cubicBezTo>
                    <a:pt x="1082" y="1929"/>
                    <a:pt x="1067" y="1936"/>
                    <a:pt x="1059" y="1934"/>
                  </a:cubicBezTo>
                  <a:cubicBezTo>
                    <a:pt x="1057" y="1923"/>
                    <a:pt x="1041" y="1931"/>
                    <a:pt x="1033" y="1929"/>
                  </a:cubicBezTo>
                  <a:lnTo>
                    <a:pt x="1033" y="1923"/>
                  </a:lnTo>
                  <a:cubicBezTo>
                    <a:pt x="1026" y="1918"/>
                    <a:pt x="1013" y="1923"/>
                    <a:pt x="1003" y="1921"/>
                  </a:cubicBezTo>
                  <a:cubicBezTo>
                    <a:pt x="1003" y="1916"/>
                    <a:pt x="997" y="1916"/>
                    <a:pt x="995" y="1916"/>
                  </a:cubicBezTo>
                  <a:lnTo>
                    <a:pt x="985" y="1916"/>
                  </a:lnTo>
                  <a:cubicBezTo>
                    <a:pt x="982" y="1903"/>
                    <a:pt x="969" y="1911"/>
                    <a:pt x="959" y="1908"/>
                  </a:cubicBezTo>
                  <a:cubicBezTo>
                    <a:pt x="962" y="1903"/>
                    <a:pt x="956" y="1903"/>
                    <a:pt x="951" y="1903"/>
                  </a:cubicBezTo>
                  <a:lnTo>
                    <a:pt x="941" y="1903"/>
                  </a:lnTo>
                  <a:lnTo>
                    <a:pt x="941" y="1900"/>
                  </a:lnTo>
                  <a:cubicBezTo>
                    <a:pt x="933" y="1895"/>
                    <a:pt x="921" y="1898"/>
                    <a:pt x="910" y="1898"/>
                  </a:cubicBezTo>
                  <a:cubicBezTo>
                    <a:pt x="910" y="1885"/>
                    <a:pt x="895" y="1893"/>
                    <a:pt x="887" y="1890"/>
                  </a:cubicBezTo>
                  <a:cubicBezTo>
                    <a:pt x="885" y="1880"/>
                    <a:pt x="869" y="1887"/>
                    <a:pt x="862" y="1885"/>
                  </a:cubicBezTo>
                  <a:cubicBezTo>
                    <a:pt x="862" y="1880"/>
                    <a:pt x="856" y="1877"/>
                    <a:pt x="851" y="1877"/>
                  </a:cubicBezTo>
                  <a:lnTo>
                    <a:pt x="844" y="1877"/>
                  </a:lnTo>
                  <a:lnTo>
                    <a:pt x="844" y="1875"/>
                  </a:lnTo>
                  <a:cubicBezTo>
                    <a:pt x="833" y="1870"/>
                    <a:pt x="818" y="1872"/>
                    <a:pt x="805" y="1872"/>
                  </a:cubicBezTo>
                  <a:cubicBezTo>
                    <a:pt x="805" y="1862"/>
                    <a:pt x="790" y="1870"/>
                    <a:pt x="782" y="1867"/>
                  </a:cubicBezTo>
                  <a:cubicBezTo>
                    <a:pt x="779" y="1854"/>
                    <a:pt x="764" y="1862"/>
                    <a:pt x="756" y="1859"/>
                  </a:cubicBezTo>
                  <a:cubicBezTo>
                    <a:pt x="756" y="1849"/>
                    <a:pt x="741" y="1857"/>
                    <a:pt x="733" y="1854"/>
                  </a:cubicBezTo>
                  <a:cubicBezTo>
                    <a:pt x="731" y="1841"/>
                    <a:pt x="715" y="1849"/>
                    <a:pt x="708" y="1846"/>
                  </a:cubicBezTo>
                  <a:cubicBezTo>
                    <a:pt x="705" y="1836"/>
                    <a:pt x="692" y="1844"/>
                    <a:pt x="682" y="1841"/>
                  </a:cubicBezTo>
                  <a:cubicBezTo>
                    <a:pt x="672" y="1836"/>
                    <a:pt x="659" y="1826"/>
                    <a:pt x="641" y="1828"/>
                  </a:cubicBezTo>
                  <a:cubicBezTo>
                    <a:pt x="638" y="1818"/>
                    <a:pt x="623" y="1826"/>
                    <a:pt x="615" y="1823"/>
                  </a:cubicBezTo>
                  <a:cubicBezTo>
                    <a:pt x="613" y="1811"/>
                    <a:pt x="600" y="1818"/>
                    <a:pt x="590" y="1816"/>
                  </a:cubicBezTo>
                  <a:lnTo>
                    <a:pt x="590" y="1813"/>
                  </a:lnTo>
                  <a:cubicBezTo>
                    <a:pt x="582" y="1808"/>
                    <a:pt x="569" y="1811"/>
                    <a:pt x="559" y="1811"/>
                  </a:cubicBezTo>
                  <a:lnTo>
                    <a:pt x="559" y="1808"/>
                  </a:lnTo>
                  <a:cubicBezTo>
                    <a:pt x="551" y="1803"/>
                    <a:pt x="538" y="1805"/>
                    <a:pt x="528" y="1805"/>
                  </a:cubicBezTo>
                  <a:cubicBezTo>
                    <a:pt x="531" y="1800"/>
                    <a:pt x="525" y="1798"/>
                    <a:pt x="520" y="1798"/>
                  </a:cubicBezTo>
                  <a:lnTo>
                    <a:pt x="510" y="1798"/>
                  </a:lnTo>
                  <a:cubicBezTo>
                    <a:pt x="510" y="1787"/>
                    <a:pt x="495" y="1795"/>
                    <a:pt x="487" y="1793"/>
                  </a:cubicBezTo>
                  <a:cubicBezTo>
                    <a:pt x="484" y="1780"/>
                    <a:pt x="469" y="1787"/>
                    <a:pt x="461" y="1785"/>
                  </a:cubicBezTo>
                  <a:cubicBezTo>
                    <a:pt x="451" y="1782"/>
                    <a:pt x="448" y="1769"/>
                    <a:pt x="431" y="1775"/>
                  </a:cubicBezTo>
                  <a:cubicBezTo>
                    <a:pt x="428" y="1762"/>
                    <a:pt x="415" y="1769"/>
                    <a:pt x="405" y="1767"/>
                  </a:cubicBezTo>
                  <a:cubicBezTo>
                    <a:pt x="395" y="1764"/>
                    <a:pt x="392" y="1749"/>
                    <a:pt x="374" y="1754"/>
                  </a:cubicBezTo>
                  <a:cubicBezTo>
                    <a:pt x="374" y="1744"/>
                    <a:pt x="359" y="1752"/>
                    <a:pt x="351" y="1749"/>
                  </a:cubicBezTo>
                  <a:cubicBezTo>
                    <a:pt x="351" y="1744"/>
                    <a:pt x="346" y="1741"/>
                    <a:pt x="341" y="1744"/>
                  </a:cubicBezTo>
                  <a:lnTo>
                    <a:pt x="333" y="1744"/>
                  </a:lnTo>
                  <a:cubicBezTo>
                    <a:pt x="323" y="1739"/>
                    <a:pt x="318" y="1726"/>
                    <a:pt x="302" y="1731"/>
                  </a:cubicBezTo>
                  <a:cubicBezTo>
                    <a:pt x="302" y="1726"/>
                    <a:pt x="297" y="1723"/>
                    <a:pt x="292" y="1723"/>
                  </a:cubicBezTo>
                  <a:cubicBezTo>
                    <a:pt x="282" y="1728"/>
                    <a:pt x="282" y="1716"/>
                    <a:pt x="277" y="1716"/>
                  </a:cubicBezTo>
                  <a:cubicBezTo>
                    <a:pt x="230" y="1700"/>
                    <a:pt x="197" y="1667"/>
                    <a:pt x="182" y="1621"/>
                  </a:cubicBezTo>
                  <a:lnTo>
                    <a:pt x="179" y="1580"/>
                  </a:lnTo>
                  <a:lnTo>
                    <a:pt x="182" y="1580"/>
                  </a:lnTo>
                  <a:cubicBezTo>
                    <a:pt x="182" y="1554"/>
                    <a:pt x="192" y="1539"/>
                    <a:pt x="197" y="1518"/>
                  </a:cubicBezTo>
                  <a:cubicBezTo>
                    <a:pt x="205" y="1505"/>
                    <a:pt x="218" y="1492"/>
                    <a:pt x="230" y="1482"/>
                  </a:cubicBezTo>
                  <a:cubicBezTo>
                    <a:pt x="271" y="1467"/>
                    <a:pt x="318" y="1459"/>
                    <a:pt x="371" y="1462"/>
                  </a:cubicBezTo>
                  <a:lnTo>
                    <a:pt x="371" y="1467"/>
                  </a:lnTo>
                  <a:lnTo>
                    <a:pt x="415" y="1469"/>
                  </a:lnTo>
                  <a:cubicBezTo>
                    <a:pt x="418" y="1480"/>
                    <a:pt x="431" y="1472"/>
                    <a:pt x="441" y="1474"/>
                  </a:cubicBezTo>
                  <a:cubicBezTo>
                    <a:pt x="441" y="1487"/>
                    <a:pt x="456" y="1480"/>
                    <a:pt x="464" y="1482"/>
                  </a:cubicBezTo>
                  <a:cubicBezTo>
                    <a:pt x="464" y="1487"/>
                    <a:pt x="469" y="1487"/>
                    <a:pt x="474" y="1487"/>
                  </a:cubicBezTo>
                  <a:lnTo>
                    <a:pt x="482" y="1487"/>
                  </a:lnTo>
                  <a:lnTo>
                    <a:pt x="482" y="1490"/>
                  </a:lnTo>
                  <a:cubicBezTo>
                    <a:pt x="492" y="1495"/>
                    <a:pt x="502" y="1492"/>
                    <a:pt x="513" y="1492"/>
                  </a:cubicBezTo>
                  <a:cubicBezTo>
                    <a:pt x="513" y="1500"/>
                    <a:pt x="518" y="1500"/>
                    <a:pt x="523" y="1500"/>
                  </a:cubicBezTo>
                  <a:lnTo>
                    <a:pt x="533" y="1500"/>
                  </a:lnTo>
                  <a:lnTo>
                    <a:pt x="533" y="1503"/>
                  </a:lnTo>
                  <a:cubicBezTo>
                    <a:pt x="541" y="1508"/>
                    <a:pt x="554" y="1505"/>
                    <a:pt x="564" y="1505"/>
                  </a:cubicBezTo>
                  <a:cubicBezTo>
                    <a:pt x="564" y="1518"/>
                    <a:pt x="579" y="1510"/>
                    <a:pt x="587" y="1513"/>
                  </a:cubicBezTo>
                  <a:cubicBezTo>
                    <a:pt x="590" y="1523"/>
                    <a:pt x="602" y="1515"/>
                    <a:pt x="613" y="1518"/>
                  </a:cubicBezTo>
                  <a:cubicBezTo>
                    <a:pt x="613" y="1531"/>
                    <a:pt x="628" y="1523"/>
                    <a:pt x="636" y="1523"/>
                  </a:cubicBezTo>
                  <a:lnTo>
                    <a:pt x="636" y="1528"/>
                  </a:lnTo>
                  <a:cubicBezTo>
                    <a:pt x="646" y="1533"/>
                    <a:pt x="656" y="1531"/>
                    <a:pt x="667" y="1531"/>
                  </a:cubicBezTo>
                  <a:cubicBezTo>
                    <a:pt x="667" y="1536"/>
                    <a:pt x="672" y="1539"/>
                    <a:pt x="677" y="1536"/>
                  </a:cubicBezTo>
                  <a:lnTo>
                    <a:pt x="687" y="1536"/>
                  </a:lnTo>
                  <a:lnTo>
                    <a:pt x="687" y="1539"/>
                  </a:lnTo>
                  <a:cubicBezTo>
                    <a:pt x="695" y="1546"/>
                    <a:pt x="708" y="1541"/>
                    <a:pt x="718" y="1544"/>
                  </a:cubicBezTo>
                  <a:cubicBezTo>
                    <a:pt x="715" y="1549"/>
                    <a:pt x="720" y="1549"/>
                    <a:pt x="726" y="1549"/>
                  </a:cubicBezTo>
                  <a:lnTo>
                    <a:pt x="736" y="1549"/>
                  </a:lnTo>
                  <a:cubicBezTo>
                    <a:pt x="736" y="1562"/>
                    <a:pt x="751" y="1554"/>
                    <a:pt x="759" y="1554"/>
                  </a:cubicBezTo>
                  <a:cubicBezTo>
                    <a:pt x="759" y="1562"/>
                    <a:pt x="764" y="1562"/>
                    <a:pt x="769" y="1562"/>
                  </a:cubicBezTo>
                  <a:lnTo>
                    <a:pt x="779" y="1562"/>
                  </a:lnTo>
                  <a:lnTo>
                    <a:pt x="779" y="1564"/>
                  </a:lnTo>
                  <a:cubicBezTo>
                    <a:pt x="787" y="1569"/>
                    <a:pt x="800" y="1567"/>
                    <a:pt x="810" y="1567"/>
                  </a:cubicBezTo>
                  <a:lnTo>
                    <a:pt x="810" y="1569"/>
                  </a:lnTo>
                  <a:cubicBezTo>
                    <a:pt x="818" y="1577"/>
                    <a:pt x="831" y="1572"/>
                    <a:pt x="841" y="1574"/>
                  </a:cubicBezTo>
                  <a:cubicBezTo>
                    <a:pt x="838" y="1580"/>
                    <a:pt x="844" y="1580"/>
                    <a:pt x="849" y="1580"/>
                  </a:cubicBezTo>
                  <a:lnTo>
                    <a:pt x="859" y="1580"/>
                  </a:lnTo>
                  <a:cubicBezTo>
                    <a:pt x="859" y="1592"/>
                    <a:pt x="874" y="1585"/>
                    <a:pt x="882" y="1585"/>
                  </a:cubicBezTo>
                  <a:lnTo>
                    <a:pt x="882" y="1590"/>
                  </a:lnTo>
                  <a:cubicBezTo>
                    <a:pt x="895" y="1595"/>
                    <a:pt x="908" y="1592"/>
                    <a:pt x="921" y="1592"/>
                  </a:cubicBezTo>
                  <a:cubicBezTo>
                    <a:pt x="918" y="1598"/>
                    <a:pt x="926" y="1600"/>
                    <a:pt x="928" y="1598"/>
                  </a:cubicBezTo>
                  <a:lnTo>
                    <a:pt x="938" y="1598"/>
                  </a:lnTo>
                  <a:cubicBezTo>
                    <a:pt x="941" y="1610"/>
                    <a:pt x="954" y="1603"/>
                    <a:pt x="964" y="1605"/>
                  </a:cubicBezTo>
                  <a:lnTo>
                    <a:pt x="964" y="1608"/>
                  </a:lnTo>
                  <a:cubicBezTo>
                    <a:pt x="972" y="1613"/>
                    <a:pt x="985" y="1610"/>
                    <a:pt x="995" y="1610"/>
                  </a:cubicBezTo>
                  <a:cubicBezTo>
                    <a:pt x="992" y="1616"/>
                    <a:pt x="997" y="1618"/>
                    <a:pt x="1003" y="1616"/>
                  </a:cubicBezTo>
                  <a:lnTo>
                    <a:pt x="1013" y="1616"/>
                  </a:lnTo>
                  <a:lnTo>
                    <a:pt x="1013" y="1621"/>
                  </a:lnTo>
                  <a:lnTo>
                    <a:pt x="1057" y="1623"/>
                  </a:lnTo>
                  <a:lnTo>
                    <a:pt x="1057" y="1626"/>
                  </a:lnTo>
                  <a:cubicBezTo>
                    <a:pt x="1064" y="1631"/>
                    <a:pt x="1077" y="1628"/>
                    <a:pt x="1087" y="1628"/>
                  </a:cubicBezTo>
                  <a:lnTo>
                    <a:pt x="1087" y="1631"/>
                  </a:lnTo>
                  <a:lnTo>
                    <a:pt x="1128" y="1636"/>
                  </a:lnTo>
                  <a:lnTo>
                    <a:pt x="1128" y="1639"/>
                  </a:lnTo>
                  <a:cubicBezTo>
                    <a:pt x="1141" y="1644"/>
                    <a:pt x="1154" y="1641"/>
                    <a:pt x="1167" y="1641"/>
                  </a:cubicBezTo>
                  <a:lnTo>
                    <a:pt x="1167" y="1644"/>
                  </a:lnTo>
                  <a:cubicBezTo>
                    <a:pt x="1177" y="1649"/>
                    <a:pt x="1190" y="1646"/>
                    <a:pt x="1203" y="1646"/>
                  </a:cubicBezTo>
                  <a:cubicBezTo>
                    <a:pt x="1205" y="1659"/>
                    <a:pt x="1218" y="1651"/>
                    <a:pt x="1228" y="1654"/>
                  </a:cubicBezTo>
                  <a:cubicBezTo>
                    <a:pt x="1226" y="1657"/>
                    <a:pt x="1228" y="1659"/>
                    <a:pt x="1231" y="1659"/>
                  </a:cubicBezTo>
                  <a:cubicBezTo>
                    <a:pt x="1244" y="1641"/>
                    <a:pt x="1252" y="1669"/>
                    <a:pt x="1272" y="1659"/>
                  </a:cubicBezTo>
                  <a:lnTo>
                    <a:pt x="1272" y="1662"/>
                  </a:lnTo>
                  <a:cubicBezTo>
                    <a:pt x="1303" y="1662"/>
                    <a:pt x="1321" y="1677"/>
                    <a:pt x="1357" y="1672"/>
                  </a:cubicBezTo>
                  <a:cubicBezTo>
                    <a:pt x="1357" y="1677"/>
                    <a:pt x="1362" y="1680"/>
                    <a:pt x="1367" y="1677"/>
                  </a:cubicBezTo>
                  <a:lnTo>
                    <a:pt x="1375" y="1677"/>
                  </a:lnTo>
                  <a:lnTo>
                    <a:pt x="1375" y="1682"/>
                  </a:lnTo>
                  <a:lnTo>
                    <a:pt x="1418" y="1685"/>
                  </a:lnTo>
                  <a:lnTo>
                    <a:pt x="1418" y="1687"/>
                  </a:lnTo>
                  <a:lnTo>
                    <a:pt x="1462" y="1690"/>
                  </a:lnTo>
                  <a:lnTo>
                    <a:pt x="1462" y="1693"/>
                  </a:lnTo>
                  <a:cubicBezTo>
                    <a:pt x="1480" y="1698"/>
                    <a:pt x="1505" y="1700"/>
                    <a:pt x="1518" y="1690"/>
                  </a:cubicBezTo>
                  <a:cubicBezTo>
                    <a:pt x="1521" y="1646"/>
                    <a:pt x="1467" y="1641"/>
                    <a:pt x="1441" y="1623"/>
                  </a:cubicBezTo>
                  <a:cubicBezTo>
                    <a:pt x="1416" y="1628"/>
                    <a:pt x="1423" y="1600"/>
                    <a:pt x="1398" y="1608"/>
                  </a:cubicBezTo>
                  <a:cubicBezTo>
                    <a:pt x="1385" y="1590"/>
                    <a:pt x="1359" y="1592"/>
                    <a:pt x="1341" y="1582"/>
                  </a:cubicBezTo>
                  <a:cubicBezTo>
                    <a:pt x="1341" y="1577"/>
                    <a:pt x="1336" y="1577"/>
                    <a:pt x="1334" y="1577"/>
                  </a:cubicBezTo>
                  <a:lnTo>
                    <a:pt x="1323" y="1577"/>
                  </a:lnTo>
                  <a:cubicBezTo>
                    <a:pt x="1313" y="1559"/>
                    <a:pt x="1287" y="1562"/>
                    <a:pt x="1275" y="1549"/>
                  </a:cubicBezTo>
                  <a:cubicBezTo>
                    <a:pt x="1257" y="1539"/>
                    <a:pt x="1236" y="1533"/>
                    <a:pt x="1218" y="1528"/>
                  </a:cubicBezTo>
                  <a:cubicBezTo>
                    <a:pt x="1205" y="1521"/>
                    <a:pt x="1198" y="1508"/>
                    <a:pt x="1175" y="1508"/>
                  </a:cubicBezTo>
                  <a:cubicBezTo>
                    <a:pt x="1177" y="1503"/>
                    <a:pt x="1172" y="1503"/>
                    <a:pt x="1167" y="1503"/>
                  </a:cubicBezTo>
                  <a:cubicBezTo>
                    <a:pt x="1154" y="1503"/>
                    <a:pt x="1151" y="1482"/>
                    <a:pt x="1133" y="1490"/>
                  </a:cubicBezTo>
                  <a:cubicBezTo>
                    <a:pt x="1121" y="1477"/>
                    <a:pt x="1103" y="1469"/>
                    <a:pt x="1082" y="1467"/>
                  </a:cubicBezTo>
                  <a:cubicBezTo>
                    <a:pt x="1072" y="1449"/>
                    <a:pt x="1046" y="1451"/>
                    <a:pt x="1033" y="1439"/>
                  </a:cubicBezTo>
                  <a:cubicBezTo>
                    <a:pt x="1008" y="1431"/>
                    <a:pt x="992" y="1415"/>
                    <a:pt x="967" y="1410"/>
                  </a:cubicBezTo>
                  <a:cubicBezTo>
                    <a:pt x="954" y="1392"/>
                    <a:pt x="928" y="1395"/>
                    <a:pt x="910" y="1385"/>
                  </a:cubicBezTo>
                  <a:cubicBezTo>
                    <a:pt x="900" y="1369"/>
                    <a:pt x="879" y="1367"/>
                    <a:pt x="862" y="1362"/>
                  </a:cubicBezTo>
                  <a:cubicBezTo>
                    <a:pt x="856" y="1354"/>
                    <a:pt x="851" y="1346"/>
                    <a:pt x="836" y="1349"/>
                  </a:cubicBezTo>
                  <a:cubicBezTo>
                    <a:pt x="826" y="1346"/>
                    <a:pt x="823" y="1331"/>
                    <a:pt x="805" y="1336"/>
                  </a:cubicBezTo>
                  <a:cubicBezTo>
                    <a:pt x="795" y="1323"/>
                    <a:pt x="777" y="1315"/>
                    <a:pt x="756" y="1313"/>
                  </a:cubicBezTo>
                  <a:cubicBezTo>
                    <a:pt x="746" y="1295"/>
                    <a:pt x="720" y="1297"/>
                    <a:pt x="708" y="1285"/>
                  </a:cubicBezTo>
                  <a:cubicBezTo>
                    <a:pt x="692" y="1285"/>
                    <a:pt x="695" y="1269"/>
                    <a:pt x="677" y="1274"/>
                  </a:cubicBezTo>
                  <a:cubicBezTo>
                    <a:pt x="664" y="1269"/>
                    <a:pt x="656" y="1254"/>
                    <a:pt x="633" y="1256"/>
                  </a:cubicBezTo>
                  <a:cubicBezTo>
                    <a:pt x="625" y="1251"/>
                    <a:pt x="615" y="1243"/>
                    <a:pt x="605" y="1238"/>
                  </a:cubicBezTo>
                  <a:lnTo>
                    <a:pt x="597" y="1238"/>
                  </a:lnTo>
                  <a:cubicBezTo>
                    <a:pt x="587" y="1220"/>
                    <a:pt x="559" y="1223"/>
                    <a:pt x="549" y="1210"/>
                  </a:cubicBezTo>
                  <a:cubicBezTo>
                    <a:pt x="507" y="1184"/>
                    <a:pt x="472" y="1159"/>
                    <a:pt x="443" y="1120"/>
                  </a:cubicBezTo>
                  <a:cubicBezTo>
                    <a:pt x="438" y="1097"/>
                    <a:pt x="425" y="1079"/>
                    <a:pt x="431" y="1051"/>
                  </a:cubicBezTo>
                  <a:cubicBezTo>
                    <a:pt x="433" y="1041"/>
                    <a:pt x="448" y="1036"/>
                    <a:pt x="443" y="1020"/>
                  </a:cubicBezTo>
                  <a:cubicBezTo>
                    <a:pt x="456" y="1002"/>
                    <a:pt x="464" y="982"/>
                    <a:pt x="482" y="969"/>
                  </a:cubicBezTo>
                  <a:cubicBezTo>
                    <a:pt x="515" y="961"/>
                    <a:pt x="536" y="936"/>
                    <a:pt x="582" y="946"/>
                  </a:cubicBezTo>
                  <a:lnTo>
                    <a:pt x="582" y="948"/>
                  </a:lnTo>
                  <a:lnTo>
                    <a:pt x="625" y="951"/>
                  </a:lnTo>
                  <a:cubicBezTo>
                    <a:pt x="625" y="964"/>
                    <a:pt x="641" y="956"/>
                    <a:pt x="649" y="959"/>
                  </a:cubicBezTo>
                  <a:cubicBezTo>
                    <a:pt x="649" y="964"/>
                    <a:pt x="654" y="964"/>
                    <a:pt x="659" y="964"/>
                  </a:cubicBezTo>
                  <a:lnTo>
                    <a:pt x="667" y="964"/>
                  </a:lnTo>
                  <a:lnTo>
                    <a:pt x="667" y="966"/>
                  </a:lnTo>
                  <a:cubicBezTo>
                    <a:pt x="677" y="972"/>
                    <a:pt x="687" y="969"/>
                    <a:pt x="697" y="969"/>
                  </a:cubicBezTo>
                  <a:cubicBezTo>
                    <a:pt x="697" y="977"/>
                    <a:pt x="702" y="977"/>
                    <a:pt x="708" y="977"/>
                  </a:cubicBezTo>
                  <a:lnTo>
                    <a:pt x="718" y="977"/>
                  </a:lnTo>
                  <a:cubicBezTo>
                    <a:pt x="728" y="995"/>
                    <a:pt x="759" y="990"/>
                    <a:pt x="772" y="1005"/>
                  </a:cubicBezTo>
                  <a:cubicBezTo>
                    <a:pt x="777" y="1010"/>
                    <a:pt x="785" y="1007"/>
                    <a:pt x="790" y="1007"/>
                  </a:cubicBezTo>
                  <a:cubicBezTo>
                    <a:pt x="790" y="1013"/>
                    <a:pt x="795" y="1015"/>
                    <a:pt x="800" y="1013"/>
                  </a:cubicBezTo>
                  <a:lnTo>
                    <a:pt x="810" y="1013"/>
                  </a:lnTo>
                  <a:cubicBezTo>
                    <a:pt x="808" y="1018"/>
                    <a:pt x="813" y="1020"/>
                    <a:pt x="818" y="1020"/>
                  </a:cubicBezTo>
                  <a:lnTo>
                    <a:pt x="828" y="1020"/>
                  </a:lnTo>
                  <a:cubicBezTo>
                    <a:pt x="841" y="1036"/>
                    <a:pt x="864" y="1038"/>
                    <a:pt x="887" y="1043"/>
                  </a:cubicBezTo>
                  <a:cubicBezTo>
                    <a:pt x="900" y="1046"/>
                    <a:pt x="905" y="1061"/>
                    <a:pt x="926" y="1056"/>
                  </a:cubicBezTo>
                  <a:cubicBezTo>
                    <a:pt x="936" y="1061"/>
                    <a:pt x="941" y="1074"/>
                    <a:pt x="956" y="1069"/>
                  </a:cubicBezTo>
                  <a:cubicBezTo>
                    <a:pt x="967" y="1072"/>
                    <a:pt x="972" y="1087"/>
                    <a:pt x="987" y="1082"/>
                  </a:cubicBezTo>
                  <a:cubicBezTo>
                    <a:pt x="997" y="1084"/>
                    <a:pt x="1003" y="1100"/>
                    <a:pt x="1018" y="1092"/>
                  </a:cubicBezTo>
                  <a:cubicBezTo>
                    <a:pt x="1028" y="1097"/>
                    <a:pt x="1033" y="1110"/>
                    <a:pt x="1049" y="1105"/>
                  </a:cubicBezTo>
                  <a:cubicBezTo>
                    <a:pt x="1062" y="1110"/>
                    <a:pt x="1067" y="1123"/>
                    <a:pt x="1087" y="1118"/>
                  </a:cubicBezTo>
                  <a:cubicBezTo>
                    <a:pt x="1092" y="1133"/>
                    <a:pt x="1123" y="1123"/>
                    <a:pt x="1128" y="1138"/>
                  </a:cubicBezTo>
                  <a:cubicBezTo>
                    <a:pt x="1133" y="1146"/>
                    <a:pt x="1141" y="1141"/>
                    <a:pt x="1149" y="1143"/>
                  </a:cubicBezTo>
                  <a:cubicBezTo>
                    <a:pt x="1146" y="1149"/>
                    <a:pt x="1151" y="1149"/>
                    <a:pt x="1157" y="1149"/>
                  </a:cubicBezTo>
                  <a:lnTo>
                    <a:pt x="1167" y="1149"/>
                  </a:lnTo>
                  <a:cubicBezTo>
                    <a:pt x="1180" y="1156"/>
                    <a:pt x="1187" y="1169"/>
                    <a:pt x="1210" y="1167"/>
                  </a:cubicBezTo>
                  <a:cubicBezTo>
                    <a:pt x="1208" y="1172"/>
                    <a:pt x="1213" y="1174"/>
                    <a:pt x="1218" y="1174"/>
                  </a:cubicBezTo>
                  <a:lnTo>
                    <a:pt x="1228" y="1174"/>
                  </a:lnTo>
                  <a:cubicBezTo>
                    <a:pt x="1226" y="1179"/>
                    <a:pt x="1234" y="1179"/>
                    <a:pt x="1236" y="1179"/>
                  </a:cubicBezTo>
                  <a:lnTo>
                    <a:pt x="1246" y="1179"/>
                  </a:lnTo>
                  <a:cubicBezTo>
                    <a:pt x="1246" y="1184"/>
                    <a:pt x="1252" y="1187"/>
                    <a:pt x="1257" y="1184"/>
                  </a:cubicBezTo>
                  <a:lnTo>
                    <a:pt x="1264" y="1184"/>
                  </a:lnTo>
                  <a:cubicBezTo>
                    <a:pt x="1264" y="1192"/>
                    <a:pt x="1269" y="1192"/>
                    <a:pt x="1275" y="1192"/>
                  </a:cubicBezTo>
                  <a:lnTo>
                    <a:pt x="1282" y="1192"/>
                  </a:lnTo>
                  <a:cubicBezTo>
                    <a:pt x="1295" y="1210"/>
                    <a:pt x="1321" y="1208"/>
                    <a:pt x="1339" y="1215"/>
                  </a:cubicBezTo>
                  <a:cubicBezTo>
                    <a:pt x="1339" y="1223"/>
                    <a:pt x="1344" y="1223"/>
                    <a:pt x="1349" y="1223"/>
                  </a:cubicBezTo>
                  <a:lnTo>
                    <a:pt x="1357" y="1223"/>
                  </a:lnTo>
                  <a:cubicBezTo>
                    <a:pt x="1370" y="1231"/>
                    <a:pt x="1380" y="1243"/>
                    <a:pt x="1400" y="1241"/>
                  </a:cubicBezTo>
                  <a:cubicBezTo>
                    <a:pt x="1405" y="1256"/>
                    <a:pt x="1439" y="1246"/>
                    <a:pt x="1444" y="1261"/>
                  </a:cubicBezTo>
                  <a:cubicBezTo>
                    <a:pt x="1449" y="1269"/>
                    <a:pt x="1457" y="1264"/>
                    <a:pt x="1462" y="1267"/>
                  </a:cubicBezTo>
                  <a:cubicBezTo>
                    <a:pt x="1462" y="1272"/>
                    <a:pt x="1467" y="1272"/>
                    <a:pt x="1472" y="1272"/>
                  </a:cubicBezTo>
                  <a:lnTo>
                    <a:pt x="1480" y="1272"/>
                  </a:lnTo>
                  <a:cubicBezTo>
                    <a:pt x="1480" y="1277"/>
                    <a:pt x="1485" y="1279"/>
                    <a:pt x="1490" y="1277"/>
                  </a:cubicBezTo>
                  <a:cubicBezTo>
                    <a:pt x="1503" y="1282"/>
                    <a:pt x="1511" y="1295"/>
                    <a:pt x="1529" y="1290"/>
                  </a:cubicBezTo>
                  <a:cubicBezTo>
                    <a:pt x="1541" y="1308"/>
                    <a:pt x="1564" y="1308"/>
                    <a:pt x="1583" y="1315"/>
                  </a:cubicBezTo>
                  <a:lnTo>
                    <a:pt x="1590" y="1315"/>
                  </a:lnTo>
                  <a:cubicBezTo>
                    <a:pt x="1603" y="1331"/>
                    <a:pt x="1626" y="1331"/>
                    <a:pt x="1644" y="1338"/>
                  </a:cubicBezTo>
                  <a:lnTo>
                    <a:pt x="1652" y="1338"/>
                  </a:lnTo>
                  <a:cubicBezTo>
                    <a:pt x="1657" y="1356"/>
                    <a:pt x="1690" y="1346"/>
                    <a:pt x="1695" y="1362"/>
                  </a:cubicBezTo>
                  <a:cubicBezTo>
                    <a:pt x="1701" y="1367"/>
                    <a:pt x="1708" y="1364"/>
                    <a:pt x="1713" y="1364"/>
                  </a:cubicBezTo>
                  <a:lnTo>
                    <a:pt x="1713" y="1367"/>
                  </a:lnTo>
                  <a:cubicBezTo>
                    <a:pt x="1724" y="1372"/>
                    <a:pt x="1734" y="1369"/>
                    <a:pt x="1744" y="1369"/>
                  </a:cubicBezTo>
                  <a:cubicBezTo>
                    <a:pt x="1747" y="1382"/>
                    <a:pt x="1762" y="1374"/>
                    <a:pt x="1770" y="1377"/>
                  </a:cubicBezTo>
                  <a:lnTo>
                    <a:pt x="1770" y="1379"/>
                  </a:lnTo>
                  <a:cubicBezTo>
                    <a:pt x="1780" y="1385"/>
                    <a:pt x="1795" y="1382"/>
                    <a:pt x="1806" y="1382"/>
                  </a:cubicBezTo>
                  <a:lnTo>
                    <a:pt x="1806" y="1385"/>
                  </a:lnTo>
                  <a:cubicBezTo>
                    <a:pt x="1816" y="1392"/>
                    <a:pt x="1826" y="1387"/>
                    <a:pt x="1836" y="1390"/>
                  </a:cubicBezTo>
                  <a:cubicBezTo>
                    <a:pt x="1849" y="1392"/>
                    <a:pt x="1857" y="1408"/>
                    <a:pt x="1875" y="1400"/>
                  </a:cubicBezTo>
                  <a:cubicBezTo>
                    <a:pt x="1872" y="1408"/>
                    <a:pt x="1880" y="1408"/>
                    <a:pt x="1883" y="1408"/>
                  </a:cubicBezTo>
                  <a:lnTo>
                    <a:pt x="1893" y="1408"/>
                  </a:lnTo>
                  <a:cubicBezTo>
                    <a:pt x="1896" y="1418"/>
                    <a:pt x="1908" y="1410"/>
                    <a:pt x="1919" y="1413"/>
                  </a:cubicBezTo>
                  <a:cubicBezTo>
                    <a:pt x="1926" y="1418"/>
                    <a:pt x="1931" y="1431"/>
                    <a:pt x="1949" y="1426"/>
                  </a:cubicBezTo>
                  <a:cubicBezTo>
                    <a:pt x="1949" y="1438"/>
                    <a:pt x="1965" y="1431"/>
                    <a:pt x="1972" y="1431"/>
                  </a:cubicBezTo>
                  <a:cubicBezTo>
                    <a:pt x="1980" y="1449"/>
                    <a:pt x="2008" y="1444"/>
                    <a:pt x="2029" y="1444"/>
                  </a:cubicBezTo>
                  <a:cubicBezTo>
                    <a:pt x="2026" y="1446"/>
                    <a:pt x="2029" y="1449"/>
                    <a:pt x="2031" y="1451"/>
                  </a:cubicBezTo>
                  <a:cubicBezTo>
                    <a:pt x="2049" y="1436"/>
                    <a:pt x="2088" y="1454"/>
                    <a:pt x="2106" y="1436"/>
                  </a:cubicBezTo>
                  <a:cubicBezTo>
                    <a:pt x="2126" y="1413"/>
                    <a:pt x="2170" y="1397"/>
                    <a:pt x="2160" y="1351"/>
                  </a:cubicBezTo>
                  <a:lnTo>
                    <a:pt x="2165" y="1351"/>
                  </a:lnTo>
                  <a:cubicBezTo>
                    <a:pt x="2183" y="1246"/>
                    <a:pt x="2124" y="1184"/>
                    <a:pt x="2096" y="1102"/>
                  </a:cubicBezTo>
                  <a:cubicBezTo>
                    <a:pt x="2083" y="1077"/>
                    <a:pt x="2065" y="1056"/>
                    <a:pt x="2060" y="1023"/>
                  </a:cubicBezTo>
                  <a:cubicBezTo>
                    <a:pt x="2019" y="943"/>
                    <a:pt x="1980" y="864"/>
                    <a:pt x="1988" y="751"/>
                  </a:cubicBezTo>
                  <a:lnTo>
                    <a:pt x="1988" y="743"/>
                  </a:lnTo>
                  <a:cubicBezTo>
                    <a:pt x="1990" y="743"/>
                    <a:pt x="1993" y="741"/>
                    <a:pt x="1996" y="738"/>
                  </a:cubicBezTo>
                  <a:lnTo>
                    <a:pt x="1988" y="730"/>
                  </a:lnTo>
                  <a:cubicBezTo>
                    <a:pt x="2001" y="728"/>
                    <a:pt x="1993" y="715"/>
                    <a:pt x="1996" y="705"/>
                  </a:cubicBezTo>
                  <a:cubicBezTo>
                    <a:pt x="2006" y="705"/>
                    <a:pt x="1998" y="689"/>
                    <a:pt x="2001" y="682"/>
                  </a:cubicBezTo>
                  <a:cubicBezTo>
                    <a:pt x="2003" y="671"/>
                    <a:pt x="2019" y="666"/>
                    <a:pt x="2014" y="651"/>
                  </a:cubicBezTo>
                  <a:cubicBezTo>
                    <a:pt x="2026" y="641"/>
                    <a:pt x="2029" y="617"/>
                    <a:pt x="2042" y="607"/>
                  </a:cubicBezTo>
                  <a:cubicBezTo>
                    <a:pt x="2042" y="579"/>
                    <a:pt x="2075" y="592"/>
                    <a:pt x="2075" y="564"/>
                  </a:cubicBezTo>
                  <a:cubicBezTo>
                    <a:pt x="2103" y="561"/>
                    <a:pt x="2114" y="538"/>
                    <a:pt x="2139" y="533"/>
                  </a:cubicBezTo>
                  <a:cubicBezTo>
                    <a:pt x="2142" y="546"/>
                    <a:pt x="2155" y="538"/>
                    <a:pt x="2165" y="538"/>
                  </a:cubicBezTo>
                  <a:cubicBezTo>
                    <a:pt x="2162" y="546"/>
                    <a:pt x="2167" y="546"/>
                    <a:pt x="2173" y="546"/>
                  </a:cubicBezTo>
                  <a:cubicBezTo>
                    <a:pt x="2201" y="553"/>
                    <a:pt x="2206" y="587"/>
                    <a:pt x="2216" y="612"/>
                  </a:cubicBezTo>
                  <a:cubicBezTo>
                    <a:pt x="2221" y="648"/>
                    <a:pt x="2242" y="674"/>
                    <a:pt x="2247" y="712"/>
                  </a:cubicBezTo>
                  <a:cubicBezTo>
                    <a:pt x="2273" y="753"/>
                    <a:pt x="2283" y="805"/>
                    <a:pt x="2309" y="846"/>
                  </a:cubicBezTo>
                  <a:cubicBezTo>
                    <a:pt x="2334" y="910"/>
                    <a:pt x="2373" y="964"/>
                    <a:pt x="2411" y="1020"/>
                  </a:cubicBezTo>
                  <a:cubicBezTo>
                    <a:pt x="2404" y="1036"/>
                    <a:pt x="2421" y="1036"/>
                    <a:pt x="2419" y="1051"/>
                  </a:cubicBezTo>
                  <a:lnTo>
                    <a:pt x="2429" y="1051"/>
                  </a:lnTo>
                  <a:cubicBezTo>
                    <a:pt x="2427" y="1079"/>
                    <a:pt x="2457" y="1082"/>
                    <a:pt x="2463" y="1105"/>
                  </a:cubicBezTo>
                  <a:lnTo>
                    <a:pt x="2473" y="1105"/>
                  </a:lnTo>
                  <a:cubicBezTo>
                    <a:pt x="2478" y="1128"/>
                    <a:pt x="2498" y="1136"/>
                    <a:pt x="2509" y="1154"/>
                  </a:cubicBezTo>
                  <a:cubicBezTo>
                    <a:pt x="2550" y="1195"/>
                    <a:pt x="2598" y="1228"/>
                    <a:pt x="2645" y="1261"/>
                  </a:cubicBezTo>
                  <a:cubicBezTo>
                    <a:pt x="2681" y="1261"/>
                    <a:pt x="2673" y="1300"/>
                    <a:pt x="2699" y="1308"/>
                  </a:cubicBezTo>
                  <a:cubicBezTo>
                    <a:pt x="2701" y="1333"/>
                    <a:pt x="2722" y="1344"/>
                    <a:pt x="2727" y="1364"/>
                  </a:cubicBezTo>
                  <a:cubicBezTo>
                    <a:pt x="2742" y="1387"/>
                    <a:pt x="2755" y="1415"/>
                    <a:pt x="2768" y="1441"/>
                  </a:cubicBezTo>
                  <a:cubicBezTo>
                    <a:pt x="2783" y="1454"/>
                    <a:pt x="2794" y="1469"/>
                    <a:pt x="2799" y="1490"/>
                  </a:cubicBezTo>
                  <a:cubicBezTo>
                    <a:pt x="2840" y="1533"/>
                    <a:pt x="2863" y="1590"/>
                    <a:pt x="2896" y="1639"/>
                  </a:cubicBezTo>
                  <a:cubicBezTo>
                    <a:pt x="2901" y="1667"/>
                    <a:pt x="2935" y="1677"/>
                    <a:pt x="2940" y="1705"/>
                  </a:cubicBezTo>
                  <a:cubicBezTo>
                    <a:pt x="2937" y="1705"/>
                    <a:pt x="2935" y="1708"/>
                    <a:pt x="2935" y="1708"/>
                  </a:cubicBezTo>
                  <a:cubicBezTo>
                    <a:pt x="2955" y="1746"/>
                    <a:pt x="2965" y="1795"/>
                    <a:pt x="2973" y="1844"/>
                  </a:cubicBezTo>
                  <a:lnTo>
                    <a:pt x="2983" y="1844"/>
                  </a:lnTo>
                  <a:cubicBezTo>
                    <a:pt x="2981" y="1846"/>
                    <a:pt x="2971" y="1852"/>
                    <a:pt x="2981" y="1857"/>
                  </a:cubicBezTo>
                  <a:lnTo>
                    <a:pt x="2983" y="1857"/>
                  </a:lnTo>
                  <a:cubicBezTo>
                    <a:pt x="2968" y="1872"/>
                    <a:pt x="2986" y="1890"/>
                    <a:pt x="2989" y="1905"/>
                  </a:cubicBezTo>
                  <a:lnTo>
                    <a:pt x="2989" y="1916"/>
                  </a:lnTo>
                  <a:cubicBezTo>
                    <a:pt x="2986" y="1916"/>
                    <a:pt x="2983" y="1916"/>
                    <a:pt x="2983" y="1918"/>
                  </a:cubicBezTo>
                  <a:cubicBezTo>
                    <a:pt x="2994" y="1934"/>
                    <a:pt x="2986" y="1962"/>
                    <a:pt x="2989" y="1982"/>
                  </a:cubicBezTo>
                  <a:close/>
                  <a:moveTo>
                    <a:pt x="753" y="481"/>
                  </a:moveTo>
                  <a:cubicBezTo>
                    <a:pt x="790" y="453"/>
                    <a:pt x="832" y="437"/>
                    <a:pt x="863" y="478"/>
                  </a:cubicBezTo>
                  <a:cubicBezTo>
                    <a:pt x="894" y="518"/>
                    <a:pt x="875" y="555"/>
                    <a:pt x="839" y="583"/>
                  </a:cubicBezTo>
                  <a:lnTo>
                    <a:pt x="824" y="594"/>
                  </a:lnTo>
                  <a:lnTo>
                    <a:pt x="873" y="659"/>
                  </a:lnTo>
                  <a:lnTo>
                    <a:pt x="839" y="685"/>
                  </a:lnTo>
                  <a:lnTo>
                    <a:pt x="709" y="514"/>
                  </a:lnTo>
                  <a:lnTo>
                    <a:pt x="753" y="481"/>
                  </a:lnTo>
                  <a:close/>
                  <a:moveTo>
                    <a:pt x="966" y="339"/>
                  </a:moveTo>
                  <a:cubicBezTo>
                    <a:pt x="1025" y="307"/>
                    <a:pt x="1080" y="330"/>
                    <a:pt x="1111" y="387"/>
                  </a:cubicBezTo>
                  <a:cubicBezTo>
                    <a:pt x="1141" y="444"/>
                    <a:pt x="1130" y="503"/>
                    <a:pt x="1070" y="535"/>
                  </a:cubicBezTo>
                  <a:cubicBezTo>
                    <a:pt x="1009" y="568"/>
                    <a:pt x="956" y="544"/>
                    <a:pt x="925" y="486"/>
                  </a:cubicBezTo>
                  <a:cubicBezTo>
                    <a:pt x="894" y="428"/>
                    <a:pt x="905" y="371"/>
                    <a:pt x="966" y="339"/>
                  </a:cubicBezTo>
                  <a:close/>
                  <a:moveTo>
                    <a:pt x="1207" y="239"/>
                  </a:moveTo>
                  <a:lnTo>
                    <a:pt x="1302" y="381"/>
                  </a:lnTo>
                  <a:lnTo>
                    <a:pt x="1302" y="381"/>
                  </a:lnTo>
                  <a:lnTo>
                    <a:pt x="1306" y="210"/>
                  </a:lnTo>
                  <a:lnTo>
                    <a:pt x="1372" y="191"/>
                  </a:lnTo>
                  <a:lnTo>
                    <a:pt x="1432" y="397"/>
                  </a:lnTo>
                  <a:lnTo>
                    <a:pt x="1393" y="408"/>
                  </a:lnTo>
                  <a:lnTo>
                    <a:pt x="1343" y="238"/>
                  </a:lnTo>
                  <a:lnTo>
                    <a:pt x="1342" y="238"/>
                  </a:lnTo>
                  <a:lnTo>
                    <a:pt x="1337" y="425"/>
                  </a:lnTo>
                  <a:lnTo>
                    <a:pt x="1297" y="437"/>
                  </a:lnTo>
                  <a:lnTo>
                    <a:pt x="1192" y="283"/>
                  </a:lnTo>
                  <a:lnTo>
                    <a:pt x="1191" y="283"/>
                  </a:lnTo>
                  <a:lnTo>
                    <a:pt x="1241" y="453"/>
                  </a:lnTo>
                  <a:lnTo>
                    <a:pt x="1201" y="465"/>
                  </a:lnTo>
                  <a:lnTo>
                    <a:pt x="1141" y="258"/>
                  </a:lnTo>
                  <a:lnTo>
                    <a:pt x="1207" y="239"/>
                  </a:lnTo>
                  <a:close/>
                  <a:moveTo>
                    <a:pt x="1562" y="164"/>
                  </a:moveTo>
                  <a:cubicBezTo>
                    <a:pt x="1629" y="158"/>
                    <a:pt x="1671" y="201"/>
                    <a:pt x="1676" y="266"/>
                  </a:cubicBezTo>
                  <a:cubicBezTo>
                    <a:pt x="1681" y="330"/>
                    <a:pt x="1648" y="380"/>
                    <a:pt x="1580" y="386"/>
                  </a:cubicBezTo>
                  <a:cubicBezTo>
                    <a:pt x="1511" y="391"/>
                    <a:pt x="1471" y="349"/>
                    <a:pt x="1466" y="283"/>
                  </a:cubicBezTo>
                  <a:cubicBezTo>
                    <a:pt x="1461" y="217"/>
                    <a:pt x="1494" y="170"/>
                    <a:pt x="1562" y="164"/>
                  </a:cubicBezTo>
                  <a:close/>
                  <a:moveTo>
                    <a:pt x="1855" y="167"/>
                  </a:moveTo>
                  <a:cubicBezTo>
                    <a:pt x="1870" y="168"/>
                    <a:pt x="1888" y="172"/>
                    <a:pt x="1903" y="180"/>
                  </a:cubicBezTo>
                  <a:lnTo>
                    <a:pt x="1897" y="216"/>
                  </a:lnTo>
                  <a:cubicBezTo>
                    <a:pt x="1882" y="205"/>
                    <a:pt x="1867" y="202"/>
                    <a:pt x="1852" y="201"/>
                  </a:cubicBezTo>
                  <a:cubicBezTo>
                    <a:pt x="1808" y="197"/>
                    <a:pt x="1777" y="229"/>
                    <a:pt x="1774" y="273"/>
                  </a:cubicBezTo>
                  <a:cubicBezTo>
                    <a:pt x="1770" y="316"/>
                    <a:pt x="1794" y="351"/>
                    <a:pt x="1840" y="355"/>
                  </a:cubicBezTo>
                  <a:cubicBezTo>
                    <a:pt x="1857" y="356"/>
                    <a:pt x="1877" y="354"/>
                    <a:pt x="1888" y="350"/>
                  </a:cubicBezTo>
                  <a:lnTo>
                    <a:pt x="1887" y="386"/>
                  </a:lnTo>
                  <a:cubicBezTo>
                    <a:pt x="1871" y="388"/>
                    <a:pt x="1854" y="390"/>
                    <a:pt x="1837" y="389"/>
                  </a:cubicBezTo>
                  <a:cubicBezTo>
                    <a:pt x="1768" y="383"/>
                    <a:pt x="1723" y="344"/>
                    <a:pt x="1729" y="272"/>
                  </a:cubicBezTo>
                  <a:cubicBezTo>
                    <a:pt x="1735" y="199"/>
                    <a:pt x="1783" y="161"/>
                    <a:pt x="1855" y="167"/>
                  </a:cubicBezTo>
                  <a:close/>
                  <a:moveTo>
                    <a:pt x="1974" y="186"/>
                  </a:moveTo>
                  <a:lnTo>
                    <a:pt x="2025" y="199"/>
                  </a:lnTo>
                  <a:lnTo>
                    <a:pt x="2066" y="374"/>
                  </a:lnTo>
                  <a:lnTo>
                    <a:pt x="2067" y="374"/>
                  </a:lnTo>
                  <a:lnTo>
                    <a:pt x="2105" y="218"/>
                  </a:lnTo>
                  <a:lnTo>
                    <a:pt x="2145" y="228"/>
                  </a:lnTo>
                  <a:lnTo>
                    <a:pt x="2094" y="437"/>
                  </a:lnTo>
                  <a:lnTo>
                    <a:pt x="2043" y="424"/>
                  </a:lnTo>
                  <a:lnTo>
                    <a:pt x="2002" y="249"/>
                  </a:lnTo>
                  <a:lnTo>
                    <a:pt x="2001" y="248"/>
                  </a:lnTo>
                  <a:lnTo>
                    <a:pt x="1962" y="405"/>
                  </a:lnTo>
                  <a:lnTo>
                    <a:pt x="1922" y="395"/>
                  </a:lnTo>
                  <a:lnTo>
                    <a:pt x="1974" y="186"/>
                  </a:lnTo>
                  <a:close/>
                  <a:moveTo>
                    <a:pt x="2345" y="307"/>
                  </a:moveTo>
                  <a:lnTo>
                    <a:pt x="2332" y="338"/>
                  </a:lnTo>
                  <a:lnTo>
                    <a:pt x="2255" y="306"/>
                  </a:lnTo>
                  <a:lnTo>
                    <a:pt x="2234" y="355"/>
                  </a:lnTo>
                  <a:lnTo>
                    <a:pt x="2305" y="384"/>
                  </a:lnTo>
                  <a:lnTo>
                    <a:pt x="2292" y="415"/>
                  </a:lnTo>
                  <a:lnTo>
                    <a:pt x="2221" y="386"/>
                  </a:lnTo>
                  <a:lnTo>
                    <a:pt x="2198" y="441"/>
                  </a:lnTo>
                  <a:lnTo>
                    <a:pt x="2276" y="474"/>
                  </a:lnTo>
                  <a:lnTo>
                    <a:pt x="2263" y="505"/>
                  </a:lnTo>
                  <a:lnTo>
                    <a:pt x="2145" y="456"/>
                  </a:lnTo>
                  <a:lnTo>
                    <a:pt x="2228" y="258"/>
                  </a:lnTo>
                  <a:lnTo>
                    <a:pt x="2345" y="307"/>
                  </a:lnTo>
                  <a:close/>
                  <a:moveTo>
                    <a:pt x="2314" y="244"/>
                  </a:moveTo>
                  <a:lnTo>
                    <a:pt x="2354" y="261"/>
                  </a:lnTo>
                  <a:lnTo>
                    <a:pt x="2302" y="275"/>
                  </a:lnTo>
                  <a:lnTo>
                    <a:pt x="2277" y="265"/>
                  </a:lnTo>
                  <a:lnTo>
                    <a:pt x="2314" y="244"/>
                  </a:lnTo>
                  <a:close/>
                  <a:moveTo>
                    <a:pt x="2477" y="416"/>
                  </a:moveTo>
                  <a:lnTo>
                    <a:pt x="2497" y="388"/>
                  </a:lnTo>
                  <a:lnTo>
                    <a:pt x="2633" y="482"/>
                  </a:lnTo>
                  <a:lnTo>
                    <a:pt x="2614" y="510"/>
                  </a:lnTo>
                  <a:lnTo>
                    <a:pt x="2563" y="475"/>
                  </a:lnTo>
                  <a:lnTo>
                    <a:pt x="2461" y="624"/>
                  </a:lnTo>
                  <a:lnTo>
                    <a:pt x="2425" y="599"/>
                  </a:lnTo>
                  <a:lnTo>
                    <a:pt x="2528" y="451"/>
                  </a:lnTo>
                  <a:lnTo>
                    <a:pt x="2477" y="416"/>
                  </a:lnTo>
                  <a:close/>
                  <a:moveTo>
                    <a:pt x="2714" y="552"/>
                  </a:moveTo>
                  <a:lnTo>
                    <a:pt x="2593" y="686"/>
                  </a:lnTo>
                  <a:lnTo>
                    <a:pt x="2655" y="742"/>
                  </a:lnTo>
                  <a:lnTo>
                    <a:pt x="2632" y="767"/>
                  </a:lnTo>
                  <a:lnTo>
                    <a:pt x="2538" y="683"/>
                  </a:lnTo>
                  <a:lnTo>
                    <a:pt x="2682" y="523"/>
                  </a:lnTo>
                  <a:lnTo>
                    <a:pt x="2714" y="552"/>
                  </a:lnTo>
                  <a:close/>
                  <a:moveTo>
                    <a:pt x="2893" y="740"/>
                  </a:moveTo>
                  <a:lnTo>
                    <a:pt x="2781" y="942"/>
                  </a:lnTo>
                  <a:lnTo>
                    <a:pt x="2750" y="905"/>
                  </a:lnTo>
                  <a:lnTo>
                    <a:pt x="2777" y="860"/>
                  </a:lnTo>
                  <a:lnTo>
                    <a:pt x="2721" y="792"/>
                  </a:lnTo>
                  <a:lnTo>
                    <a:pt x="2671" y="809"/>
                  </a:lnTo>
                  <a:lnTo>
                    <a:pt x="2643" y="775"/>
                  </a:lnTo>
                  <a:lnTo>
                    <a:pt x="2862" y="703"/>
                  </a:lnTo>
                  <a:lnTo>
                    <a:pt x="2893" y="740"/>
                  </a:lnTo>
                  <a:close/>
                  <a:moveTo>
                    <a:pt x="3008" y="906"/>
                  </a:moveTo>
                  <a:cubicBezTo>
                    <a:pt x="3032" y="946"/>
                    <a:pt x="3043" y="990"/>
                    <a:pt x="2998" y="1016"/>
                  </a:cubicBezTo>
                  <a:cubicBezTo>
                    <a:pt x="2955" y="1042"/>
                    <a:pt x="2921" y="1020"/>
                    <a:pt x="2897" y="980"/>
                  </a:cubicBezTo>
                  <a:lnTo>
                    <a:pt x="2888" y="964"/>
                  </a:lnTo>
                  <a:lnTo>
                    <a:pt x="2818" y="1006"/>
                  </a:lnTo>
                  <a:lnTo>
                    <a:pt x="2796" y="969"/>
                  </a:lnTo>
                  <a:lnTo>
                    <a:pt x="2980" y="859"/>
                  </a:lnTo>
                  <a:lnTo>
                    <a:pt x="3008" y="906"/>
                  </a:lnTo>
                  <a:close/>
                  <a:moveTo>
                    <a:pt x="3102" y="1085"/>
                  </a:moveTo>
                  <a:lnTo>
                    <a:pt x="3016" y="1120"/>
                  </a:lnTo>
                  <a:lnTo>
                    <a:pt x="3131" y="1157"/>
                  </a:lnTo>
                  <a:lnTo>
                    <a:pt x="3151" y="1206"/>
                  </a:lnTo>
                  <a:lnTo>
                    <a:pt x="3024" y="1163"/>
                  </a:lnTo>
                  <a:lnTo>
                    <a:pt x="2954" y="1291"/>
                  </a:lnTo>
                  <a:lnTo>
                    <a:pt x="2933" y="1239"/>
                  </a:lnTo>
                  <a:lnTo>
                    <a:pt x="2995" y="1130"/>
                  </a:lnTo>
                  <a:lnTo>
                    <a:pt x="2995" y="1129"/>
                  </a:lnTo>
                  <a:lnTo>
                    <a:pt x="2903" y="1167"/>
                  </a:lnTo>
                  <a:lnTo>
                    <a:pt x="2887" y="1127"/>
                  </a:lnTo>
                  <a:lnTo>
                    <a:pt x="3085" y="1045"/>
                  </a:lnTo>
                  <a:lnTo>
                    <a:pt x="3102" y="1085"/>
                  </a:lnTo>
                  <a:close/>
                  <a:moveTo>
                    <a:pt x="1683" y="0"/>
                  </a:moveTo>
                  <a:cubicBezTo>
                    <a:pt x="753" y="0"/>
                    <a:pt x="0" y="753"/>
                    <a:pt x="0" y="1683"/>
                  </a:cubicBezTo>
                  <a:cubicBezTo>
                    <a:pt x="0" y="2612"/>
                    <a:pt x="753" y="3365"/>
                    <a:pt x="1683" y="3365"/>
                  </a:cubicBezTo>
                  <a:cubicBezTo>
                    <a:pt x="2612" y="3365"/>
                    <a:pt x="3365" y="2612"/>
                    <a:pt x="3365" y="1683"/>
                  </a:cubicBezTo>
                  <a:cubicBezTo>
                    <a:pt x="3365" y="753"/>
                    <a:pt x="2612" y="0"/>
                    <a:pt x="1683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2" name="Freeform 15"/>
            <p:cNvSpPr>
              <a:spLocks/>
            </p:cNvSpPr>
            <p:nvPr/>
          </p:nvSpPr>
          <p:spPr bwMode="auto">
            <a:xfrm>
              <a:off x="4429" y="1837"/>
              <a:ext cx="32" cy="46"/>
            </a:xfrm>
            <a:custGeom>
              <a:avLst/>
              <a:gdLst>
                <a:gd name="T0" fmla="*/ 39 w 95"/>
                <a:gd name="T1" fmla="*/ 141 h 141"/>
                <a:gd name="T2" fmla="*/ 46 w 95"/>
                <a:gd name="T3" fmla="*/ 141 h 141"/>
                <a:gd name="T4" fmla="*/ 95 w 95"/>
                <a:gd name="T5" fmla="*/ 110 h 141"/>
                <a:gd name="T6" fmla="*/ 54 w 95"/>
                <a:gd name="T7" fmla="*/ 38 h 141"/>
                <a:gd name="T8" fmla="*/ 0 w 95"/>
                <a:gd name="T9" fmla="*/ 2 h 141"/>
                <a:gd name="T10" fmla="*/ 8 w 95"/>
                <a:gd name="T11" fmla="*/ 18 h 141"/>
                <a:gd name="T12" fmla="*/ 0 w 95"/>
                <a:gd name="T13" fmla="*/ 20 h 141"/>
                <a:gd name="T14" fmla="*/ 0 w 95"/>
                <a:gd name="T15" fmla="*/ 30 h 141"/>
                <a:gd name="T16" fmla="*/ 16 w 95"/>
                <a:gd name="T17" fmla="*/ 79 h 141"/>
                <a:gd name="T18" fmla="*/ 39 w 95"/>
                <a:gd name="T19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141">
                  <a:moveTo>
                    <a:pt x="39" y="141"/>
                  </a:moveTo>
                  <a:lnTo>
                    <a:pt x="46" y="141"/>
                  </a:lnTo>
                  <a:cubicBezTo>
                    <a:pt x="57" y="123"/>
                    <a:pt x="90" y="131"/>
                    <a:pt x="95" y="110"/>
                  </a:cubicBezTo>
                  <a:cubicBezTo>
                    <a:pt x="87" y="82"/>
                    <a:pt x="64" y="66"/>
                    <a:pt x="54" y="38"/>
                  </a:cubicBezTo>
                  <a:cubicBezTo>
                    <a:pt x="34" y="33"/>
                    <a:pt x="28" y="0"/>
                    <a:pt x="0" y="2"/>
                  </a:cubicBezTo>
                  <a:cubicBezTo>
                    <a:pt x="3" y="5"/>
                    <a:pt x="8" y="10"/>
                    <a:pt x="8" y="18"/>
                  </a:cubicBezTo>
                  <a:cubicBezTo>
                    <a:pt x="5" y="20"/>
                    <a:pt x="3" y="23"/>
                    <a:pt x="0" y="20"/>
                  </a:cubicBezTo>
                  <a:lnTo>
                    <a:pt x="0" y="30"/>
                  </a:lnTo>
                  <a:cubicBezTo>
                    <a:pt x="5" y="46"/>
                    <a:pt x="16" y="61"/>
                    <a:pt x="16" y="79"/>
                  </a:cubicBezTo>
                  <a:cubicBezTo>
                    <a:pt x="8" y="110"/>
                    <a:pt x="39" y="115"/>
                    <a:pt x="39" y="14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3" name="Freeform 16"/>
            <p:cNvSpPr>
              <a:spLocks/>
            </p:cNvSpPr>
            <p:nvPr/>
          </p:nvSpPr>
          <p:spPr bwMode="auto">
            <a:xfrm>
              <a:off x="4316" y="1856"/>
              <a:ext cx="34" cy="48"/>
            </a:xfrm>
            <a:custGeom>
              <a:avLst/>
              <a:gdLst>
                <a:gd name="T0" fmla="*/ 3 w 103"/>
                <a:gd name="T1" fmla="*/ 64 h 143"/>
                <a:gd name="T2" fmla="*/ 5 w 103"/>
                <a:gd name="T3" fmla="*/ 64 h 143"/>
                <a:gd name="T4" fmla="*/ 21 w 103"/>
                <a:gd name="T5" fmla="*/ 123 h 143"/>
                <a:gd name="T6" fmla="*/ 44 w 103"/>
                <a:gd name="T7" fmla="*/ 143 h 143"/>
                <a:gd name="T8" fmla="*/ 87 w 103"/>
                <a:gd name="T9" fmla="*/ 125 h 143"/>
                <a:gd name="T10" fmla="*/ 74 w 103"/>
                <a:gd name="T11" fmla="*/ 77 h 143"/>
                <a:gd name="T12" fmla="*/ 3 w 103"/>
                <a:gd name="T13" fmla="*/ 0 h 143"/>
                <a:gd name="T14" fmla="*/ 3 w 103"/>
                <a:gd name="T15" fmla="*/ 6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3" h="143">
                  <a:moveTo>
                    <a:pt x="3" y="64"/>
                  </a:moveTo>
                  <a:lnTo>
                    <a:pt x="5" y="64"/>
                  </a:lnTo>
                  <a:cubicBezTo>
                    <a:pt x="3" y="92"/>
                    <a:pt x="26" y="95"/>
                    <a:pt x="21" y="123"/>
                  </a:cubicBezTo>
                  <a:cubicBezTo>
                    <a:pt x="31" y="128"/>
                    <a:pt x="28" y="143"/>
                    <a:pt x="44" y="143"/>
                  </a:cubicBezTo>
                  <a:cubicBezTo>
                    <a:pt x="46" y="125"/>
                    <a:pt x="69" y="131"/>
                    <a:pt x="87" y="125"/>
                  </a:cubicBezTo>
                  <a:cubicBezTo>
                    <a:pt x="103" y="110"/>
                    <a:pt x="72" y="95"/>
                    <a:pt x="74" y="77"/>
                  </a:cubicBezTo>
                  <a:cubicBezTo>
                    <a:pt x="51" y="51"/>
                    <a:pt x="33" y="13"/>
                    <a:pt x="3" y="0"/>
                  </a:cubicBezTo>
                  <a:cubicBezTo>
                    <a:pt x="0" y="25"/>
                    <a:pt x="10" y="46"/>
                    <a:pt x="3" y="6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4" name="Freeform 17"/>
            <p:cNvSpPr>
              <a:spLocks/>
            </p:cNvSpPr>
            <p:nvPr/>
          </p:nvSpPr>
          <p:spPr bwMode="auto">
            <a:xfrm>
              <a:off x="4429" y="1884"/>
              <a:ext cx="118" cy="147"/>
            </a:xfrm>
            <a:custGeom>
              <a:avLst/>
              <a:gdLst>
                <a:gd name="T0" fmla="*/ 54 w 354"/>
                <a:gd name="T1" fmla="*/ 311 h 444"/>
                <a:gd name="T2" fmla="*/ 87 w 354"/>
                <a:gd name="T3" fmla="*/ 367 h 444"/>
                <a:gd name="T4" fmla="*/ 136 w 354"/>
                <a:gd name="T5" fmla="*/ 411 h 444"/>
                <a:gd name="T6" fmla="*/ 180 w 354"/>
                <a:gd name="T7" fmla="*/ 434 h 444"/>
                <a:gd name="T8" fmla="*/ 203 w 354"/>
                <a:gd name="T9" fmla="*/ 442 h 444"/>
                <a:gd name="T10" fmla="*/ 270 w 354"/>
                <a:gd name="T11" fmla="*/ 439 h 444"/>
                <a:gd name="T12" fmla="*/ 311 w 354"/>
                <a:gd name="T13" fmla="*/ 416 h 444"/>
                <a:gd name="T14" fmla="*/ 341 w 354"/>
                <a:gd name="T15" fmla="*/ 367 h 444"/>
                <a:gd name="T16" fmla="*/ 341 w 354"/>
                <a:gd name="T17" fmla="*/ 357 h 444"/>
                <a:gd name="T18" fmla="*/ 349 w 354"/>
                <a:gd name="T19" fmla="*/ 349 h 444"/>
                <a:gd name="T20" fmla="*/ 354 w 354"/>
                <a:gd name="T21" fmla="*/ 324 h 444"/>
                <a:gd name="T22" fmla="*/ 352 w 354"/>
                <a:gd name="T23" fmla="*/ 254 h 444"/>
                <a:gd name="T24" fmla="*/ 349 w 354"/>
                <a:gd name="T25" fmla="*/ 224 h 444"/>
                <a:gd name="T26" fmla="*/ 239 w 354"/>
                <a:gd name="T27" fmla="*/ 44 h 444"/>
                <a:gd name="T28" fmla="*/ 188 w 354"/>
                <a:gd name="T29" fmla="*/ 13 h 444"/>
                <a:gd name="T30" fmla="*/ 180 w 354"/>
                <a:gd name="T31" fmla="*/ 13 h 444"/>
                <a:gd name="T32" fmla="*/ 170 w 354"/>
                <a:gd name="T33" fmla="*/ 8 h 444"/>
                <a:gd name="T34" fmla="*/ 162 w 354"/>
                <a:gd name="T35" fmla="*/ 8 h 444"/>
                <a:gd name="T36" fmla="*/ 152 w 354"/>
                <a:gd name="T37" fmla="*/ 0 h 444"/>
                <a:gd name="T38" fmla="*/ 87 w 354"/>
                <a:gd name="T39" fmla="*/ 0 h 444"/>
                <a:gd name="T40" fmla="*/ 62 w 354"/>
                <a:gd name="T41" fmla="*/ 13 h 444"/>
                <a:gd name="T42" fmla="*/ 39 w 354"/>
                <a:gd name="T43" fmla="*/ 39 h 444"/>
                <a:gd name="T44" fmla="*/ 18 w 354"/>
                <a:gd name="T45" fmla="*/ 72 h 444"/>
                <a:gd name="T46" fmla="*/ 13 w 354"/>
                <a:gd name="T47" fmla="*/ 80 h 444"/>
                <a:gd name="T48" fmla="*/ 13 w 354"/>
                <a:gd name="T49" fmla="*/ 90 h 444"/>
                <a:gd name="T50" fmla="*/ 8 w 354"/>
                <a:gd name="T51" fmla="*/ 100 h 444"/>
                <a:gd name="T52" fmla="*/ 0 w 354"/>
                <a:gd name="T53" fmla="*/ 152 h 444"/>
                <a:gd name="T54" fmla="*/ 3 w 354"/>
                <a:gd name="T55" fmla="*/ 152 h 444"/>
                <a:gd name="T56" fmla="*/ 54 w 354"/>
                <a:gd name="T57" fmla="*/ 311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54" h="444">
                  <a:moveTo>
                    <a:pt x="54" y="311"/>
                  </a:moveTo>
                  <a:cubicBezTo>
                    <a:pt x="64" y="331"/>
                    <a:pt x="75" y="349"/>
                    <a:pt x="87" y="367"/>
                  </a:cubicBezTo>
                  <a:cubicBezTo>
                    <a:pt x="105" y="378"/>
                    <a:pt x="123" y="393"/>
                    <a:pt x="136" y="411"/>
                  </a:cubicBezTo>
                  <a:cubicBezTo>
                    <a:pt x="152" y="416"/>
                    <a:pt x="170" y="426"/>
                    <a:pt x="180" y="434"/>
                  </a:cubicBezTo>
                  <a:cubicBezTo>
                    <a:pt x="188" y="437"/>
                    <a:pt x="203" y="429"/>
                    <a:pt x="203" y="442"/>
                  </a:cubicBezTo>
                  <a:lnTo>
                    <a:pt x="270" y="439"/>
                  </a:lnTo>
                  <a:cubicBezTo>
                    <a:pt x="293" y="444"/>
                    <a:pt x="290" y="413"/>
                    <a:pt x="311" y="416"/>
                  </a:cubicBezTo>
                  <a:cubicBezTo>
                    <a:pt x="321" y="396"/>
                    <a:pt x="329" y="383"/>
                    <a:pt x="341" y="367"/>
                  </a:cubicBezTo>
                  <a:lnTo>
                    <a:pt x="341" y="357"/>
                  </a:lnTo>
                  <a:cubicBezTo>
                    <a:pt x="341" y="354"/>
                    <a:pt x="344" y="349"/>
                    <a:pt x="349" y="349"/>
                  </a:cubicBezTo>
                  <a:cubicBezTo>
                    <a:pt x="352" y="342"/>
                    <a:pt x="344" y="326"/>
                    <a:pt x="354" y="324"/>
                  </a:cubicBezTo>
                  <a:lnTo>
                    <a:pt x="352" y="254"/>
                  </a:lnTo>
                  <a:cubicBezTo>
                    <a:pt x="354" y="239"/>
                    <a:pt x="331" y="234"/>
                    <a:pt x="349" y="224"/>
                  </a:cubicBezTo>
                  <a:cubicBezTo>
                    <a:pt x="318" y="157"/>
                    <a:pt x="290" y="95"/>
                    <a:pt x="239" y="44"/>
                  </a:cubicBezTo>
                  <a:cubicBezTo>
                    <a:pt x="218" y="34"/>
                    <a:pt x="203" y="26"/>
                    <a:pt x="188" y="13"/>
                  </a:cubicBezTo>
                  <a:lnTo>
                    <a:pt x="180" y="13"/>
                  </a:lnTo>
                  <a:cubicBezTo>
                    <a:pt x="175" y="13"/>
                    <a:pt x="170" y="13"/>
                    <a:pt x="170" y="8"/>
                  </a:cubicBezTo>
                  <a:lnTo>
                    <a:pt x="162" y="8"/>
                  </a:lnTo>
                  <a:cubicBezTo>
                    <a:pt x="157" y="8"/>
                    <a:pt x="152" y="5"/>
                    <a:pt x="152" y="0"/>
                  </a:cubicBezTo>
                  <a:lnTo>
                    <a:pt x="87" y="0"/>
                  </a:lnTo>
                  <a:cubicBezTo>
                    <a:pt x="80" y="8"/>
                    <a:pt x="75" y="13"/>
                    <a:pt x="62" y="13"/>
                  </a:cubicBezTo>
                  <a:cubicBezTo>
                    <a:pt x="64" y="31"/>
                    <a:pt x="44" y="29"/>
                    <a:pt x="39" y="39"/>
                  </a:cubicBezTo>
                  <a:cubicBezTo>
                    <a:pt x="31" y="49"/>
                    <a:pt x="23" y="59"/>
                    <a:pt x="18" y="72"/>
                  </a:cubicBezTo>
                  <a:cubicBezTo>
                    <a:pt x="21" y="77"/>
                    <a:pt x="18" y="82"/>
                    <a:pt x="13" y="80"/>
                  </a:cubicBezTo>
                  <a:lnTo>
                    <a:pt x="13" y="90"/>
                  </a:lnTo>
                  <a:cubicBezTo>
                    <a:pt x="13" y="95"/>
                    <a:pt x="13" y="100"/>
                    <a:pt x="8" y="100"/>
                  </a:cubicBezTo>
                  <a:cubicBezTo>
                    <a:pt x="5" y="118"/>
                    <a:pt x="13" y="141"/>
                    <a:pt x="0" y="152"/>
                  </a:cubicBezTo>
                  <a:lnTo>
                    <a:pt x="3" y="152"/>
                  </a:lnTo>
                  <a:cubicBezTo>
                    <a:pt x="8" y="216"/>
                    <a:pt x="26" y="265"/>
                    <a:pt x="54" y="31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5" name="Freeform 18"/>
            <p:cNvSpPr>
              <a:spLocks/>
            </p:cNvSpPr>
            <p:nvPr/>
          </p:nvSpPr>
          <p:spPr bwMode="auto">
            <a:xfrm>
              <a:off x="4315" y="1900"/>
              <a:ext cx="118" cy="154"/>
            </a:xfrm>
            <a:custGeom>
              <a:avLst/>
              <a:gdLst>
                <a:gd name="T0" fmla="*/ 310 w 356"/>
                <a:gd name="T1" fmla="*/ 413 h 467"/>
                <a:gd name="T2" fmla="*/ 339 w 356"/>
                <a:gd name="T3" fmla="*/ 369 h 467"/>
                <a:gd name="T4" fmla="*/ 339 w 356"/>
                <a:gd name="T5" fmla="*/ 351 h 467"/>
                <a:gd name="T6" fmla="*/ 339 w 356"/>
                <a:gd name="T7" fmla="*/ 218 h 467"/>
                <a:gd name="T8" fmla="*/ 326 w 356"/>
                <a:gd name="T9" fmla="*/ 192 h 467"/>
                <a:gd name="T10" fmla="*/ 280 w 356"/>
                <a:gd name="T11" fmla="*/ 107 h 467"/>
                <a:gd name="T12" fmla="*/ 221 w 356"/>
                <a:gd name="T13" fmla="*/ 46 h 467"/>
                <a:gd name="T14" fmla="*/ 177 w 356"/>
                <a:gd name="T15" fmla="*/ 23 h 467"/>
                <a:gd name="T16" fmla="*/ 169 w 356"/>
                <a:gd name="T17" fmla="*/ 23 h 467"/>
                <a:gd name="T18" fmla="*/ 159 w 356"/>
                <a:gd name="T19" fmla="*/ 15 h 467"/>
                <a:gd name="T20" fmla="*/ 56 w 356"/>
                <a:gd name="T21" fmla="*/ 33 h 467"/>
                <a:gd name="T22" fmla="*/ 38 w 356"/>
                <a:gd name="T23" fmla="*/ 53 h 467"/>
                <a:gd name="T24" fmla="*/ 5 w 356"/>
                <a:gd name="T25" fmla="*/ 164 h 467"/>
                <a:gd name="T26" fmla="*/ 2 w 356"/>
                <a:gd name="T27" fmla="*/ 164 h 467"/>
                <a:gd name="T28" fmla="*/ 5 w 356"/>
                <a:gd name="T29" fmla="*/ 197 h 467"/>
                <a:gd name="T30" fmla="*/ 18 w 356"/>
                <a:gd name="T31" fmla="*/ 254 h 467"/>
                <a:gd name="T32" fmla="*/ 46 w 356"/>
                <a:gd name="T33" fmla="*/ 323 h 467"/>
                <a:gd name="T34" fmla="*/ 87 w 356"/>
                <a:gd name="T35" fmla="*/ 395 h 467"/>
                <a:gd name="T36" fmla="*/ 95 w 356"/>
                <a:gd name="T37" fmla="*/ 395 h 467"/>
                <a:gd name="T38" fmla="*/ 108 w 356"/>
                <a:gd name="T39" fmla="*/ 413 h 467"/>
                <a:gd name="T40" fmla="*/ 126 w 356"/>
                <a:gd name="T41" fmla="*/ 425 h 467"/>
                <a:gd name="T42" fmla="*/ 174 w 356"/>
                <a:gd name="T43" fmla="*/ 456 h 467"/>
                <a:gd name="T44" fmla="*/ 200 w 356"/>
                <a:gd name="T45" fmla="*/ 461 h 467"/>
                <a:gd name="T46" fmla="*/ 282 w 356"/>
                <a:gd name="T47" fmla="*/ 449 h 467"/>
                <a:gd name="T48" fmla="*/ 310 w 356"/>
                <a:gd name="T49" fmla="*/ 413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56" h="467">
                  <a:moveTo>
                    <a:pt x="310" y="413"/>
                  </a:moveTo>
                  <a:cubicBezTo>
                    <a:pt x="321" y="402"/>
                    <a:pt x="326" y="379"/>
                    <a:pt x="339" y="369"/>
                  </a:cubicBezTo>
                  <a:lnTo>
                    <a:pt x="339" y="351"/>
                  </a:lnTo>
                  <a:cubicBezTo>
                    <a:pt x="356" y="307"/>
                    <a:pt x="328" y="256"/>
                    <a:pt x="339" y="218"/>
                  </a:cubicBezTo>
                  <a:cubicBezTo>
                    <a:pt x="328" y="215"/>
                    <a:pt x="323" y="205"/>
                    <a:pt x="326" y="192"/>
                  </a:cubicBezTo>
                  <a:cubicBezTo>
                    <a:pt x="318" y="156"/>
                    <a:pt x="290" y="138"/>
                    <a:pt x="280" y="107"/>
                  </a:cubicBezTo>
                  <a:cubicBezTo>
                    <a:pt x="274" y="74"/>
                    <a:pt x="231" y="77"/>
                    <a:pt x="221" y="46"/>
                  </a:cubicBezTo>
                  <a:cubicBezTo>
                    <a:pt x="205" y="41"/>
                    <a:pt x="187" y="30"/>
                    <a:pt x="177" y="23"/>
                  </a:cubicBezTo>
                  <a:lnTo>
                    <a:pt x="169" y="23"/>
                  </a:lnTo>
                  <a:cubicBezTo>
                    <a:pt x="164" y="23"/>
                    <a:pt x="159" y="20"/>
                    <a:pt x="159" y="15"/>
                  </a:cubicBezTo>
                  <a:cubicBezTo>
                    <a:pt x="126" y="23"/>
                    <a:pt x="72" y="0"/>
                    <a:pt x="56" y="33"/>
                  </a:cubicBezTo>
                  <a:cubicBezTo>
                    <a:pt x="43" y="35"/>
                    <a:pt x="59" y="61"/>
                    <a:pt x="38" y="53"/>
                  </a:cubicBezTo>
                  <a:cubicBezTo>
                    <a:pt x="18" y="84"/>
                    <a:pt x="2" y="115"/>
                    <a:pt x="5" y="164"/>
                  </a:cubicBezTo>
                  <a:lnTo>
                    <a:pt x="2" y="164"/>
                  </a:lnTo>
                  <a:lnTo>
                    <a:pt x="5" y="197"/>
                  </a:lnTo>
                  <a:cubicBezTo>
                    <a:pt x="13" y="215"/>
                    <a:pt x="0" y="246"/>
                    <a:pt x="18" y="254"/>
                  </a:cubicBezTo>
                  <a:cubicBezTo>
                    <a:pt x="23" y="277"/>
                    <a:pt x="31" y="305"/>
                    <a:pt x="46" y="323"/>
                  </a:cubicBezTo>
                  <a:cubicBezTo>
                    <a:pt x="54" y="351"/>
                    <a:pt x="77" y="366"/>
                    <a:pt x="87" y="395"/>
                  </a:cubicBezTo>
                  <a:lnTo>
                    <a:pt x="95" y="395"/>
                  </a:lnTo>
                  <a:cubicBezTo>
                    <a:pt x="97" y="400"/>
                    <a:pt x="113" y="400"/>
                    <a:pt x="108" y="413"/>
                  </a:cubicBezTo>
                  <a:cubicBezTo>
                    <a:pt x="118" y="408"/>
                    <a:pt x="118" y="420"/>
                    <a:pt x="126" y="425"/>
                  </a:cubicBezTo>
                  <a:cubicBezTo>
                    <a:pt x="146" y="433"/>
                    <a:pt x="159" y="441"/>
                    <a:pt x="174" y="456"/>
                  </a:cubicBezTo>
                  <a:cubicBezTo>
                    <a:pt x="182" y="459"/>
                    <a:pt x="197" y="451"/>
                    <a:pt x="200" y="461"/>
                  </a:cubicBezTo>
                  <a:cubicBezTo>
                    <a:pt x="233" y="467"/>
                    <a:pt x="254" y="454"/>
                    <a:pt x="282" y="449"/>
                  </a:cubicBezTo>
                  <a:cubicBezTo>
                    <a:pt x="280" y="428"/>
                    <a:pt x="308" y="433"/>
                    <a:pt x="310" y="41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6" name="Freeform 19"/>
            <p:cNvSpPr>
              <a:spLocks/>
            </p:cNvSpPr>
            <p:nvPr/>
          </p:nvSpPr>
          <p:spPr bwMode="auto">
            <a:xfrm>
              <a:off x="4567" y="1919"/>
              <a:ext cx="31" cy="48"/>
            </a:xfrm>
            <a:custGeom>
              <a:avLst/>
              <a:gdLst>
                <a:gd name="T0" fmla="*/ 52 w 95"/>
                <a:gd name="T1" fmla="*/ 143 h 143"/>
                <a:gd name="T2" fmla="*/ 95 w 95"/>
                <a:gd name="T3" fmla="*/ 120 h 143"/>
                <a:gd name="T4" fmla="*/ 80 w 95"/>
                <a:gd name="T5" fmla="*/ 92 h 143"/>
                <a:gd name="T6" fmla="*/ 34 w 95"/>
                <a:gd name="T7" fmla="*/ 18 h 143"/>
                <a:gd name="T8" fmla="*/ 0 w 95"/>
                <a:gd name="T9" fmla="*/ 0 h 143"/>
                <a:gd name="T10" fmla="*/ 26 w 95"/>
                <a:gd name="T11" fmla="*/ 143 h 143"/>
                <a:gd name="T12" fmla="*/ 52 w 95"/>
                <a:gd name="T1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143">
                  <a:moveTo>
                    <a:pt x="52" y="143"/>
                  </a:moveTo>
                  <a:cubicBezTo>
                    <a:pt x="57" y="125"/>
                    <a:pt x="82" y="130"/>
                    <a:pt x="95" y="120"/>
                  </a:cubicBezTo>
                  <a:lnTo>
                    <a:pt x="80" y="92"/>
                  </a:lnTo>
                  <a:cubicBezTo>
                    <a:pt x="64" y="66"/>
                    <a:pt x="52" y="43"/>
                    <a:pt x="34" y="18"/>
                  </a:cubicBezTo>
                  <a:cubicBezTo>
                    <a:pt x="23" y="12"/>
                    <a:pt x="13" y="5"/>
                    <a:pt x="0" y="0"/>
                  </a:cubicBezTo>
                  <a:cubicBezTo>
                    <a:pt x="3" y="53"/>
                    <a:pt x="18" y="92"/>
                    <a:pt x="26" y="143"/>
                  </a:cubicBezTo>
                  <a:lnTo>
                    <a:pt x="52" y="143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7" name="Freeform 20"/>
            <p:cNvSpPr>
              <a:spLocks/>
            </p:cNvSpPr>
            <p:nvPr/>
          </p:nvSpPr>
          <p:spPr bwMode="auto">
            <a:xfrm>
              <a:off x="4565" y="1971"/>
              <a:ext cx="91" cy="123"/>
            </a:xfrm>
            <a:custGeom>
              <a:avLst/>
              <a:gdLst>
                <a:gd name="T0" fmla="*/ 262 w 275"/>
                <a:gd name="T1" fmla="*/ 167 h 370"/>
                <a:gd name="T2" fmla="*/ 157 w 275"/>
                <a:gd name="T3" fmla="*/ 18 h 370"/>
                <a:gd name="T4" fmla="*/ 126 w 275"/>
                <a:gd name="T5" fmla="*/ 3 h 370"/>
                <a:gd name="T6" fmla="*/ 67 w 275"/>
                <a:gd name="T7" fmla="*/ 3 h 370"/>
                <a:gd name="T8" fmla="*/ 49 w 275"/>
                <a:gd name="T9" fmla="*/ 15 h 370"/>
                <a:gd name="T10" fmla="*/ 49 w 275"/>
                <a:gd name="T11" fmla="*/ 26 h 370"/>
                <a:gd name="T12" fmla="*/ 10 w 275"/>
                <a:gd name="T13" fmla="*/ 72 h 370"/>
                <a:gd name="T14" fmla="*/ 5 w 275"/>
                <a:gd name="T15" fmla="*/ 95 h 370"/>
                <a:gd name="T16" fmla="*/ 0 w 275"/>
                <a:gd name="T17" fmla="*/ 131 h 370"/>
                <a:gd name="T18" fmla="*/ 3 w 275"/>
                <a:gd name="T19" fmla="*/ 131 h 370"/>
                <a:gd name="T20" fmla="*/ 8 w 275"/>
                <a:gd name="T21" fmla="*/ 172 h 370"/>
                <a:gd name="T22" fmla="*/ 36 w 275"/>
                <a:gd name="T23" fmla="*/ 272 h 370"/>
                <a:gd name="T24" fmla="*/ 46 w 275"/>
                <a:gd name="T25" fmla="*/ 272 h 370"/>
                <a:gd name="T26" fmla="*/ 93 w 275"/>
                <a:gd name="T27" fmla="*/ 334 h 370"/>
                <a:gd name="T28" fmla="*/ 128 w 275"/>
                <a:gd name="T29" fmla="*/ 357 h 370"/>
                <a:gd name="T30" fmla="*/ 154 w 275"/>
                <a:gd name="T31" fmla="*/ 364 h 370"/>
                <a:gd name="T32" fmla="*/ 218 w 275"/>
                <a:gd name="T33" fmla="*/ 352 h 370"/>
                <a:gd name="T34" fmla="*/ 236 w 275"/>
                <a:gd name="T35" fmla="*/ 334 h 370"/>
                <a:gd name="T36" fmla="*/ 254 w 275"/>
                <a:gd name="T37" fmla="*/ 300 h 370"/>
                <a:gd name="T38" fmla="*/ 262 w 275"/>
                <a:gd name="T39" fmla="*/ 290 h 370"/>
                <a:gd name="T40" fmla="*/ 267 w 275"/>
                <a:gd name="T41" fmla="*/ 264 h 370"/>
                <a:gd name="T42" fmla="*/ 262 w 275"/>
                <a:gd name="T43" fmla="*/ 167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5" h="370">
                  <a:moveTo>
                    <a:pt x="262" y="167"/>
                  </a:moveTo>
                  <a:cubicBezTo>
                    <a:pt x="239" y="108"/>
                    <a:pt x="213" y="51"/>
                    <a:pt x="157" y="18"/>
                  </a:cubicBezTo>
                  <a:cubicBezTo>
                    <a:pt x="157" y="0"/>
                    <a:pt x="128" y="18"/>
                    <a:pt x="126" y="3"/>
                  </a:cubicBezTo>
                  <a:lnTo>
                    <a:pt x="67" y="3"/>
                  </a:lnTo>
                  <a:cubicBezTo>
                    <a:pt x="62" y="8"/>
                    <a:pt x="62" y="21"/>
                    <a:pt x="49" y="15"/>
                  </a:cubicBezTo>
                  <a:lnTo>
                    <a:pt x="49" y="26"/>
                  </a:lnTo>
                  <a:cubicBezTo>
                    <a:pt x="18" y="26"/>
                    <a:pt x="34" y="62"/>
                    <a:pt x="10" y="72"/>
                  </a:cubicBezTo>
                  <a:cubicBezTo>
                    <a:pt x="8" y="80"/>
                    <a:pt x="16" y="95"/>
                    <a:pt x="5" y="95"/>
                  </a:cubicBezTo>
                  <a:cubicBezTo>
                    <a:pt x="3" y="108"/>
                    <a:pt x="10" y="126"/>
                    <a:pt x="0" y="131"/>
                  </a:cubicBezTo>
                  <a:lnTo>
                    <a:pt x="3" y="131"/>
                  </a:lnTo>
                  <a:lnTo>
                    <a:pt x="8" y="172"/>
                  </a:lnTo>
                  <a:cubicBezTo>
                    <a:pt x="21" y="205"/>
                    <a:pt x="18" y="244"/>
                    <a:pt x="36" y="272"/>
                  </a:cubicBezTo>
                  <a:lnTo>
                    <a:pt x="46" y="272"/>
                  </a:lnTo>
                  <a:cubicBezTo>
                    <a:pt x="49" y="303"/>
                    <a:pt x="77" y="313"/>
                    <a:pt x="93" y="334"/>
                  </a:cubicBezTo>
                  <a:cubicBezTo>
                    <a:pt x="108" y="334"/>
                    <a:pt x="113" y="354"/>
                    <a:pt x="128" y="357"/>
                  </a:cubicBezTo>
                  <a:cubicBezTo>
                    <a:pt x="136" y="359"/>
                    <a:pt x="152" y="352"/>
                    <a:pt x="154" y="364"/>
                  </a:cubicBezTo>
                  <a:cubicBezTo>
                    <a:pt x="180" y="370"/>
                    <a:pt x="195" y="357"/>
                    <a:pt x="218" y="352"/>
                  </a:cubicBezTo>
                  <a:cubicBezTo>
                    <a:pt x="211" y="334"/>
                    <a:pt x="236" y="346"/>
                    <a:pt x="236" y="334"/>
                  </a:cubicBezTo>
                  <a:cubicBezTo>
                    <a:pt x="241" y="321"/>
                    <a:pt x="252" y="311"/>
                    <a:pt x="254" y="300"/>
                  </a:cubicBezTo>
                  <a:cubicBezTo>
                    <a:pt x="254" y="295"/>
                    <a:pt x="254" y="290"/>
                    <a:pt x="262" y="290"/>
                  </a:cubicBezTo>
                  <a:cubicBezTo>
                    <a:pt x="262" y="282"/>
                    <a:pt x="254" y="267"/>
                    <a:pt x="267" y="264"/>
                  </a:cubicBezTo>
                  <a:cubicBezTo>
                    <a:pt x="275" y="226"/>
                    <a:pt x="254" y="205"/>
                    <a:pt x="262" y="16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8" name="Freeform 21"/>
            <p:cNvSpPr>
              <a:spLocks/>
            </p:cNvSpPr>
            <p:nvPr/>
          </p:nvSpPr>
          <p:spPr bwMode="auto">
            <a:xfrm>
              <a:off x="4266" y="1996"/>
              <a:ext cx="32" cy="49"/>
            </a:xfrm>
            <a:custGeom>
              <a:avLst/>
              <a:gdLst>
                <a:gd name="T0" fmla="*/ 41 w 95"/>
                <a:gd name="T1" fmla="*/ 146 h 146"/>
                <a:gd name="T2" fmla="*/ 95 w 95"/>
                <a:gd name="T3" fmla="*/ 118 h 146"/>
                <a:gd name="T4" fmla="*/ 89 w 95"/>
                <a:gd name="T5" fmla="*/ 103 h 146"/>
                <a:gd name="T6" fmla="*/ 54 w 95"/>
                <a:gd name="T7" fmla="*/ 44 h 146"/>
                <a:gd name="T8" fmla="*/ 0 w 95"/>
                <a:gd name="T9" fmla="*/ 0 h 146"/>
                <a:gd name="T10" fmla="*/ 2 w 95"/>
                <a:gd name="T11" fmla="*/ 46 h 146"/>
                <a:gd name="T12" fmla="*/ 30 w 95"/>
                <a:gd name="T13" fmla="*/ 146 h 146"/>
                <a:gd name="T14" fmla="*/ 41 w 95"/>
                <a:gd name="T15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5" h="146">
                  <a:moveTo>
                    <a:pt x="41" y="146"/>
                  </a:moveTo>
                  <a:cubicBezTo>
                    <a:pt x="59" y="139"/>
                    <a:pt x="79" y="126"/>
                    <a:pt x="95" y="118"/>
                  </a:cubicBezTo>
                  <a:lnTo>
                    <a:pt x="89" y="103"/>
                  </a:lnTo>
                  <a:cubicBezTo>
                    <a:pt x="77" y="82"/>
                    <a:pt x="64" y="64"/>
                    <a:pt x="54" y="44"/>
                  </a:cubicBezTo>
                  <a:cubicBezTo>
                    <a:pt x="33" y="33"/>
                    <a:pt x="23" y="8"/>
                    <a:pt x="0" y="0"/>
                  </a:cubicBezTo>
                  <a:lnTo>
                    <a:pt x="2" y="46"/>
                  </a:lnTo>
                  <a:cubicBezTo>
                    <a:pt x="15" y="80"/>
                    <a:pt x="15" y="118"/>
                    <a:pt x="30" y="146"/>
                  </a:cubicBezTo>
                  <a:lnTo>
                    <a:pt x="41" y="146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9" name="Freeform 22"/>
            <p:cNvSpPr>
              <a:spLocks/>
            </p:cNvSpPr>
            <p:nvPr/>
          </p:nvSpPr>
          <p:spPr bwMode="auto">
            <a:xfrm>
              <a:off x="4269" y="2040"/>
              <a:ext cx="108" cy="140"/>
            </a:xfrm>
            <a:custGeom>
              <a:avLst/>
              <a:gdLst>
                <a:gd name="T0" fmla="*/ 238 w 323"/>
                <a:gd name="T1" fmla="*/ 70 h 421"/>
                <a:gd name="T2" fmla="*/ 231 w 323"/>
                <a:gd name="T3" fmla="*/ 70 h 421"/>
                <a:gd name="T4" fmla="*/ 197 w 323"/>
                <a:gd name="T5" fmla="*/ 36 h 421"/>
                <a:gd name="T6" fmla="*/ 146 w 323"/>
                <a:gd name="T7" fmla="*/ 8 h 421"/>
                <a:gd name="T8" fmla="*/ 15 w 323"/>
                <a:gd name="T9" fmla="*/ 93 h 421"/>
                <a:gd name="T10" fmla="*/ 20 w 323"/>
                <a:gd name="T11" fmla="*/ 95 h 421"/>
                <a:gd name="T12" fmla="*/ 8 w 323"/>
                <a:gd name="T13" fmla="*/ 113 h 421"/>
                <a:gd name="T14" fmla="*/ 18 w 323"/>
                <a:gd name="T15" fmla="*/ 203 h 421"/>
                <a:gd name="T16" fmla="*/ 51 w 323"/>
                <a:gd name="T17" fmla="*/ 308 h 421"/>
                <a:gd name="T18" fmla="*/ 100 w 323"/>
                <a:gd name="T19" fmla="*/ 370 h 421"/>
                <a:gd name="T20" fmla="*/ 154 w 323"/>
                <a:gd name="T21" fmla="*/ 401 h 421"/>
                <a:gd name="T22" fmla="*/ 162 w 323"/>
                <a:gd name="T23" fmla="*/ 406 h 421"/>
                <a:gd name="T24" fmla="*/ 172 w 323"/>
                <a:gd name="T25" fmla="*/ 406 h 421"/>
                <a:gd name="T26" fmla="*/ 182 w 323"/>
                <a:gd name="T27" fmla="*/ 414 h 421"/>
                <a:gd name="T28" fmla="*/ 282 w 323"/>
                <a:gd name="T29" fmla="*/ 383 h 421"/>
                <a:gd name="T30" fmla="*/ 308 w 323"/>
                <a:gd name="T31" fmla="*/ 344 h 421"/>
                <a:gd name="T32" fmla="*/ 310 w 323"/>
                <a:gd name="T33" fmla="*/ 313 h 421"/>
                <a:gd name="T34" fmla="*/ 313 w 323"/>
                <a:gd name="T35" fmla="*/ 313 h 421"/>
                <a:gd name="T36" fmla="*/ 321 w 323"/>
                <a:gd name="T37" fmla="*/ 290 h 421"/>
                <a:gd name="T38" fmla="*/ 274 w 323"/>
                <a:gd name="T39" fmla="*/ 126 h 421"/>
                <a:gd name="T40" fmla="*/ 238 w 323"/>
                <a:gd name="T41" fmla="*/ 7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23" h="421">
                  <a:moveTo>
                    <a:pt x="238" y="70"/>
                  </a:moveTo>
                  <a:lnTo>
                    <a:pt x="231" y="70"/>
                  </a:lnTo>
                  <a:cubicBezTo>
                    <a:pt x="226" y="52"/>
                    <a:pt x="205" y="52"/>
                    <a:pt x="197" y="36"/>
                  </a:cubicBezTo>
                  <a:cubicBezTo>
                    <a:pt x="185" y="24"/>
                    <a:pt x="159" y="26"/>
                    <a:pt x="146" y="8"/>
                  </a:cubicBezTo>
                  <a:cubicBezTo>
                    <a:pt x="77" y="0"/>
                    <a:pt x="33" y="42"/>
                    <a:pt x="15" y="93"/>
                  </a:cubicBezTo>
                  <a:cubicBezTo>
                    <a:pt x="18" y="93"/>
                    <a:pt x="20" y="93"/>
                    <a:pt x="20" y="95"/>
                  </a:cubicBezTo>
                  <a:cubicBezTo>
                    <a:pt x="13" y="101"/>
                    <a:pt x="20" y="113"/>
                    <a:pt x="8" y="113"/>
                  </a:cubicBezTo>
                  <a:cubicBezTo>
                    <a:pt x="13" y="144"/>
                    <a:pt x="0" y="185"/>
                    <a:pt x="18" y="203"/>
                  </a:cubicBezTo>
                  <a:cubicBezTo>
                    <a:pt x="26" y="242"/>
                    <a:pt x="41" y="272"/>
                    <a:pt x="51" y="308"/>
                  </a:cubicBezTo>
                  <a:cubicBezTo>
                    <a:pt x="69" y="329"/>
                    <a:pt x="90" y="344"/>
                    <a:pt x="100" y="370"/>
                  </a:cubicBezTo>
                  <a:cubicBezTo>
                    <a:pt x="120" y="378"/>
                    <a:pt x="136" y="390"/>
                    <a:pt x="154" y="401"/>
                  </a:cubicBezTo>
                  <a:cubicBezTo>
                    <a:pt x="159" y="401"/>
                    <a:pt x="164" y="401"/>
                    <a:pt x="162" y="406"/>
                  </a:cubicBezTo>
                  <a:lnTo>
                    <a:pt x="172" y="406"/>
                  </a:lnTo>
                  <a:cubicBezTo>
                    <a:pt x="177" y="406"/>
                    <a:pt x="182" y="408"/>
                    <a:pt x="182" y="414"/>
                  </a:cubicBezTo>
                  <a:cubicBezTo>
                    <a:pt x="228" y="421"/>
                    <a:pt x="256" y="401"/>
                    <a:pt x="282" y="383"/>
                  </a:cubicBezTo>
                  <a:cubicBezTo>
                    <a:pt x="282" y="365"/>
                    <a:pt x="305" y="360"/>
                    <a:pt x="308" y="344"/>
                  </a:cubicBezTo>
                  <a:cubicBezTo>
                    <a:pt x="308" y="334"/>
                    <a:pt x="305" y="324"/>
                    <a:pt x="310" y="313"/>
                  </a:cubicBezTo>
                  <a:lnTo>
                    <a:pt x="313" y="313"/>
                  </a:lnTo>
                  <a:cubicBezTo>
                    <a:pt x="315" y="306"/>
                    <a:pt x="308" y="290"/>
                    <a:pt x="321" y="290"/>
                  </a:cubicBezTo>
                  <a:cubicBezTo>
                    <a:pt x="323" y="221"/>
                    <a:pt x="292" y="178"/>
                    <a:pt x="274" y="126"/>
                  </a:cubicBezTo>
                  <a:cubicBezTo>
                    <a:pt x="262" y="108"/>
                    <a:pt x="251" y="90"/>
                    <a:pt x="238" y="7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50" name="Freeform 31"/>
          <p:cNvSpPr>
            <a:spLocks noEditPoints="1"/>
          </p:cNvSpPr>
          <p:nvPr/>
        </p:nvSpPr>
        <p:spPr bwMode="auto">
          <a:xfrm>
            <a:off x="6472987" y="3300186"/>
            <a:ext cx="1142372" cy="1142372"/>
          </a:xfrm>
          <a:custGeom>
            <a:avLst/>
            <a:gdLst>
              <a:gd name="T0" fmla="*/ 1854 w 3714"/>
              <a:gd name="T1" fmla="*/ 3664 h 3714"/>
              <a:gd name="T2" fmla="*/ 1861 w 3714"/>
              <a:gd name="T3" fmla="*/ 612 h 3714"/>
              <a:gd name="T4" fmla="*/ 1653 w 3714"/>
              <a:gd name="T5" fmla="*/ 803 h 3714"/>
              <a:gd name="T6" fmla="*/ 1307 w 3714"/>
              <a:gd name="T7" fmla="*/ 825 h 3714"/>
              <a:gd name="T8" fmla="*/ 2366 w 3714"/>
              <a:gd name="T9" fmla="*/ 789 h 3714"/>
              <a:gd name="T10" fmla="*/ 2216 w 3714"/>
              <a:gd name="T11" fmla="*/ 730 h 3714"/>
              <a:gd name="T12" fmla="*/ 1857 w 3714"/>
              <a:gd name="T13" fmla="*/ 855 h 3714"/>
              <a:gd name="T14" fmla="*/ 1320 w 3714"/>
              <a:gd name="T15" fmla="*/ 968 h 3714"/>
              <a:gd name="T16" fmla="*/ 1135 w 3714"/>
              <a:gd name="T17" fmla="*/ 1002 h 3714"/>
              <a:gd name="T18" fmla="*/ 2466 w 3714"/>
              <a:gd name="T19" fmla="*/ 1049 h 3714"/>
              <a:gd name="T20" fmla="*/ 1195 w 3714"/>
              <a:gd name="T21" fmla="*/ 1354 h 3714"/>
              <a:gd name="T22" fmla="*/ 2606 w 3714"/>
              <a:gd name="T23" fmla="*/ 1141 h 3714"/>
              <a:gd name="T24" fmla="*/ 1853 w 3714"/>
              <a:gd name="T25" fmla="*/ 1071 h 3714"/>
              <a:gd name="T26" fmla="*/ 2820 w 3714"/>
              <a:gd name="T27" fmla="*/ 1438 h 3714"/>
              <a:gd name="T28" fmla="*/ 2782 w 3714"/>
              <a:gd name="T29" fmla="*/ 1198 h 3714"/>
              <a:gd name="T30" fmla="*/ 1749 w 3714"/>
              <a:gd name="T31" fmla="*/ 1889 h 3714"/>
              <a:gd name="T32" fmla="*/ 1776 w 3714"/>
              <a:gd name="T33" fmla="*/ 1240 h 3714"/>
              <a:gd name="T34" fmla="*/ 808 w 3714"/>
              <a:gd name="T35" fmla="*/ 1530 h 3714"/>
              <a:gd name="T36" fmla="*/ 2839 w 3714"/>
              <a:gd name="T37" fmla="*/ 1648 h 3714"/>
              <a:gd name="T38" fmla="*/ 688 w 3714"/>
              <a:gd name="T39" fmla="*/ 1837 h 3714"/>
              <a:gd name="T40" fmla="*/ 1992 w 3714"/>
              <a:gd name="T41" fmla="*/ 1992 h 3714"/>
              <a:gd name="T42" fmla="*/ 2587 w 3714"/>
              <a:gd name="T43" fmla="*/ 1979 h 3714"/>
              <a:gd name="T44" fmla="*/ 2374 w 3714"/>
              <a:gd name="T45" fmla="*/ 1683 h 3714"/>
              <a:gd name="T46" fmla="*/ 2454 w 3714"/>
              <a:gd name="T47" fmla="*/ 1720 h 3714"/>
              <a:gd name="T48" fmla="*/ 1667 w 3714"/>
              <a:gd name="T49" fmla="*/ 1686 h 3714"/>
              <a:gd name="T50" fmla="*/ 1391 w 3714"/>
              <a:gd name="T51" fmla="*/ 2049 h 3714"/>
              <a:gd name="T52" fmla="*/ 1564 w 3714"/>
              <a:gd name="T53" fmla="*/ 1714 h 3714"/>
              <a:gd name="T54" fmla="*/ 2017 w 3714"/>
              <a:gd name="T55" fmla="*/ 1984 h 3714"/>
              <a:gd name="T56" fmla="*/ 615 w 3714"/>
              <a:gd name="T57" fmla="*/ 1918 h 3714"/>
              <a:gd name="T58" fmla="*/ 1235 w 3714"/>
              <a:gd name="T59" fmla="*/ 1722 h 3714"/>
              <a:gd name="T60" fmla="*/ 2470 w 3714"/>
              <a:gd name="T61" fmla="*/ 1811 h 3714"/>
              <a:gd name="T62" fmla="*/ 1174 w 3714"/>
              <a:gd name="T63" fmla="*/ 1962 h 3714"/>
              <a:gd name="T64" fmla="*/ 3311 w 3714"/>
              <a:gd name="T65" fmla="*/ 1973 h 3714"/>
              <a:gd name="T66" fmla="*/ 1302 w 3714"/>
              <a:gd name="T67" fmla="*/ 1976 h 3714"/>
              <a:gd name="T68" fmla="*/ 1263 w 3714"/>
              <a:gd name="T69" fmla="*/ 1867 h 3714"/>
              <a:gd name="T70" fmla="*/ 3278 w 3714"/>
              <a:gd name="T71" fmla="*/ 1882 h 3714"/>
              <a:gd name="T72" fmla="*/ 3098 w 3714"/>
              <a:gd name="T73" fmla="*/ 2228 h 3714"/>
              <a:gd name="T74" fmla="*/ 3123 w 3714"/>
              <a:gd name="T75" fmla="*/ 1982 h 3714"/>
              <a:gd name="T76" fmla="*/ 2361 w 3714"/>
              <a:gd name="T77" fmla="*/ 2017 h 3714"/>
              <a:gd name="T78" fmla="*/ 1304 w 3714"/>
              <a:gd name="T79" fmla="*/ 2046 h 3714"/>
              <a:gd name="T80" fmla="*/ 2341 w 3714"/>
              <a:gd name="T81" fmla="*/ 2143 h 3714"/>
              <a:gd name="T82" fmla="*/ 898 w 3714"/>
              <a:gd name="T83" fmla="*/ 2150 h 3714"/>
              <a:gd name="T84" fmla="*/ 755 w 3714"/>
              <a:gd name="T85" fmla="*/ 2236 h 3714"/>
              <a:gd name="T86" fmla="*/ 2960 w 3714"/>
              <a:gd name="T87" fmla="*/ 2248 h 3714"/>
              <a:gd name="T88" fmla="*/ 1042 w 3714"/>
              <a:gd name="T89" fmla="*/ 2429 h 3714"/>
              <a:gd name="T90" fmla="*/ 845 w 3714"/>
              <a:gd name="T91" fmla="*/ 2445 h 3714"/>
              <a:gd name="T92" fmla="*/ 2812 w 3714"/>
              <a:gd name="T93" fmla="*/ 2511 h 3714"/>
              <a:gd name="T94" fmla="*/ 2701 w 3714"/>
              <a:gd name="T95" fmla="*/ 2536 h 3714"/>
              <a:gd name="T96" fmla="*/ 1241 w 3714"/>
              <a:gd name="T97" fmla="*/ 2561 h 3714"/>
              <a:gd name="T98" fmla="*/ 1104 w 3714"/>
              <a:gd name="T99" fmla="*/ 2524 h 3714"/>
              <a:gd name="T100" fmla="*/ 2610 w 3714"/>
              <a:gd name="T101" fmla="*/ 2595 h 3714"/>
              <a:gd name="T102" fmla="*/ 2399 w 3714"/>
              <a:gd name="T103" fmla="*/ 2882 h 3714"/>
              <a:gd name="T104" fmla="*/ 2459 w 3714"/>
              <a:gd name="T105" fmla="*/ 2787 h 3714"/>
              <a:gd name="T106" fmla="*/ 1325 w 3714"/>
              <a:gd name="T107" fmla="*/ 2770 h 3714"/>
              <a:gd name="T108" fmla="*/ 1247 w 3714"/>
              <a:gd name="T109" fmla="*/ 2850 h 3714"/>
              <a:gd name="T110" fmla="*/ 2273 w 3714"/>
              <a:gd name="T111" fmla="*/ 3050 h 3714"/>
              <a:gd name="T112" fmla="*/ 1689 w 3714"/>
              <a:gd name="T113" fmla="*/ 2949 h 3714"/>
              <a:gd name="T114" fmla="*/ 1625 w 3714"/>
              <a:gd name="T115" fmla="*/ 2940 h 3714"/>
              <a:gd name="T116" fmla="*/ 1511 w 3714"/>
              <a:gd name="T117" fmla="*/ 3014 h 3714"/>
              <a:gd name="T118" fmla="*/ 2054 w 3714"/>
              <a:gd name="T119" fmla="*/ 3163 h 3714"/>
              <a:gd name="T120" fmla="*/ 1863 w 3714"/>
              <a:gd name="T121" fmla="*/ 3225 h 3714"/>
              <a:gd name="T122" fmla="*/ 1912 w 3714"/>
              <a:gd name="T123" fmla="*/ 3410 h 37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714" h="3714">
                <a:moveTo>
                  <a:pt x="1857" y="0"/>
                </a:moveTo>
                <a:lnTo>
                  <a:pt x="1856" y="1"/>
                </a:lnTo>
                <a:lnTo>
                  <a:pt x="0" y="1857"/>
                </a:lnTo>
                <a:lnTo>
                  <a:pt x="1857" y="3714"/>
                </a:lnTo>
                <a:lnTo>
                  <a:pt x="3714" y="1857"/>
                </a:lnTo>
                <a:lnTo>
                  <a:pt x="1857" y="0"/>
                </a:lnTo>
                <a:close/>
                <a:moveTo>
                  <a:pt x="1854" y="53"/>
                </a:moveTo>
                <a:lnTo>
                  <a:pt x="3660" y="1859"/>
                </a:lnTo>
                <a:lnTo>
                  <a:pt x="1854" y="3664"/>
                </a:lnTo>
                <a:lnTo>
                  <a:pt x="49" y="1859"/>
                </a:lnTo>
                <a:lnTo>
                  <a:pt x="1854" y="53"/>
                </a:lnTo>
                <a:close/>
                <a:moveTo>
                  <a:pt x="1854" y="100"/>
                </a:moveTo>
                <a:lnTo>
                  <a:pt x="95" y="1859"/>
                </a:lnTo>
                <a:lnTo>
                  <a:pt x="1854" y="3618"/>
                </a:lnTo>
                <a:lnTo>
                  <a:pt x="3613" y="1859"/>
                </a:lnTo>
                <a:lnTo>
                  <a:pt x="1854" y="100"/>
                </a:lnTo>
                <a:close/>
                <a:moveTo>
                  <a:pt x="1785" y="452"/>
                </a:moveTo>
                <a:cubicBezTo>
                  <a:pt x="1794" y="469"/>
                  <a:pt x="1849" y="586"/>
                  <a:pt x="1861" y="612"/>
                </a:cubicBezTo>
                <a:cubicBezTo>
                  <a:pt x="1873" y="586"/>
                  <a:pt x="1933" y="464"/>
                  <a:pt x="1939" y="452"/>
                </a:cubicBezTo>
                <a:lnTo>
                  <a:pt x="2020" y="494"/>
                </a:lnTo>
                <a:cubicBezTo>
                  <a:pt x="2006" y="516"/>
                  <a:pt x="1887" y="707"/>
                  <a:pt x="1858" y="751"/>
                </a:cubicBezTo>
                <a:lnTo>
                  <a:pt x="1854" y="751"/>
                </a:lnTo>
                <a:cubicBezTo>
                  <a:pt x="1813" y="689"/>
                  <a:pt x="1715" y="517"/>
                  <a:pt x="1702" y="497"/>
                </a:cubicBezTo>
                <a:lnTo>
                  <a:pt x="1785" y="452"/>
                </a:lnTo>
                <a:close/>
                <a:moveTo>
                  <a:pt x="1527" y="682"/>
                </a:moveTo>
                <a:cubicBezTo>
                  <a:pt x="1528" y="703"/>
                  <a:pt x="1528" y="769"/>
                  <a:pt x="1529" y="800"/>
                </a:cubicBezTo>
                <a:cubicBezTo>
                  <a:pt x="1550" y="801"/>
                  <a:pt x="1630" y="803"/>
                  <a:pt x="1653" y="803"/>
                </a:cubicBezTo>
                <a:lnTo>
                  <a:pt x="1647" y="894"/>
                </a:lnTo>
                <a:cubicBezTo>
                  <a:pt x="1636" y="893"/>
                  <a:pt x="1522" y="878"/>
                  <a:pt x="1478" y="870"/>
                </a:cubicBezTo>
                <a:lnTo>
                  <a:pt x="1477" y="870"/>
                </a:lnTo>
                <a:lnTo>
                  <a:pt x="1482" y="875"/>
                </a:lnTo>
                <a:cubicBezTo>
                  <a:pt x="1503" y="896"/>
                  <a:pt x="1565" y="957"/>
                  <a:pt x="1571" y="962"/>
                </a:cubicBezTo>
                <a:lnTo>
                  <a:pt x="1507" y="1025"/>
                </a:lnTo>
                <a:cubicBezTo>
                  <a:pt x="1499" y="1017"/>
                  <a:pt x="1454" y="970"/>
                  <a:pt x="1423" y="939"/>
                </a:cubicBezTo>
                <a:lnTo>
                  <a:pt x="1394" y="910"/>
                </a:lnTo>
                <a:cubicBezTo>
                  <a:pt x="1370" y="886"/>
                  <a:pt x="1314" y="831"/>
                  <a:pt x="1307" y="825"/>
                </a:cubicBezTo>
                <a:lnTo>
                  <a:pt x="1371" y="761"/>
                </a:lnTo>
                <a:cubicBezTo>
                  <a:pt x="1375" y="766"/>
                  <a:pt x="1429" y="822"/>
                  <a:pt x="1453" y="845"/>
                </a:cubicBezTo>
                <a:lnTo>
                  <a:pt x="1460" y="853"/>
                </a:lnTo>
                <a:lnTo>
                  <a:pt x="1460" y="852"/>
                </a:lnTo>
                <a:cubicBezTo>
                  <a:pt x="1456" y="816"/>
                  <a:pt x="1443" y="701"/>
                  <a:pt x="1442" y="687"/>
                </a:cubicBezTo>
                <a:lnTo>
                  <a:pt x="1527" y="682"/>
                </a:lnTo>
                <a:close/>
                <a:moveTo>
                  <a:pt x="2264" y="683"/>
                </a:moveTo>
                <a:cubicBezTo>
                  <a:pt x="2275" y="696"/>
                  <a:pt x="2339" y="762"/>
                  <a:pt x="2342" y="765"/>
                </a:cubicBezTo>
                <a:lnTo>
                  <a:pt x="2366" y="789"/>
                </a:lnTo>
                <a:cubicBezTo>
                  <a:pt x="2371" y="794"/>
                  <a:pt x="2432" y="853"/>
                  <a:pt x="2446" y="865"/>
                </a:cubicBezTo>
                <a:lnTo>
                  <a:pt x="2398" y="913"/>
                </a:lnTo>
                <a:cubicBezTo>
                  <a:pt x="2393" y="908"/>
                  <a:pt x="2344" y="856"/>
                  <a:pt x="2340" y="851"/>
                </a:cubicBezTo>
                <a:lnTo>
                  <a:pt x="2263" y="927"/>
                </a:lnTo>
                <a:cubicBezTo>
                  <a:pt x="2235" y="956"/>
                  <a:pt x="2197" y="994"/>
                  <a:pt x="2192" y="1000"/>
                </a:cubicBezTo>
                <a:lnTo>
                  <a:pt x="2129" y="936"/>
                </a:lnTo>
                <a:cubicBezTo>
                  <a:pt x="2137" y="930"/>
                  <a:pt x="2176" y="891"/>
                  <a:pt x="2206" y="861"/>
                </a:cubicBezTo>
                <a:lnTo>
                  <a:pt x="2278" y="790"/>
                </a:lnTo>
                <a:cubicBezTo>
                  <a:pt x="2265" y="776"/>
                  <a:pt x="2225" y="739"/>
                  <a:pt x="2216" y="730"/>
                </a:cubicBezTo>
                <a:lnTo>
                  <a:pt x="2264" y="683"/>
                </a:lnTo>
                <a:close/>
                <a:moveTo>
                  <a:pt x="1152" y="852"/>
                </a:moveTo>
                <a:lnTo>
                  <a:pt x="1188" y="859"/>
                </a:lnTo>
                <a:lnTo>
                  <a:pt x="1173" y="928"/>
                </a:lnTo>
                <a:lnTo>
                  <a:pt x="1101" y="945"/>
                </a:lnTo>
                <a:lnTo>
                  <a:pt x="1095" y="909"/>
                </a:lnTo>
                <a:lnTo>
                  <a:pt x="1146" y="899"/>
                </a:lnTo>
                <a:lnTo>
                  <a:pt x="1152" y="852"/>
                </a:lnTo>
                <a:close/>
                <a:moveTo>
                  <a:pt x="1857" y="855"/>
                </a:moveTo>
                <a:lnTo>
                  <a:pt x="2935" y="1934"/>
                </a:lnTo>
                <a:lnTo>
                  <a:pt x="1857" y="3012"/>
                </a:lnTo>
                <a:lnTo>
                  <a:pt x="778" y="1934"/>
                </a:lnTo>
                <a:lnTo>
                  <a:pt x="1857" y="855"/>
                </a:lnTo>
                <a:close/>
                <a:moveTo>
                  <a:pt x="1248" y="879"/>
                </a:moveTo>
                <a:lnTo>
                  <a:pt x="1294" y="924"/>
                </a:lnTo>
                <a:cubicBezTo>
                  <a:pt x="1284" y="934"/>
                  <a:pt x="1243" y="978"/>
                  <a:pt x="1238" y="983"/>
                </a:cubicBezTo>
                <a:lnTo>
                  <a:pt x="1274" y="1019"/>
                </a:lnTo>
                <a:cubicBezTo>
                  <a:pt x="1279" y="1014"/>
                  <a:pt x="1309" y="981"/>
                  <a:pt x="1320" y="968"/>
                </a:cubicBezTo>
                <a:lnTo>
                  <a:pt x="1365" y="1011"/>
                </a:lnTo>
                <a:cubicBezTo>
                  <a:pt x="1358" y="1018"/>
                  <a:pt x="1320" y="1054"/>
                  <a:pt x="1314" y="1060"/>
                </a:cubicBezTo>
                <a:lnTo>
                  <a:pt x="1347" y="1092"/>
                </a:lnTo>
                <a:cubicBezTo>
                  <a:pt x="1354" y="1085"/>
                  <a:pt x="1396" y="1044"/>
                  <a:pt x="1408" y="1030"/>
                </a:cubicBezTo>
                <a:lnTo>
                  <a:pt x="1456" y="1077"/>
                </a:lnTo>
                <a:cubicBezTo>
                  <a:pt x="1446" y="1086"/>
                  <a:pt x="1344" y="1183"/>
                  <a:pt x="1330" y="1197"/>
                </a:cubicBezTo>
                <a:cubicBezTo>
                  <a:pt x="1316" y="1181"/>
                  <a:pt x="1257" y="1123"/>
                  <a:pt x="1251" y="1116"/>
                </a:cubicBezTo>
                <a:lnTo>
                  <a:pt x="1215" y="1080"/>
                </a:lnTo>
                <a:cubicBezTo>
                  <a:pt x="1210" y="1075"/>
                  <a:pt x="1144" y="1010"/>
                  <a:pt x="1135" y="1002"/>
                </a:cubicBezTo>
                <a:cubicBezTo>
                  <a:pt x="1151" y="987"/>
                  <a:pt x="1239" y="890"/>
                  <a:pt x="1248" y="879"/>
                </a:cubicBezTo>
                <a:close/>
                <a:moveTo>
                  <a:pt x="2532" y="883"/>
                </a:moveTo>
                <a:lnTo>
                  <a:pt x="2611" y="897"/>
                </a:lnTo>
                <a:lnTo>
                  <a:pt x="2599" y="940"/>
                </a:lnTo>
                <a:lnTo>
                  <a:pt x="2524" y="912"/>
                </a:lnTo>
                <a:lnTo>
                  <a:pt x="2532" y="883"/>
                </a:lnTo>
                <a:close/>
                <a:moveTo>
                  <a:pt x="2486" y="904"/>
                </a:moveTo>
                <a:lnTo>
                  <a:pt x="2549" y="968"/>
                </a:lnTo>
                <a:cubicBezTo>
                  <a:pt x="2544" y="972"/>
                  <a:pt x="2499" y="1016"/>
                  <a:pt x="2466" y="1049"/>
                </a:cubicBezTo>
                <a:lnTo>
                  <a:pt x="2436" y="1078"/>
                </a:lnTo>
                <a:cubicBezTo>
                  <a:pt x="2409" y="1106"/>
                  <a:pt x="2360" y="1155"/>
                  <a:pt x="2354" y="1162"/>
                </a:cubicBezTo>
                <a:lnTo>
                  <a:pt x="2291" y="1098"/>
                </a:lnTo>
                <a:cubicBezTo>
                  <a:pt x="2303" y="1087"/>
                  <a:pt x="2368" y="1023"/>
                  <a:pt x="2375" y="1016"/>
                </a:cubicBezTo>
                <a:lnTo>
                  <a:pt x="2405" y="986"/>
                </a:lnTo>
                <a:cubicBezTo>
                  <a:pt x="2409" y="982"/>
                  <a:pt x="2479" y="910"/>
                  <a:pt x="2486" y="904"/>
                </a:cubicBezTo>
                <a:close/>
                <a:moveTo>
                  <a:pt x="1131" y="1055"/>
                </a:moveTo>
                <a:cubicBezTo>
                  <a:pt x="1135" y="1080"/>
                  <a:pt x="1187" y="1299"/>
                  <a:pt x="1197" y="1352"/>
                </a:cubicBezTo>
                <a:lnTo>
                  <a:pt x="1195" y="1354"/>
                </a:lnTo>
                <a:cubicBezTo>
                  <a:pt x="1122" y="1339"/>
                  <a:pt x="931" y="1287"/>
                  <a:pt x="907" y="1282"/>
                </a:cubicBezTo>
                <a:lnTo>
                  <a:pt x="934" y="1191"/>
                </a:lnTo>
                <a:cubicBezTo>
                  <a:pt x="953" y="1197"/>
                  <a:pt x="1074" y="1241"/>
                  <a:pt x="1101" y="1251"/>
                </a:cubicBezTo>
                <a:cubicBezTo>
                  <a:pt x="1091" y="1224"/>
                  <a:pt x="1048" y="1095"/>
                  <a:pt x="1043" y="1083"/>
                </a:cubicBezTo>
                <a:lnTo>
                  <a:pt x="1131" y="1055"/>
                </a:lnTo>
                <a:close/>
                <a:moveTo>
                  <a:pt x="2583" y="1064"/>
                </a:moveTo>
                <a:cubicBezTo>
                  <a:pt x="2619" y="1065"/>
                  <a:pt x="2666" y="1082"/>
                  <a:pt x="2713" y="1122"/>
                </a:cubicBezTo>
                <a:lnTo>
                  <a:pt x="2675" y="1175"/>
                </a:lnTo>
                <a:cubicBezTo>
                  <a:pt x="2640" y="1141"/>
                  <a:pt x="2617" y="1129"/>
                  <a:pt x="2606" y="1141"/>
                </a:cubicBezTo>
                <a:cubicBezTo>
                  <a:pt x="2600" y="1147"/>
                  <a:pt x="2604" y="1160"/>
                  <a:pt x="2613" y="1187"/>
                </a:cubicBezTo>
                <a:cubicBezTo>
                  <a:pt x="2621" y="1208"/>
                  <a:pt x="2632" y="1244"/>
                  <a:pt x="2607" y="1269"/>
                </a:cubicBezTo>
                <a:cubicBezTo>
                  <a:pt x="2577" y="1299"/>
                  <a:pt x="2507" y="1306"/>
                  <a:pt x="2414" y="1232"/>
                </a:cubicBezTo>
                <a:lnTo>
                  <a:pt x="2454" y="1178"/>
                </a:lnTo>
                <a:cubicBezTo>
                  <a:pt x="2479" y="1205"/>
                  <a:pt x="2516" y="1227"/>
                  <a:pt x="2529" y="1214"/>
                </a:cubicBezTo>
                <a:cubicBezTo>
                  <a:pt x="2534" y="1208"/>
                  <a:pt x="2533" y="1201"/>
                  <a:pt x="2523" y="1166"/>
                </a:cubicBezTo>
                <a:cubicBezTo>
                  <a:pt x="2516" y="1139"/>
                  <a:pt x="2510" y="1105"/>
                  <a:pt x="2533" y="1082"/>
                </a:cubicBezTo>
                <a:cubicBezTo>
                  <a:pt x="2544" y="1070"/>
                  <a:pt x="2562" y="1064"/>
                  <a:pt x="2583" y="1064"/>
                </a:cubicBezTo>
                <a:close/>
                <a:moveTo>
                  <a:pt x="1853" y="1071"/>
                </a:moveTo>
                <a:cubicBezTo>
                  <a:pt x="1837" y="1069"/>
                  <a:pt x="1815" y="1085"/>
                  <a:pt x="1801" y="1098"/>
                </a:cubicBezTo>
                <a:cubicBezTo>
                  <a:pt x="1796" y="1103"/>
                  <a:pt x="1790" y="1108"/>
                  <a:pt x="1785" y="1111"/>
                </a:cubicBezTo>
                <a:cubicBezTo>
                  <a:pt x="1780" y="1132"/>
                  <a:pt x="1787" y="1146"/>
                  <a:pt x="1770" y="1149"/>
                </a:cubicBezTo>
                <a:cubicBezTo>
                  <a:pt x="1754" y="1230"/>
                  <a:pt x="1807" y="1238"/>
                  <a:pt x="1848" y="1231"/>
                </a:cubicBezTo>
                <a:cubicBezTo>
                  <a:pt x="1865" y="1213"/>
                  <a:pt x="1862" y="1162"/>
                  <a:pt x="1863" y="1149"/>
                </a:cubicBezTo>
                <a:cubicBezTo>
                  <a:pt x="1877" y="1092"/>
                  <a:pt x="1869" y="1073"/>
                  <a:pt x="1853" y="1071"/>
                </a:cubicBezTo>
                <a:close/>
                <a:moveTo>
                  <a:pt x="2782" y="1198"/>
                </a:moveTo>
                <a:lnTo>
                  <a:pt x="2786" y="1199"/>
                </a:lnTo>
                <a:cubicBezTo>
                  <a:pt x="2797" y="1266"/>
                  <a:pt x="2818" y="1421"/>
                  <a:pt x="2820" y="1438"/>
                </a:cubicBezTo>
                <a:cubicBezTo>
                  <a:pt x="2836" y="1423"/>
                  <a:pt x="2908" y="1349"/>
                  <a:pt x="2920" y="1337"/>
                </a:cubicBezTo>
                <a:lnTo>
                  <a:pt x="2975" y="1394"/>
                </a:lnTo>
                <a:cubicBezTo>
                  <a:pt x="2952" y="1414"/>
                  <a:pt x="2908" y="1452"/>
                  <a:pt x="2866" y="1490"/>
                </a:cubicBezTo>
                <a:cubicBezTo>
                  <a:pt x="2824" y="1527"/>
                  <a:pt x="2783" y="1564"/>
                  <a:pt x="2764" y="1581"/>
                </a:cubicBezTo>
                <a:lnTo>
                  <a:pt x="2760" y="1580"/>
                </a:lnTo>
                <a:cubicBezTo>
                  <a:pt x="2749" y="1526"/>
                  <a:pt x="2728" y="1348"/>
                  <a:pt x="2728" y="1341"/>
                </a:cubicBezTo>
                <a:cubicBezTo>
                  <a:pt x="2716" y="1352"/>
                  <a:pt x="2637" y="1432"/>
                  <a:pt x="2629" y="1441"/>
                </a:cubicBezTo>
                <a:lnTo>
                  <a:pt x="2575" y="1383"/>
                </a:lnTo>
                <a:cubicBezTo>
                  <a:pt x="2596" y="1365"/>
                  <a:pt x="2743" y="1232"/>
                  <a:pt x="2782" y="1198"/>
                </a:cubicBezTo>
                <a:close/>
                <a:moveTo>
                  <a:pt x="1776" y="1240"/>
                </a:moveTo>
                <a:cubicBezTo>
                  <a:pt x="1757" y="1245"/>
                  <a:pt x="1730" y="1268"/>
                  <a:pt x="1714" y="1283"/>
                </a:cubicBezTo>
                <a:lnTo>
                  <a:pt x="1706" y="1513"/>
                </a:lnTo>
                <a:cubicBezTo>
                  <a:pt x="1706" y="1568"/>
                  <a:pt x="1718" y="1659"/>
                  <a:pt x="1739" y="1703"/>
                </a:cubicBezTo>
                <a:cubicBezTo>
                  <a:pt x="1705" y="1748"/>
                  <a:pt x="1614" y="2065"/>
                  <a:pt x="1588" y="2127"/>
                </a:cubicBezTo>
                <a:cubicBezTo>
                  <a:pt x="1558" y="2196"/>
                  <a:pt x="1559" y="2245"/>
                  <a:pt x="1541" y="2265"/>
                </a:cubicBezTo>
                <a:cubicBezTo>
                  <a:pt x="1506" y="2214"/>
                  <a:pt x="1482" y="2215"/>
                  <a:pt x="1467" y="2228"/>
                </a:cubicBezTo>
                <a:cubicBezTo>
                  <a:pt x="1467" y="2349"/>
                  <a:pt x="1527" y="2395"/>
                  <a:pt x="1577" y="2395"/>
                </a:cubicBezTo>
                <a:cubicBezTo>
                  <a:pt x="1622" y="2306"/>
                  <a:pt x="1706" y="1928"/>
                  <a:pt x="1749" y="1889"/>
                </a:cubicBezTo>
                <a:cubicBezTo>
                  <a:pt x="1767" y="1872"/>
                  <a:pt x="1834" y="1759"/>
                  <a:pt x="1834" y="1881"/>
                </a:cubicBezTo>
                <a:cubicBezTo>
                  <a:pt x="1831" y="1880"/>
                  <a:pt x="1983" y="2297"/>
                  <a:pt x="2001" y="2331"/>
                </a:cubicBezTo>
                <a:cubicBezTo>
                  <a:pt x="2022" y="2333"/>
                  <a:pt x="2015" y="2379"/>
                  <a:pt x="2046" y="2422"/>
                </a:cubicBezTo>
                <a:cubicBezTo>
                  <a:pt x="2090" y="2401"/>
                  <a:pt x="2111" y="2392"/>
                  <a:pt x="2115" y="2361"/>
                </a:cubicBezTo>
                <a:cubicBezTo>
                  <a:pt x="2097" y="2252"/>
                  <a:pt x="2075" y="2175"/>
                  <a:pt x="2032" y="2261"/>
                </a:cubicBezTo>
                <a:cubicBezTo>
                  <a:pt x="1983" y="2125"/>
                  <a:pt x="1909" y="1940"/>
                  <a:pt x="1872" y="1793"/>
                </a:cubicBezTo>
                <a:cubicBezTo>
                  <a:pt x="1866" y="1748"/>
                  <a:pt x="1864" y="1704"/>
                  <a:pt x="1867" y="1666"/>
                </a:cubicBezTo>
                <a:cubicBezTo>
                  <a:pt x="1895" y="1570"/>
                  <a:pt x="1902" y="1301"/>
                  <a:pt x="1882" y="1244"/>
                </a:cubicBezTo>
                <a:cubicBezTo>
                  <a:pt x="1857" y="1236"/>
                  <a:pt x="1786" y="1268"/>
                  <a:pt x="1776" y="1240"/>
                </a:cubicBezTo>
                <a:close/>
                <a:moveTo>
                  <a:pt x="858" y="1321"/>
                </a:moveTo>
                <a:cubicBezTo>
                  <a:pt x="893" y="1319"/>
                  <a:pt x="928" y="1333"/>
                  <a:pt x="958" y="1363"/>
                </a:cubicBezTo>
                <a:cubicBezTo>
                  <a:pt x="999" y="1404"/>
                  <a:pt x="1037" y="1498"/>
                  <a:pt x="945" y="1589"/>
                </a:cubicBezTo>
                <a:cubicBezTo>
                  <a:pt x="871" y="1662"/>
                  <a:pt x="789" y="1645"/>
                  <a:pt x="745" y="1601"/>
                </a:cubicBezTo>
                <a:cubicBezTo>
                  <a:pt x="692" y="1548"/>
                  <a:pt x="674" y="1453"/>
                  <a:pt x="755" y="1372"/>
                </a:cubicBezTo>
                <a:cubicBezTo>
                  <a:pt x="788" y="1340"/>
                  <a:pt x="823" y="1322"/>
                  <a:pt x="858" y="1321"/>
                </a:cubicBezTo>
                <a:close/>
                <a:moveTo>
                  <a:pt x="834" y="1401"/>
                </a:moveTo>
                <a:cubicBezTo>
                  <a:pt x="819" y="1401"/>
                  <a:pt x="806" y="1407"/>
                  <a:pt x="794" y="1418"/>
                </a:cubicBezTo>
                <a:cubicBezTo>
                  <a:pt x="763" y="1450"/>
                  <a:pt x="775" y="1497"/>
                  <a:pt x="808" y="1530"/>
                </a:cubicBezTo>
                <a:cubicBezTo>
                  <a:pt x="845" y="1567"/>
                  <a:pt x="883" y="1566"/>
                  <a:pt x="905" y="1544"/>
                </a:cubicBezTo>
                <a:cubicBezTo>
                  <a:pt x="935" y="1514"/>
                  <a:pt x="933" y="1473"/>
                  <a:pt x="892" y="1432"/>
                </a:cubicBezTo>
                <a:cubicBezTo>
                  <a:pt x="873" y="1412"/>
                  <a:pt x="852" y="1402"/>
                  <a:pt x="834" y="1401"/>
                </a:cubicBezTo>
                <a:close/>
                <a:moveTo>
                  <a:pt x="3034" y="1454"/>
                </a:moveTo>
                <a:lnTo>
                  <a:pt x="3097" y="1517"/>
                </a:lnTo>
                <a:cubicBezTo>
                  <a:pt x="3092" y="1522"/>
                  <a:pt x="3047" y="1566"/>
                  <a:pt x="3014" y="1598"/>
                </a:cubicBezTo>
                <a:lnTo>
                  <a:pt x="2984" y="1628"/>
                </a:lnTo>
                <a:cubicBezTo>
                  <a:pt x="2957" y="1655"/>
                  <a:pt x="2909" y="1705"/>
                  <a:pt x="2903" y="1712"/>
                </a:cubicBezTo>
                <a:lnTo>
                  <a:pt x="2839" y="1648"/>
                </a:lnTo>
                <a:cubicBezTo>
                  <a:pt x="2852" y="1637"/>
                  <a:pt x="2916" y="1573"/>
                  <a:pt x="2923" y="1566"/>
                </a:cubicBezTo>
                <a:lnTo>
                  <a:pt x="2953" y="1536"/>
                </a:lnTo>
                <a:cubicBezTo>
                  <a:pt x="2958" y="1531"/>
                  <a:pt x="3027" y="1460"/>
                  <a:pt x="3034" y="1454"/>
                </a:cubicBezTo>
                <a:close/>
                <a:moveTo>
                  <a:pt x="557" y="1578"/>
                </a:moveTo>
                <a:cubicBezTo>
                  <a:pt x="563" y="1585"/>
                  <a:pt x="619" y="1643"/>
                  <a:pt x="653" y="1677"/>
                </a:cubicBezTo>
                <a:lnTo>
                  <a:pt x="703" y="1728"/>
                </a:lnTo>
                <a:cubicBezTo>
                  <a:pt x="710" y="1721"/>
                  <a:pt x="742" y="1689"/>
                  <a:pt x="763" y="1666"/>
                </a:cubicBezTo>
                <a:lnTo>
                  <a:pt x="814" y="1716"/>
                </a:lnTo>
                <a:cubicBezTo>
                  <a:pt x="808" y="1723"/>
                  <a:pt x="710" y="1815"/>
                  <a:pt x="688" y="1837"/>
                </a:cubicBezTo>
                <a:cubicBezTo>
                  <a:pt x="674" y="1822"/>
                  <a:pt x="615" y="1763"/>
                  <a:pt x="609" y="1756"/>
                </a:cubicBezTo>
                <a:lnTo>
                  <a:pt x="572" y="1720"/>
                </a:lnTo>
                <a:cubicBezTo>
                  <a:pt x="568" y="1716"/>
                  <a:pt x="499" y="1647"/>
                  <a:pt x="493" y="1643"/>
                </a:cubicBezTo>
                <a:lnTo>
                  <a:pt x="557" y="1578"/>
                </a:lnTo>
                <a:close/>
                <a:moveTo>
                  <a:pt x="2553" y="1662"/>
                </a:moveTo>
                <a:cubicBezTo>
                  <a:pt x="2350" y="1666"/>
                  <a:pt x="2146" y="1668"/>
                  <a:pt x="1942" y="1670"/>
                </a:cubicBezTo>
                <a:cubicBezTo>
                  <a:pt x="1944" y="1677"/>
                  <a:pt x="1946" y="1684"/>
                  <a:pt x="1948" y="1691"/>
                </a:cubicBezTo>
                <a:lnTo>
                  <a:pt x="1979" y="1697"/>
                </a:lnTo>
                <a:lnTo>
                  <a:pt x="1992" y="1992"/>
                </a:lnTo>
                <a:lnTo>
                  <a:pt x="1965" y="2000"/>
                </a:lnTo>
                <a:lnTo>
                  <a:pt x="1973" y="2026"/>
                </a:lnTo>
                <a:lnTo>
                  <a:pt x="2287" y="2020"/>
                </a:lnTo>
                <a:lnTo>
                  <a:pt x="2182" y="2165"/>
                </a:lnTo>
                <a:cubicBezTo>
                  <a:pt x="2189" y="2303"/>
                  <a:pt x="2199" y="2432"/>
                  <a:pt x="2237" y="2551"/>
                </a:cubicBezTo>
                <a:lnTo>
                  <a:pt x="2325" y="2408"/>
                </a:lnTo>
                <a:lnTo>
                  <a:pt x="2356" y="2406"/>
                </a:lnTo>
                <a:cubicBezTo>
                  <a:pt x="2411" y="2285"/>
                  <a:pt x="2487" y="2165"/>
                  <a:pt x="2589" y="2048"/>
                </a:cubicBezTo>
                <a:lnTo>
                  <a:pt x="2587" y="1979"/>
                </a:lnTo>
                <a:lnTo>
                  <a:pt x="2553" y="1662"/>
                </a:lnTo>
                <a:close/>
                <a:moveTo>
                  <a:pt x="321" y="1681"/>
                </a:moveTo>
                <a:lnTo>
                  <a:pt x="356" y="1688"/>
                </a:lnTo>
                <a:lnTo>
                  <a:pt x="341" y="1757"/>
                </a:lnTo>
                <a:lnTo>
                  <a:pt x="270" y="1774"/>
                </a:lnTo>
                <a:lnTo>
                  <a:pt x="263" y="1738"/>
                </a:lnTo>
                <a:lnTo>
                  <a:pt x="315" y="1728"/>
                </a:lnTo>
                <a:lnTo>
                  <a:pt x="321" y="1681"/>
                </a:lnTo>
                <a:close/>
                <a:moveTo>
                  <a:pt x="2374" y="1683"/>
                </a:moveTo>
                <a:cubicBezTo>
                  <a:pt x="2391" y="1683"/>
                  <a:pt x="2408" y="1684"/>
                  <a:pt x="2425" y="1686"/>
                </a:cubicBezTo>
                <a:cubicBezTo>
                  <a:pt x="2430" y="1737"/>
                  <a:pt x="2434" y="1784"/>
                  <a:pt x="2434" y="1822"/>
                </a:cubicBezTo>
                <a:cubicBezTo>
                  <a:pt x="2399" y="1883"/>
                  <a:pt x="2363" y="1929"/>
                  <a:pt x="2330" y="1981"/>
                </a:cubicBezTo>
                <a:cubicBezTo>
                  <a:pt x="2289" y="1960"/>
                  <a:pt x="2295" y="1795"/>
                  <a:pt x="2293" y="1691"/>
                </a:cubicBezTo>
                <a:cubicBezTo>
                  <a:pt x="2320" y="1685"/>
                  <a:pt x="2347" y="1682"/>
                  <a:pt x="2374" y="1683"/>
                </a:cubicBezTo>
                <a:close/>
                <a:moveTo>
                  <a:pt x="2472" y="1684"/>
                </a:moveTo>
                <a:cubicBezTo>
                  <a:pt x="2490" y="1685"/>
                  <a:pt x="2495" y="1687"/>
                  <a:pt x="2513" y="1687"/>
                </a:cubicBezTo>
                <a:cubicBezTo>
                  <a:pt x="2497" y="1713"/>
                  <a:pt x="2479" y="1742"/>
                  <a:pt x="2458" y="1770"/>
                </a:cubicBezTo>
                <a:cubicBezTo>
                  <a:pt x="2454" y="1755"/>
                  <a:pt x="2450" y="1741"/>
                  <a:pt x="2454" y="1720"/>
                </a:cubicBezTo>
                <a:cubicBezTo>
                  <a:pt x="2449" y="1709"/>
                  <a:pt x="2448" y="1694"/>
                  <a:pt x="2448" y="1684"/>
                </a:cubicBezTo>
                <a:cubicBezTo>
                  <a:pt x="2458" y="1684"/>
                  <a:pt x="2466" y="1684"/>
                  <a:pt x="2472" y="1684"/>
                </a:cubicBezTo>
                <a:close/>
                <a:moveTo>
                  <a:pt x="2209" y="1684"/>
                </a:moveTo>
                <a:cubicBezTo>
                  <a:pt x="2230" y="1684"/>
                  <a:pt x="2251" y="1686"/>
                  <a:pt x="2273" y="1690"/>
                </a:cubicBezTo>
                <a:cubicBezTo>
                  <a:pt x="2267" y="1792"/>
                  <a:pt x="2273" y="1891"/>
                  <a:pt x="2286" y="1987"/>
                </a:cubicBezTo>
                <a:cubicBezTo>
                  <a:pt x="2247" y="1988"/>
                  <a:pt x="2208" y="1989"/>
                  <a:pt x="2170" y="1990"/>
                </a:cubicBezTo>
                <a:cubicBezTo>
                  <a:pt x="2162" y="1890"/>
                  <a:pt x="2154" y="1790"/>
                  <a:pt x="2146" y="1691"/>
                </a:cubicBezTo>
                <a:cubicBezTo>
                  <a:pt x="2167" y="1687"/>
                  <a:pt x="2188" y="1685"/>
                  <a:pt x="2209" y="1684"/>
                </a:cubicBezTo>
                <a:close/>
                <a:moveTo>
                  <a:pt x="1667" y="1686"/>
                </a:moveTo>
                <a:cubicBezTo>
                  <a:pt x="1489" y="1693"/>
                  <a:pt x="1311" y="1700"/>
                  <a:pt x="1133" y="1706"/>
                </a:cubicBezTo>
                <a:cubicBezTo>
                  <a:pt x="1154" y="1781"/>
                  <a:pt x="1141" y="1920"/>
                  <a:pt x="1146" y="2036"/>
                </a:cubicBezTo>
                <a:cubicBezTo>
                  <a:pt x="1227" y="2157"/>
                  <a:pt x="1308" y="2277"/>
                  <a:pt x="1390" y="2399"/>
                </a:cubicBezTo>
                <a:cubicBezTo>
                  <a:pt x="1394" y="2410"/>
                  <a:pt x="1400" y="2422"/>
                  <a:pt x="1406" y="2433"/>
                </a:cubicBezTo>
                <a:cubicBezTo>
                  <a:pt x="1425" y="2444"/>
                  <a:pt x="1444" y="2454"/>
                  <a:pt x="1465" y="2465"/>
                </a:cubicBezTo>
                <a:cubicBezTo>
                  <a:pt x="1453" y="2440"/>
                  <a:pt x="1442" y="2415"/>
                  <a:pt x="1431" y="2390"/>
                </a:cubicBezTo>
                <a:cubicBezTo>
                  <a:pt x="1422" y="2381"/>
                  <a:pt x="1412" y="2372"/>
                  <a:pt x="1404" y="2363"/>
                </a:cubicBezTo>
                <a:cubicBezTo>
                  <a:pt x="1390" y="2341"/>
                  <a:pt x="1375" y="2320"/>
                  <a:pt x="1360" y="2299"/>
                </a:cubicBezTo>
                <a:cubicBezTo>
                  <a:pt x="1370" y="2215"/>
                  <a:pt x="1381" y="2132"/>
                  <a:pt x="1391" y="2049"/>
                </a:cubicBezTo>
                <a:cubicBezTo>
                  <a:pt x="1403" y="2047"/>
                  <a:pt x="1417" y="2045"/>
                  <a:pt x="1430" y="2043"/>
                </a:cubicBezTo>
                <a:cubicBezTo>
                  <a:pt x="1463" y="2083"/>
                  <a:pt x="1506" y="2144"/>
                  <a:pt x="1520" y="2141"/>
                </a:cubicBezTo>
                <a:cubicBezTo>
                  <a:pt x="1526" y="2132"/>
                  <a:pt x="1531" y="2123"/>
                  <a:pt x="1537" y="2114"/>
                </a:cubicBezTo>
                <a:cubicBezTo>
                  <a:pt x="1510" y="2093"/>
                  <a:pt x="1474" y="2069"/>
                  <a:pt x="1468" y="2039"/>
                </a:cubicBezTo>
                <a:cubicBezTo>
                  <a:pt x="1515" y="2039"/>
                  <a:pt x="1563" y="2038"/>
                  <a:pt x="1612" y="2038"/>
                </a:cubicBezTo>
                <a:cubicBezTo>
                  <a:pt x="1611" y="2027"/>
                  <a:pt x="1610" y="2017"/>
                  <a:pt x="1610" y="2006"/>
                </a:cubicBezTo>
                <a:cubicBezTo>
                  <a:pt x="1560" y="2004"/>
                  <a:pt x="1497" y="2001"/>
                  <a:pt x="1466" y="2002"/>
                </a:cubicBezTo>
                <a:cubicBezTo>
                  <a:pt x="1442" y="1906"/>
                  <a:pt x="1447" y="1818"/>
                  <a:pt x="1435" y="1719"/>
                </a:cubicBezTo>
                <a:cubicBezTo>
                  <a:pt x="1476" y="1712"/>
                  <a:pt x="1520" y="1709"/>
                  <a:pt x="1564" y="1714"/>
                </a:cubicBezTo>
                <a:cubicBezTo>
                  <a:pt x="1569" y="1806"/>
                  <a:pt x="1573" y="1900"/>
                  <a:pt x="1578" y="1994"/>
                </a:cubicBezTo>
                <a:cubicBezTo>
                  <a:pt x="1587" y="1987"/>
                  <a:pt x="1598" y="1982"/>
                  <a:pt x="1609" y="1977"/>
                </a:cubicBezTo>
                <a:cubicBezTo>
                  <a:pt x="1595" y="1899"/>
                  <a:pt x="1593" y="1807"/>
                  <a:pt x="1593" y="1713"/>
                </a:cubicBezTo>
                <a:cubicBezTo>
                  <a:pt x="1616" y="1713"/>
                  <a:pt x="1639" y="1713"/>
                  <a:pt x="1662" y="1713"/>
                </a:cubicBezTo>
                <a:cubicBezTo>
                  <a:pt x="1664" y="1704"/>
                  <a:pt x="1665" y="1695"/>
                  <a:pt x="1667" y="1686"/>
                </a:cubicBezTo>
                <a:close/>
                <a:moveTo>
                  <a:pt x="2059" y="1687"/>
                </a:moveTo>
                <a:cubicBezTo>
                  <a:pt x="2079" y="1686"/>
                  <a:pt x="2100" y="1689"/>
                  <a:pt x="2123" y="1692"/>
                </a:cubicBezTo>
                <a:cubicBezTo>
                  <a:pt x="2139" y="1822"/>
                  <a:pt x="2139" y="1965"/>
                  <a:pt x="2145" y="1992"/>
                </a:cubicBezTo>
                <a:cubicBezTo>
                  <a:pt x="2101" y="1990"/>
                  <a:pt x="2017" y="2000"/>
                  <a:pt x="2017" y="1984"/>
                </a:cubicBezTo>
                <a:cubicBezTo>
                  <a:pt x="2012" y="1890"/>
                  <a:pt x="2008" y="1795"/>
                  <a:pt x="2005" y="1699"/>
                </a:cubicBezTo>
                <a:cubicBezTo>
                  <a:pt x="2022" y="1691"/>
                  <a:pt x="2040" y="1687"/>
                  <a:pt x="2059" y="1687"/>
                </a:cubicBezTo>
                <a:close/>
                <a:moveTo>
                  <a:pt x="425" y="1702"/>
                </a:moveTo>
                <a:lnTo>
                  <a:pt x="489" y="1743"/>
                </a:lnTo>
                <a:cubicBezTo>
                  <a:pt x="442" y="1811"/>
                  <a:pt x="444" y="1859"/>
                  <a:pt x="469" y="1885"/>
                </a:cubicBezTo>
                <a:cubicBezTo>
                  <a:pt x="490" y="1906"/>
                  <a:pt x="531" y="1901"/>
                  <a:pt x="567" y="1864"/>
                </a:cubicBezTo>
                <a:cubicBezTo>
                  <a:pt x="578" y="1853"/>
                  <a:pt x="586" y="1844"/>
                  <a:pt x="592" y="1836"/>
                </a:cubicBezTo>
                <a:lnTo>
                  <a:pt x="645" y="1884"/>
                </a:lnTo>
                <a:cubicBezTo>
                  <a:pt x="637" y="1895"/>
                  <a:pt x="628" y="1906"/>
                  <a:pt x="615" y="1918"/>
                </a:cubicBezTo>
                <a:cubicBezTo>
                  <a:pt x="525" y="2008"/>
                  <a:pt x="446" y="1996"/>
                  <a:pt x="409" y="1959"/>
                </a:cubicBezTo>
                <a:cubicBezTo>
                  <a:pt x="364" y="1913"/>
                  <a:pt x="350" y="1817"/>
                  <a:pt x="425" y="1702"/>
                </a:cubicBezTo>
                <a:close/>
                <a:moveTo>
                  <a:pt x="1359" y="1718"/>
                </a:moveTo>
                <a:cubicBezTo>
                  <a:pt x="1377" y="1718"/>
                  <a:pt x="1396" y="1720"/>
                  <a:pt x="1414" y="1723"/>
                </a:cubicBezTo>
                <a:cubicBezTo>
                  <a:pt x="1422" y="1829"/>
                  <a:pt x="1428" y="1924"/>
                  <a:pt x="1429" y="2001"/>
                </a:cubicBezTo>
                <a:cubicBezTo>
                  <a:pt x="1383" y="1949"/>
                  <a:pt x="1336" y="1891"/>
                  <a:pt x="1292" y="1838"/>
                </a:cubicBezTo>
                <a:cubicBezTo>
                  <a:pt x="1304" y="1796"/>
                  <a:pt x="1290" y="1767"/>
                  <a:pt x="1306" y="1724"/>
                </a:cubicBezTo>
                <a:cubicBezTo>
                  <a:pt x="1323" y="1720"/>
                  <a:pt x="1341" y="1719"/>
                  <a:pt x="1359" y="1718"/>
                </a:cubicBezTo>
                <a:close/>
                <a:moveTo>
                  <a:pt x="1235" y="1722"/>
                </a:moveTo>
                <a:cubicBezTo>
                  <a:pt x="1242" y="1722"/>
                  <a:pt x="1253" y="1723"/>
                  <a:pt x="1268" y="1725"/>
                </a:cubicBezTo>
                <a:cubicBezTo>
                  <a:pt x="1271" y="1752"/>
                  <a:pt x="1270" y="1781"/>
                  <a:pt x="1268" y="1813"/>
                </a:cubicBezTo>
                <a:cubicBezTo>
                  <a:pt x="1241" y="1787"/>
                  <a:pt x="1214" y="1759"/>
                  <a:pt x="1190" y="1728"/>
                </a:cubicBezTo>
                <a:cubicBezTo>
                  <a:pt x="1213" y="1728"/>
                  <a:pt x="1211" y="1721"/>
                  <a:pt x="1235" y="1722"/>
                </a:cubicBezTo>
                <a:close/>
                <a:moveTo>
                  <a:pt x="2533" y="1723"/>
                </a:moveTo>
                <a:cubicBezTo>
                  <a:pt x="2545" y="1740"/>
                  <a:pt x="2548" y="1856"/>
                  <a:pt x="2556" y="1981"/>
                </a:cubicBezTo>
                <a:cubicBezTo>
                  <a:pt x="2537" y="1985"/>
                  <a:pt x="2513" y="1985"/>
                  <a:pt x="2492" y="1986"/>
                </a:cubicBezTo>
                <a:cubicBezTo>
                  <a:pt x="2461" y="1892"/>
                  <a:pt x="2506" y="1839"/>
                  <a:pt x="2463" y="1848"/>
                </a:cubicBezTo>
                <a:cubicBezTo>
                  <a:pt x="2458" y="1839"/>
                  <a:pt x="2475" y="1836"/>
                  <a:pt x="2470" y="1811"/>
                </a:cubicBezTo>
                <a:cubicBezTo>
                  <a:pt x="2490" y="1774"/>
                  <a:pt x="2513" y="1747"/>
                  <a:pt x="2533" y="1723"/>
                </a:cubicBezTo>
                <a:close/>
                <a:moveTo>
                  <a:pt x="1178" y="1758"/>
                </a:moveTo>
                <a:cubicBezTo>
                  <a:pt x="1181" y="1759"/>
                  <a:pt x="1187" y="1769"/>
                  <a:pt x="1202" y="1791"/>
                </a:cubicBezTo>
                <a:cubicBezTo>
                  <a:pt x="1213" y="1786"/>
                  <a:pt x="1226" y="1790"/>
                  <a:pt x="1234" y="1841"/>
                </a:cubicBezTo>
                <a:cubicBezTo>
                  <a:pt x="1220" y="1884"/>
                  <a:pt x="1231" y="1899"/>
                  <a:pt x="1221" y="1919"/>
                </a:cubicBezTo>
                <a:cubicBezTo>
                  <a:pt x="1217" y="1956"/>
                  <a:pt x="1218" y="1985"/>
                  <a:pt x="1213" y="2012"/>
                </a:cubicBezTo>
                <a:cubicBezTo>
                  <a:pt x="1206" y="2020"/>
                  <a:pt x="1200" y="2021"/>
                  <a:pt x="1195" y="2020"/>
                </a:cubicBezTo>
                <a:cubicBezTo>
                  <a:pt x="1191" y="2019"/>
                  <a:pt x="1184" y="2015"/>
                  <a:pt x="1178" y="2016"/>
                </a:cubicBezTo>
                <a:cubicBezTo>
                  <a:pt x="1177" y="1999"/>
                  <a:pt x="1175" y="1978"/>
                  <a:pt x="1174" y="1962"/>
                </a:cubicBezTo>
                <a:cubicBezTo>
                  <a:pt x="1174" y="1947"/>
                  <a:pt x="1168" y="1924"/>
                  <a:pt x="1166" y="1906"/>
                </a:cubicBezTo>
                <a:cubicBezTo>
                  <a:pt x="1166" y="1885"/>
                  <a:pt x="1164" y="1865"/>
                  <a:pt x="1168" y="1847"/>
                </a:cubicBezTo>
                <a:cubicBezTo>
                  <a:pt x="1170" y="1830"/>
                  <a:pt x="1165" y="1810"/>
                  <a:pt x="1170" y="1787"/>
                </a:cubicBezTo>
                <a:cubicBezTo>
                  <a:pt x="1176" y="1770"/>
                  <a:pt x="1175" y="1757"/>
                  <a:pt x="1178" y="1758"/>
                </a:cubicBezTo>
                <a:close/>
                <a:moveTo>
                  <a:pt x="3220" y="1818"/>
                </a:moveTo>
                <a:cubicBezTo>
                  <a:pt x="3280" y="1828"/>
                  <a:pt x="3413" y="1855"/>
                  <a:pt x="3433" y="1857"/>
                </a:cubicBezTo>
                <a:lnTo>
                  <a:pt x="3414" y="1921"/>
                </a:lnTo>
                <a:cubicBezTo>
                  <a:pt x="3399" y="1918"/>
                  <a:pt x="3371" y="1911"/>
                  <a:pt x="3367" y="1910"/>
                </a:cubicBezTo>
                <a:lnTo>
                  <a:pt x="3311" y="1973"/>
                </a:lnTo>
                <a:cubicBezTo>
                  <a:pt x="3311" y="1976"/>
                  <a:pt x="3319" y="1998"/>
                  <a:pt x="3324" y="2012"/>
                </a:cubicBezTo>
                <a:lnTo>
                  <a:pt x="3263" y="2032"/>
                </a:lnTo>
                <a:cubicBezTo>
                  <a:pt x="3259" y="2016"/>
                  <a:pt x="3224" y="1872"/>
                  <a:pt x="3216" y="1822"/>
                </a:cubicBezTo>
                <a:lnTo>
                  <a:pt x="3220" y="1818"/>
                </a:lnTo>
                <a:close/>
                <a:moveTo>
                  <a:pt x="1263" y="1867"/>
                </a:moveTo>
                <a:cubicBezTo>
                  <a:pt x="1268" y="1870"/>
                  <a:pt x="1268" y="1872"/>
                  <a:pt x="1274" y="1875"/>
                </a:cubicBezTo>
                <a:cubicBezTo>
                  <a:pt x="1279" y="1906"/>
                  <a:pt x="1275" y="1923"/>
                  <a:pt x="1282" y="2003"/>
                </a:cubicBezTo>
                <a:cubicBezTo>
                  <a:pt x="1290" y="2004"/>
                  <a:pt x="1300" y="2001"/>
                  <a:pt x="1304" y="2001"/>
                </a:cubicBezTo>
                <a:lnTo>
                  <a:pt x="1302" y="1976"/>
                </a:lnTo>
                <a:cubicBezTo>
                  <a:pt x="1301" y="1960"/>
                  <a:pt x="1302" y="1936"/>
                  <a:pt x="1299" y="1916"/>
                </a:cubicBezTo>
                <a:cubicBezTo>
                  <a:pt x="1347" y="1939"/>
                  <a:pt x="1347" y="1974"/>
                  <a:pt x="1370" y="1978"/>
                </a:cubicBezTo>
                <a:cubicBezTo>
                  <a:pt x="1372" y="1982"/>
                  <a:pt x="1377" y="1989"/>
                  <a:pt x="1379" y="2003"/>
                </a:cubicBezTo>
                <a:cubicBezTo>
                  <a:pt x="1373" y="2019"/>
                  <a:pt x="1378" y="2008"/>
                  <a:pt x="1374" y="2016"/>
                </a:cubicBezTo>
                <a:cubicBezTo>
                  <a:pt x="1353" y="2024"/>
                  <a:pt x="1313" y="2022"/>
                  <a:pt x="1303" y="2015"/>
                </a:cubicBezTo>
                <a:cubicBezTo>
                  <a:pt x="1303" y="2028"/>
                  <a:pt x="1265" y="2019"/>
                  <a:pt x="1254" y="2021"/>
                </a:cubicBezTo>
                <a:cubicBezTo>
                  <a:pt x="1259" y="2010"/>
                  <a:pt x="1249" y="2015"/>
                  <a:pt x="1251" y="1998"/>
                </a:cubicBezTo>
                <a:cubicBezTo>
                  <a:pt x="1253" y="1986"/>
                  <a:pt x="1251" y="1935"/>
                  <a:pt x="1256" y="1906"/>
                </a:cubicBezTo>
                <a:cubicBezTo>
                  <a:pt x="1247" y="1865"/>
                  <a:pt x="1261" y="1874"/>
                  <a:pt x="1263" y="1867"/>
                </a:cubicBezTo>
                <a:close/>
                <a:moveTo>
                  <a:pt x="2442" y="1880"/>
                </a:moveTo>
                <a:cubicBezTo>
                  <a:pt x="2445" y="1901"/>
                  <a:pt x="2449" y="1920"/>
                  <a:pt x="2444" y="1947"/>
                </a:cubicBezTo>
                <a:cubicBezTo>
                  <a:pt x="2451" y="1958"/>
                  <a:pt x="2454" y="1974"/>
                  <a:pt x="2456" y="1984"/>
                </a:cubicBezTo>
                <a:cubicBezTo>
                  <a:pt x="2416" y="1988"/>
                  <a:pt x="2414" y="1985"/>
                  <a:pt x="2391" y="1986"/>
                </a:cubicBezTo>
                <a:cubicBezTo>
                  <a:pt x="2403" y="1932"/>
                  <a:pt x="2427" y="1904"/>
                  <a:pt x="2442" y="1880"/>
                </a:cubicBezTo>
                <a:close/>
                <a:moveTo>
                  <a:pt x="3278" y="1882"/>
                </a:moveTo>
                <a:cubicBezTo>
                  <a:pt x="3282" y="1895"/>
                  <a:pt x="3289" y="1916"/>
                  <a:pt x="3294" y="1931"/>
                </a:cubicBezTo>
                <a:lnTo>
                  <a:pt x="3326" y="1896"/>
                </a:lnTo>
                <a:cubicBezTo>
                  <a:pt x="3309" y="1891"/>
                  <a:pt x="3290" y="1886"/>
                  <a:pt x="3278" y="1882"/>
                </a:cubicBezTo>
                <a:close/>
                <a:moveTo>
                  <a:pt x="3123" y="1982"/>
                </a:moveTo>
                <a:cubicBezTo>
                  <a:pt x="3122" y="1998"/>
                  <a:pt x="3122" y="2041"/>
                  <a:pt x="3122" y="2063"/>
                </a:cubicBezTo>
                <a:cubicBezTo>
                  <a:pt x="3137" y="2063"/>
                  <a:pt x="3191" y="2062"/>
                  <a:pt x="3208" y="2062"/>
                </a:cubicBezTo>
                <a:lnTo>
                  <a:pt x="3201" y="2133"/>
                </a:lnTo>
                <a:cubicBezTo>
                  <a:pt x="3194" y="2132"/>
                  <a:pt x="3112" y="2121"/>
                  <a:pt x="3086" y="2117"/>
                </a:cubicBezTo>
                <a:lnTo>
                  <a:pt x="3086" y="2118"/>
                </a:lnTo>
                <a:lnTo>
                  <a:pt x="3089" y="2121"/>
                </a:lnTo>
                <a:cubicBezTo>
                  <a:pt x="3104" y="2136"/>
                  <a:pt x="3144" y="2175"/>
                  <a:pt x="3149" y="2178"/>
                </a:cubicBezTo>
                <a:lnTo>
                  <a:pt x="3098" y="2228"/>
                </a:lnTo>
                <a:cubicBezTo>
                  <a:pt x="3093" y="2222"/>
                  <a:pt x="3061" y="2190"/>
                  <a:pt x="3039" y="2168"/>
                </a:cubicBezTo>
                <a:lnTo>
                  <a:pt x="3019" y="2148"/>
                </a:lnTo>
                <a:cubicBezTo>
                  <a:pt x="3003" y="2131"/>
                  <a:pt x="2964" y="2094"/>
                  <a:pt x="2959" y="2089"/>
                </a:cubicBezTo>
                <a:lnTo>
                  <a:pt x="3009" y="2039"/>
                </a:lnTo>
                <a:cubicBezTo>
                  <a:pt x="3012" y="2042"/>
                  <a:pt x="3046" y="2078"/>
                  <a:pt x="3063" y="2094"/>
                </a:cubicBezTo>
                <a:lnTo>
                  <a:pt x="3068" y="2100"/>
                </a:lnTo>
                <a:lnTo>
                  <a:pt x="3069" y="2099"/>
                </a:lnTo>
                <a:cubicBezTo>
                  <a:pt x="3066" y="2077"/>
                  <a:pt x="3059" y="1996"/>
                  <a:pt x="3058" y="1986"/>
                </a:cubicBezTo>
                <a:lnTo>
                  <a:pt x="3123" y="1982"/>
                </a:lnTo>
                <a:close/>
                <a:moveTo>
                  <a:pt x="2426" y="2011"/>
                </a:moveTo>
                <a:cubicBezTo>
                  <a:pt x="2464" y="2011"/>
                  <a:pt x="2473" y="2038"/>
                  <a:pt x="2467" y="2044"/>
                </a:cubicBezTo>
                <a:cubicBezTo>
                  <a:pt x="2476" y="2057"/>
                  <a:pt x="2463" y="2084"/>
                  <a:pt x="2476" y="2094"/>
                </a:cubicBezTo>
                <a:cubicBezTo>
                  <a:pt x="2485" y="2128"/>
                  <a:pt x="2455" y="2136"/>
                  <a:pt x="2446" y="2155"/>
                </a:cubicBezTo>
                <a:cubicBezTo>
                  <a:pt x="2454" y="2146"/>
                  <a:pt x="2449" y="2215"/>
                  <a:pt x="2407" y="2245"/>
                </a:cubicBezTo>
                <a:cubicBezTo>
                  <a:pt x="2394" y="2223"/>
                  <a:pt x="2420" y="2253"/>
                  <a:pt x="2398" y="2217"/>
                </a:cubicBezTo>
                <a:cubicBezTo>
                  <a:pt x="2384" y="2218"/>
                  <a:pt x="2395" y="2193"/>
                  <a:pt x="2389" y="2187"/>
                </a:cubicBezTo>
                <a:cubicBezTo>
                  <a:pt x="2370" y="2160"/>
                  <a:pt x="2374" y="2131"/>
                  <a:pt x="2374" y="2112"/>
                </a:cubicBezTo>
                <a:cubicBezTo>
                  <a:pt x="2367" y="2072"/>
                  <a:pt x="2364" y="2042"/>
                  <a:pt x="2361" y="2017"/>
                </a:cubicBezTo>
                <a:cubicBezTo>
                  <a:pt x="2381" y="2012"/>
                  <a:pt x="2411" y="2014"/>
                  <a:pt x="2418" y="2012"/>
                </a:cubicBezTo>
                <a:cubicBezTo>
                  <a:pt x="2420" y="2011"/>
                  <a:pt x="2423" y="2011"/>
                  <a:pt x="2426" y="2011"/>
                </a:cubicBezTo>
                <a:close/>
                <a:moveTo>
                  <a:pt x="2524" y="2017"/>
                </a:moveTo>
                <a:cubicBezTo>
                  <a:pt x="2539" y="2016"/>
                  <a:pt x="2544" y="2018"/>
                  <a:pt x="2558" y="2018"/>
                </a:cubicBezTo>
                <a:cubicBezTo>
                  <a:pt x="2547" y="2035"/>
                  <a:pt x="2536" y="2053"/>
                  <a:pt x="2521" y="2071"/>
                </a:cubicBezTo>
                <a:cubicBezTo>
                  <a:pt x="2515" y="2067"/>
                  <a:pt x="2508" y="2062"/>
                  <a:pt x="2504" y="2054"/>
                </a:cubicBezTo>
                <a:cubicBezTo>
                  <a:pt x="2504" y="2042"/>
                  <a:pt x="2504" y="2027"/>
                  <a:pt x="2504" y="2018"/>
                </a:cubicBezTo>
                <a:cubicBezTo>
                  <a:pt x="2513" y="2017"/>
                  <a:pt x="2519" y="2017"/>
                  <a:pt x="2524" y="2017"/>
                </a:cubicBezTo>
                <a:close/>
                <a:moveTo>
                  <a:pt x="1304" y="2046"/>
                </a:moveTo>
                <a:cubicBezTo>
                  <a:pt x="1322" y="2046"/>
                  <a:pt x="1340" y="2047"/>
                  <a:pt x="1357" y="2051"/>
                </a:cubicBezTo>
                <a:cubicBezTo>
                  <a:pt x="1352" y="2128"/>
                  <a:pt x="1345" y="2197"/>
                  <a:pt x="1333" y="2252"/>
                </a:cubicBezTo>
                <a:cubicBezTo>
                  <a:pt x="1304" y="2211"/>
                  <a:pt x="1273" y="2162"/>
                  <a:pt x="1243" y="2118"/>
                </a:cubicBezTo>
                <a:cubicBezTo>
                  <a:pt x="1223" y="2095"/>
                  <a:pt x="1218" y="2067"/>
                  <a:pt x="1203" y="2058"/>
                </a:cubicBezTo>
                <a:cubicBezTo>
                  <a:pt x="1210" y="2049"/>
                  <a:pt x="1222" y="2055"/>
                  <a:pt x="1252" y="2050"/>
                </a:cubicBezTo>
                <a:cubicBezTo>
                  <a:pt x="1269" y="2047"/>
                  <a:pt x="1287" y="2046"/>
                  <a:pt x="1304" y="2046"/>
                </a:cubicBezTo>
                <a:close/>
                <a:moveTo>
                  <a:pt x="2329" y="2059"/>
                </a:moveTo>
                <a:cubicBezTo>
                  <a:pt x="2333" y="2058"/>
                  <a:pt x="2337" y="2059"/>
                  <a:pt x="2337" y="2061"/>
                </a:cubicBezTo>
                <a:cubicBezTo>
                  <a:pt x="2336" y="2099"/>
                  <a:pt x="2341" y="2143"/>
                  <a:pt x="2341" y="2143"/>
                </a:cubicBezTo>
                <a:cubicBezTo>
                  <a:pt x="2353" y="2190"/>
                  <a:pt x="2362" y="2234"/>
                  <a:pt x="2368" y="2274"/>
                </a:cubicBezTo>
                <a:cubicBezTo>
                  <a:pt x="2338" y="2338"/>
                  <a:pt x="2303" y="2393"/>
                  <a:pt x="2259" y="2476"/>
                </a:cubicBezTo>
                <a:cubicBezTo>
                  <a:pt x="2257" y="2475"/>
                  <a:pt x="2248" y="2472"/>
                  <a:pt x="2248" y="2472"/>
                </a:cubicBezTo>
                <a:cubicBezTo>
                  <a:pt x="2244" y="2372"/>
                  <a:pt x="2215" y="2276"/>
                  <a:pt x="2221" y="2166"/>
                </a:cubicBezTo>
                <a:cubicBezTo>
                  <a:pt x="2240" y="2134"/>
                  <a:pt x="2262" y="2111"/>
                  <a:pt x="2281" y="2092"/>
                </a:cubicBezTo>
                <a:cubicBezTo>
                  <a:pt x="2274" y="2073"/>
                  <a:pt x="2312" y="2078"/>
                  <a:pt x="2312" y="2078"/>
                </a:cubicBezTo>
                <a:cubicBezTo>
                  <a:pt x="2311" y="2064"/>
                  <a:pt x="2321" y="2060"/>
                  <a:pt x="2329" y="2059"/>
                </a:cubicBezTo>
                <a:close/>
                <a:moveTo>
                  <a:pt x="890" y="2110"/>
                </a:moveTo>
                <a:lnTo>
                  <a:pt x="898" y="2150"/>
                </a:lnTo>
                <a:lnTo>
                  <a:pt x="935" y="2155"/>
                </a:lnTo>
                <a:lnTo>
                  <a:pt x="929" y="2182"/>
                </a:lnTo>
                <a:lnTo>
                  <a:pt x="876" y="2171"/>
                </a:lnTo>
                <a:lnTo>
                  <a:pt x="862" y="2115"/>
                </a:lnTo>
                <a:lnTo>
                  <a:pt x="890" y="2110"/>
                </a:lnTo>
                <a:close/>
                <a:moveTo>
                  <a:pt x="771" y="2164"/>
                </a:moveTo>
                <a:cubicBezTo>
                  <a:pt x="804" y="2165"/>
                  <a:pt x="842" y="2178"/>
                  <a:pt x="884" y="2207"/>
                </a:cubicBezTo>
                <a:lnTo>
                  <a:pt x="855" y="2253"/>
                </a:lnTo>
                <a:cubicBezTo>
                  <a:pt x="806" y="2218"/>
                  <a:pt x="773" y="2218"/>
                  <a:pt x="755" y="2236"/>
                </a:cubicBezTo>
                <a:cubicBezTo>
                  <a:pt x="740" y="2251"/>
                  <a:pt x="745" y="2277"/>
                  <a:pt x="772" y="2304"/>
                </a:cubicBezTo>
                <a:cubicBezTo>
                  <a:pt x="780" y="2312"/>
                  <a:pt x="787" y="2318"/>
                  <a:pt x="793" y="2323"/>
                </a:cubicBezTo>
                <a:lnTo>
                  <a:pt x="758" y="2361"/>
                </a:lnTo>
                <a:cubicBezTo>
                  <a:pt x="750" y="2355"/>
                  <a:pt x="742" y="2348"/>
                  <a:pt x="733" y="2338"/>
                </a:cubicBezTo>
                <a:cubicBezTo>
                  <a:pt x="666" y="2271"/>
                  <a:pt x="671" y="2215"/>
                  <a:pt x="698" y="2189"/>
                </a:cubicBezTo>
                <a:cubicBezTo>
                  <a:pt x="714" y="2173"/>
                  <a:pt x="739" y="2163"/>
                  <a:pt x="771" y="2164"/>
                </a:cubicBezTo>
                <a:close/>
                <a:moveTo>
                  <a:pt x="2883" y="2169"/>
                </a:moveTo>
                <a:cubicBezTo>
                  <a:pt x="2886" y="2173"/>
                  <a:pt x="2916" y="2204"/>
                  <a:pt x="2939" y="2227"/>
                </a:cubicBezTo>
                <a:lnTo>
                  <a:pt x="2960" y="2248"/>
                </a:lnTo>
                <a:cubicBezTo>
                  <a:pt x="2979" y="2267"/>
                  <a:pt x="3013" y="2300"/>
                  <a:pt x="3018" y="2305"/>
                </a:cubicBezTo>
                <a:lnTo>
                  <a:pt x="2968" y="2354"/>
                </a:lnTo>
                <a:cubicBezTo>
                  <a:pt x="2960" y="2346"/>
                  <a:pt x="2916" y="2301"/>
                  <a:pt x="2911" y="2296"/>
                </a:cubicBezTo>
                <a:lnTo>
                  <a:pt x="2890" y="2275"/>
                </a:lnTo>
                <a:cubicBezTo>
                  <a:pt x="2887" y="2272"/>
                  <a:pt x="2838" y="2224"/>
                  <a:pt x="2833" y="2219"/>
                </a:cubicBezTo>
                <a:lnTo>
                  <a:pt x="2883" y="2169"/>
                </a:lnTo>
                <a:close/>
                <a:moveTo>
                  <a:pt x="981" y="2309"/>
                </a:moveTo>
                <a:cubicBezTo>
                  <a:pt x="993" y="2322"/>
                  <a:pt x="1064" y="2388"/>
                  <a:pt x="1074" y="2396"/>
                </a:cubicBezTo>
                <a:lnTo>
                  <a:pt x="1042" y="2429"/>
                </a:lnTo>
                <a:cubicBezTo>
                  <a:pt x="1034" y="2421"/>
                  <a:pt x="1001" y="2391"/>
                  <a:pt x="997" y="2387"/>
                </a:cubicBezTo>
                <a:lnTo>
                  <a:pt x="974" y="2410"/>
                </a:lnTo>
                <a:cubicBezTo>
                  <a:pt x="978" y="2414"/>
                  <a:pt x="1003" y="2437"/>
                  <a:pt x="1013" y="2445"/>
                </a:cubicBezTo>
                <a:lnTo>
                  <a:pt x="981" y="2477"/>
                </a:lnTo>
                <a:cubicBezTo>
                  <a:pt x="976" y="2472"/>
                  <a:pt x="949" y="2444"/>
                  <a:pt x="945" y="2439"/>
                </a:cubicBezTo>
                <a:lnTo>
                  <a:pt x="924" y="2460"/>
                </a:lnTo>
                <a:cubicBezTo>
                  <a:pt x="930" y="2465"/>
                  <a:pt x="960" y="2497"/>
                  <a:pt x="971" y="2505"/>
                </a:cubicBezTo>
                <a:lnTo>
                  <a:pt x="937" y="2540"/>
                </a:lnTo>
                <a:cubicBezTo>
                  <a:pt x="929" y="2532"/>
                  <a:pt x="857" y="2456"/>
                  <a:pt x="845" y="2445"/>
                </a:cubicBezTo>
                <a:cubicBezTo>
                  <a:pt x="856" y="2435"/>
                  <a:pt x="897" y="2394"/>
                  <a:pt x="901" y="2390"/>
                </a:cubicBezTo>
                <a:lnTo>
                  <a:pt x="926" y="2364"/>
                </a:lnTo>
                <a:cubicBezTo>
                  <a:pt x="930" y="2361"/>
                  <a:pt x="975" y="2315"/>
                  <a:pt x="981" y="2309"/>
                </a:cubicBezTo>
                <a:close/>
                <a:moveTo>
                  <a:pt x="2726" y="2326"/>
                </a:moveTo>
                <a:cubicBezTo>
                  <a:pt x="2730" y="2331"/>
                  <a:pt x="2769" y="2371"/>
                  <a:pt x="2793" y="2395"/>
                </a:cubicBezTo>
                <a:lnTo>
                  <a:pt x="2826" y="2428"/>
                </a:lnTo>
                <a:cubicBezTo>
                  <a:pt x="2831" y="2423"/>
                  <a:pt x="2855" y="2399"/>
                  <a:pt x="2870" y="2382"/>
                </a:cubicBezTo>
                <a:lnTo>
                  <a:pt x="2908" y="2419"/>
                </a:lnTo>
                <a:cubicBezTo>
                  <a:pt x="2902" y="2425"/>
                  <a:pt x="2829" y="2494"/>
                  <a:pt x="2812" y="2511"/>
                </a:cubicBezTo>
                <a:cubicBezTo>
                  <a:pt x="2802" y="2501"/>
                  <a:pt x="2761" y="2460"/>
                  <a:pt x="2757" y="2455"/>
                </a:cubicBezTo>
                <a:lnTo>
                  <a:pt x="2731" y="2430"/>
                </a:lnTo>
                <a:cubicBezTo>
                  <a:pt x="2728" y="2427"/>
                  <a:pt x="2680" y="2380"/>
                  <a:pt x="2676" y="2376"/>
                </a:cubicBezTo>
                <a:lnTo>
                  <a:pt x="2726" y="2326"/>
                </a:lnTo>
                <a:close/>
                <a:moveTo>
                  <a:pt x="2610" y="2474"/>
                </a:moveTo>
                <a:cubicBezTo>
                  <a:pt x="2623" y="2473"/>
                  <a:pt x="2631" y="2478"/>
                  <a:pt x="2636" y="2484"/>
                </a:cubicBezTo>
                <a:cubicBezTo>
                  <a:pt x="2643" y="2491"/>
                  <a:pt x="2651" y="2511"/>
                  <a:pt x="2636" y="2540"/>
                </a:cubicBezTo>
                <a:lnTo>
                  <a:pt x="2638" y="2541"/>
                </a:lnTo>
                <a:cubicBezTo>
                  <a:pt x="2655" y="2526"/>
                  <a:pt x="2683" y="2518"/>
                  <a:pt x="2701" y="2536"/>
                </a:cubicBezTo>
                <a:cubicBezTo>
                  <a:pt x="2723" y="2558"/>
                  <a:pt x="2717" y="2608"/>
                  <a:pt x="2647" y="2678"/>
                </a:cubicBezTo>
                <a:lnTo>
                  <a:pt x="2624" y="2701"/>
                </a:lnTo>
                <a:cubicBezTo>
                  <a:pt x="2614" y="2689"/>
                  <a:pt x="2557" y="2632"/>
                  <a:pt x="2553" y="2628"/>
                </a:cubicBezTo>
                <a:lnTo>
                  <a:pt x="2532" y="2607"/>
                </a:lnTo>
                <a:cubicBezTo>
                  <a:pt x="2527" y="2601"/>
                  <a:pt x="2492" y="2568"/>
                  <a:pt x="2488" y="2564"/>
                </a:cubicBezTo>
                <a:cubicBezTo>
                  <a:pt x="2519" y="2533"/>
                  <a:pt x="2536" y="2516"/>
                  <a:pt x="2556" y="2500"/>
                </a:cubicBezTo>
                <a:cubicBezTo>
                  <a:pt x="2580" y="2482"/>
                  <a:pt x="2597" y="2475"/>
                  <a:pt x="2610" y="2474"/>
                </a:cubicBezTo>
                <a:close/>
                <a:moveTo>
                  <a:pt x="1135" y="2512"/>
                </a:moveTo>
                <a:cubicBezTo>
                  <a:pt x="1163" y="2511"/>
                  <a:pt x="1202" y="2526"/>
                  <a:pt x="1241" y="2561"/>
                </a:cubicBezTo>
                <a:lnTo>
                  <a:pt x="1212" y="2601"/>
                </a:lnTo>
                <a:cubicBezTo>
                  <a:pt x="1184" y="2574"/>
                  <a:pt x="1168" y="2561"/>
                  <a:pt x="1160" y="2569"/>
                </a:cubicBezTo>
                <a:cubicBezTo>
                  <a:pt x="1155" y="2574"/>
                  <a:pt x="1160" y="2584"/>
                  <a:pt x="1168" y="2603"/>
                </a:cubicBezTo>
                <a:cubicBezTo>
                  <a:pt x="1174" y="2618"/>
                  <a:pt x="1186" y="2646"/>
                  <a:pt x="1167" y="2665"/>
                </a:cubicBezTo>
                <a:cubicBezTo>
                  <a:pt x="1144" y="2688"/>
                  <a:pt x="1091" y="2688"/>
                  <a:pt x="1022" y="2629"/>
                </a:cubicBezTo>
                <a:lnTo>
                  <a:pt x="1051" y="2589"/>
                </a:lnTo>
                <a:cubicBezTo>
                  <a:pt x="1072" y="2612"/>
                  <a:pt x="1099" y="2631"/>
                  <a:pt x="1108" y="2622"/>
                </a:cubicBezTo>
                <a:cubicBezTo>
                  <a:pt x="1112" y="2618"/>
                  <a:pt x="1111" y="2611"/>
                  <a:pt x="1101" y="2587"/>
                </a:cubicBezTo>
                <a:cubicBezTo>
                  <a:pt x="1094" y="2568"/>
                  <a:pt x="1086" y="2542"/>
                  <a:pt x="1104" y="2524"/>
                </a:cubicBezTo>
                <a:cubicBezTo>
                  <a:pt x="1112" y="2517"/>
                  <a:pt x="1122" y="2513"/>
                  <a:pt x="1135" y="2512"/>
                </a:cubicBezTo>
                <a:close/>
                <a:moveTo>
                  <a:pt x="2577" y="2528"/>
                </a:moveTo>
                <a:cubicBezTo>
                  <a:pt x="2569" y="2528"/>
                  <a:pt x="2560" y="2536"/>
                  <a:pt x="2556" y="2541"/>
                </a:cubicBezTo>
                <a:lnTo>
                  <a:pt x="2590" y="2575"/>
                </a:lnTo>
                <a:cubicBezTo>
                  <a:pt x="2598" y="2567"/>
                  <a:pt x="2606" y="2548"/>
                  <a:pt x="2591" y="2533"/>
                </a:cubicBezTo>
                <a:cubicBezTo>
                  <a:pt x="2588" y="2530"/>
                  <a:pt x="2584" y="2528"/>
                  <a:pt x="2581" y="2528"/>
                </a:cubicBezTo>
                <a:cubicBezTo>
                  <a:pt x="2580" y="2527"/>
                  <a:pt x="2579" y="2527"/>
                  <a:pt x="2577" y="2528"/>
                </a:cubicBezTo>
                <a:close/>
                <a:moveTo>
                  <a:pt x="2639" y="2579"/>
                </a:moveTo>
                <a:cubicBezTo>
                  <a:pt x="2629" y="2579"/>
                  <a:pt x="2619" y="2585"/>
                  <a:pt x="2610" y="2595"/>
                </a:cubicBezTo>
                <a:lnTo>
                  <a:pt x="2646" y="2631"/>
                </a:lnTo>
                <a:cubicBezTo>
                  <a:pt x="2658" y="2619"/>
                  <a:pt x="2665" y="2596"/>
                  <a:pt x="2654" y="2586"/>
                </a:cubicBezTo>
                <a:cubicBezTo>
                  <a:pt x="2649" y="2581"/>
                  <a:pt x="2644" y="2579"/>
                  <a:pt x="2639" y="2579"/>
                </a:cubicBezTo>
                <a:close/>
                <a:moveTo>
                  <a:pt x="2414" y="2635"/>
                </a:moveTo>
                <a:cubicBezTo>
                  <a:pt x="2418" y="2639"/>
                  <a:pt x="2433" y="2653"/>
                  <a:pt x="2448" y="2668"/>
                </a:cubicBezTo>
                <a:lnTo>
                  <a:pt x="2457" y="2677"/>
                </a:lnTo>
                <a:cubicBezTo>
                  <a:pt x="2493" y="2713"/>
                  <a:pt x="2513" y="2738"/>
                  <a:pt x="2515" y="2771"/>
                </a:cubicBezTo>
                <a:cubicBezTo>
                  <a:pt x="2517" y="2797"/>
                  <a:pt x="2503" y="2825"/>
                  <a:pt x="2481" y="2848"/>
                </a:cubicBezTo>
                <a:cubicBezTo>
                  <a:pt x="2464" y="2865"/>
                  <a:pt x="2436" y="2888"/>
                  <a:pt x="2399" y="2882"/>
                </a:cubicBezTo>
                <a:cubicBezTo>
                  <a:pt x="2375" y="2878"/>
                  <a:pt x="2357" y="2868"/>
                  <a:pt x="2311" y="2821"/>
                </a:cubicBezTo>
                <a:lnTo>
                  <a:pt x="2301" y="2811"/>
                </a:lnTo>
                <a:cubicBezTo>
                  <a:pt x="2292" y="2802"/>
                  <a:pt x="2277" y="2786"/>
                  <a:pt x="2272" y="2782"/>
                </a:cubicBezTo>
                <a:lnTo>
                  <a:pt x="2323" y="2732"/>
                </a:lnTo>
                <a:cubicBezTo>
                  <a:pt x="2327" y="2737"/>
                  <a:pt x="2337" y="2749"/>
                  <a:pt x="2355" y="2766"/>
                </a:cubicBezTo>
                <a:lnTo>
                  <a:pt x="2367" y="2779"/>
                </a:lnTo>
                <a:cubicBezTo>
                  <a:pt x="2398" y="2809"/>
                  <a:pt x="2412" y="2821"/>
                  <a:pt x="2428" y="2822"/>
                </a:cubicBezTo>
                <a:cubicBezTo>
                  <a:pt x="2437" y="2822"/>
                  <a:pt x="2444" y="2818"/>
                  <a:pt x="2450" y="2812"/>
                </a:cubicBezTo>
                <a:cubicBezTo>
                  <a:pt x="2457" y="2805"/>
                  <a:pt x="2460" y="2797"/>
                  <a:pt x="2459" y="2787"/>
                </a:cubicBezTo>
                <a:cubicBezTo>
                  <a:pt x="2456" y="2774"/>
                  <a:pt x="2449" y="2766"/>
                  <a:pt x="2406" y="2723"/>
                </a:cubicBezTo>
                <a:lnTo>
                  <a:pt x="2399" y="2716"/>
                </a:lnTo>
                <a:cubicBezTo>
                  <a:pt x="2386" y="2703"/>
                  <a:pt x="2372" y="2691"/>
                  <a:pt x="2365" y="2684"/>
                </a:cubicBezTo>
                <a:lnTo>
                  <a:pt x="2414" y="2635"/>
                </a:lnTo>
                <a:close/>
                <a:moveTo>
                  <a:pt x="1336" y="2661"/>
                </a:moveTo>
                <a:lnTo>
                  <a:pt x="1386" y="2711"/>
                </a:lnTo>
                <a:cubicBezTo>
                  <a:pt x="1383" y="2714"/>
                  <a:pt x="1347" y="2748"/>
                  <a:pt x="1331" y="2764"/>
                </a:cubicBezTo>
                <a:lnTo>
                  <a:pt x="1325" y="2770"/>
                </a:lnTo>
                <a:lnTo>
                  <a:pt x="1325" y="2770"/>
                </a:lnTo>
                <a:cubicBezTo>
                  <a:pt x="1348" y="2768"/>
                  <a:pt x="1429" y="2761"/>
                  <a:pt x="1439" y="2760"/>
                </a:cubicBezTo>
                <a:lnTo>
                  <a:pt x="1443" y="2824"/>
                </a:lnTo>
                <a:cubicBezTo>
                  <a:pt x="1427" y="2824"/>
                  <a:pt x="1384" y="2823"/>
                  <a:pt x="1362" y="2823"/>
                </a:cubicBezTo>
                <a:cubicBezTo>
                  <a:pt x="1362" y="2838"/>
                  <a:pt x="1363" y="2893"/>
                  <a:pt x="1363" y="2909"/>
                </a:cubicBezTo>
                <a:lnTo>
                  <a:pt x="1292" y="2903"/>
                </a:lnTo>
                <a:cubicBezTo>
                  <a:pt x="1293" y="2896"/>
                  <a:pt x="1303" y="2814"/>
                  <a:pt x="1308" y="2788"/>
                </a:cubicBezTo>
                <a:lnTo>
                  <a:pt x="1307" y="2788"/>
                </a:lnTo>
                <a:lnTo>
                  <a:pt x="1304" y="2791"/>
                </a:lnTo>
                <a:cubicBezTo>
                  <a:pt x="1289" y="2806"/>
                  <a:pt x="1250" y="2846"/>
                  <a:pt x="1247" y="2850"/>
                </a:cubicBezTo>
                <a:lnTo>
                  <a:pt x="1197" y="2800"/>
                </a:lnTo>
                <a:cubicBezTo>
                  <a:pt x="1203" y="2795"/>
                  <a:pt x="1235" y="2763"/>
                  <a:pt x="1257" y="2741"/>
                </a:cubicBezTo>
                <a:lnTo>
                  <a:pt x="1277" y="2721"/>
                </a:lnTo>
                <a:cubicBezTo>
                  <a:pt x="1294" y="2704"/>
                  <a:pt x="1331" y="2665"/>
                  <a:pt x="1336" y="2661"/>
                </a:cubicBezTo>
                <a:close/>
                <a:moveTo>
                  <a:pt x="2218" y="2869"/>
                </a:moveTo>
                <a:cubicBezTo>
                  <a:pt x="2231" y="2868"/>
                  <a:pt x="2244" y="2872"/>
                  <a:pt x="2254" y="2882"/>
                </a:cubicBezTo>
                <a:cubicBezTo>
                  <a:pt x="2281" y="2909"/>
                  <a:pt x="2281" y="2962"/>
                  <a:pt x="2240" y="3017"/>
                </a:cubicBezTo>
                <a:lnTo>
                  <a:pt x="2245" y="3022"/>
                </a:lnTo>
                <a:cubicBezTo>
                  <a:pt x="2249" y="3026"/>
                  <a:pt x="2269" y="3046"/>
                  <a:pt x="2273" y="3050"/>
                </a:cubicBezTo>
                <a:lnTo>
                  <a:pt x="2225" y="3098"/>
                </a:lnTo>
                <a:cubicBezTo>
                  <a:pt x="2217" y="3089"/>
                  <a:pt x="2171" y="3043"/>
                  <a:pt x="2158" y="3030"/>
                </a:cubicBezTo>
                <a:lnTo>
                  <a:pt x="2137" y="3009"/>
                </a:lnTo>
                <a:cubicBezTo>
                  <a:pt x="2132" y="3004"/>
                  <a:pt x="2093" y="2965"/>
                  <a:pt x="2090" y="2962"/>
                </a:cubicBezTo>
                <a:cubicBezTo>
                  <a:pt x="2133" y="2919"/>
                  <a:pt x="2158" y="2896"/>
                  <a:pt x="2179" y="2883"/>
                </a:cubicBezTo>
                <a:cubicBezTo>
                  <a:pt x="2191" y="2875"/>
                  <a:pt x="2205" y="2870"/>
                  <a:pt x="2218" y="2869"/>
                </a:cubicBezTo>
                <a:close/>
                <a:moveTo>
                  <a:pt x="1637" y="2904"/>
                </a:moveTo>
                <a:lnTo>
                  <a:pt x="1698" y="2915"/>
                </a:lnTo>
                <a:lnTo>
                  <a:pt x="1689" y="2949"/>
                </a:lnTo>
                <a:lnTo>
                  <a:pt x="1631" y="2927"/>
                </a:lnTo>
                <a:lnTo>
                  <a:pt x="1637" y="2904"/>
                </a:lnTo>
                <a:close/>
                <a:moveTo>
                  <a:pt x="2192" y="2928"/>
                </a:moveTo>
                <a:cubicBezTo>
                  <a:pt x="2185" y="2929"/>
                  <a:pt x="2176" y="2933"/>
                  <a:pt x="2165" y="2943"/>
                </a:cubicBezTo>
                <a:lnTo>
                  <a:pt x="2212" y="2989"/>
                </a:lnTo>
                <a:cubicBezTo>
                  <a:pt x="2222" y="2978"/>
                  <a:pt x="2229" y="2954"/>
                  <a:pt x="2211" y="2936"/>
                </a:cubicBezTo>
                <a:cubicBezTo>
                  <a:pt x="2206" y="2931"/>
                  <a:pt x="2200" y="2928"/>
                  <a:pt x="2192" y="2928"/>
                </a:cubicBezTo>
                <a:close/>
                <a:moveTo>
                  <a:pt x="1621" y="2935"/>
                </a:moveTo>
                <a:lnTo>
                  <a:pt x="1625" y="2940"/>
                </a:lnTo>
                <a:cubicBezTo>
                  <a:pt x="1615" y="2999"/>
                  <a:pt x="1588" y="3133"/>
                  <a:pt x="1586" y="3152"/>
                </a:cubicBezTo>
                <a:lnTo>
                  <a:pt x="1522" y="3134"/>
                </a:lnTo>
                <a:cubicBezTo>
                  <a:pt x="1525" y="3118"/>
                  <a:pt x="1532" y="3091"/>
                  <a:pt x="1533" y="3087"/>
                </a:cubicBezTo>
                <a:lnTo>
                  <a:pt x="1470" y="3030"/>
                </a:lnTo>
                <a:cubicBezTo>
                  <a:pt x="1467" y="3031"/>
                  <a:pt x="1444" y="3039"/>
                  <a:pt x="1431" y="3043"/>
                </a:cubicBezTo>
                <a:lnTo>
                  <a:pt x="1411" y="2982"/>
                </a:lnTo>
                <a:cubicBezTo>
                  <a:pt x="1427" y="2979"/>
                  <a:pt x="1571" y="2944"/>
                  <a:pt x="1621" y="2935"/>
                </a:cubicBezTo>
                <a:close/>
                <a:moveTo>
                  <a:pt x="1561" y="2997"/>
                </a:moveTo>
                <a:cubicBezTo>
                  <a:pt x="1547" y="3002"/>
                  <a:pt x="1527" y="3008"/>
                  <a:pt x="1511" y="3014"/>
                </a:cubicBezTo>
                <a:lnTo>
                  <a:pt x="1547" y="3046"/>
                </a:lnTo>
                <a:cubicBezTo>
                  <a:pt x="1552" y="3029"/>
                  <a:pt x="1557" y="3009"/>
                  <a:pt x="1561" y="2997"/>
                </a:cubicBezTo>
                <a:close/>
                <a:moveTo>
                  <a:pt x="2011" y="3035"/>
                </a:moveTo>
                <a:lnTo>
                  <a:pt x="2044" y="3067"/>
                </a:lnTo>
                <a:cubicBezTo>
                  <a:pt x="2037" y="3074"/>
                  <a:pt x="2006" y="3107"/>
                  <a:pt x="2002" y="3111"/>
                </a:cubicBezTo>
                <a:lnTo>
                  <a:pt x="2025" y="3134"/>
                </a:lnTo>
                <a:cubicBezTo>
                  <a:pt x="2029" y="3130"/>
                  <a:pt x="2052" y="3106"/>
                  <a:pt x="2060" y="3096"/>
                </a:cubicBezTo>
                <a:lnTo>
                  <a:pt x="2092" y="3127"/>
                </a:lnTo>
                <a:cubicBezTo>
                  <a:pt x="2087" y="3132"/>
                  <a:pt x="2059" y="3159"/>
                  <a:pt x="2054" y="3163"/>
                </a:cubicBezTo>
                <a:lnTo>
                  <a:pt x="2075" y="3184"/>
                </a:lnTo>
                <a:cubicBezTo>
                  <a:pt x="2080" y="3179"/>
                  <a:pt x="2112" y="3148"/>
                  <a:pt x="2120" y="3138"/>
                </a:cubicBezTo>
                <a:lnTo>
                  <a:pt x="2155" y="3171"/>
                </a:lnTo>
                <a:cubicBezTo>
                  <a:pt x="2147" y="3180"/>
                  <a:pt x="2071" y="3251"/>
                  <a:pt x="2060" y="3263"/>
                </a:cubicBezTo>
                <a:cubicBezTo>
                  <a:pt x="2050" y="3252"/>
                  <a:pt x="2009" y="3212"/>
                  <a:pt x="2005" y="3207"/>
                </a:cubicBezTo>
                <a:lnTo>
                  <a:pt x="1979" y="3182"/>
                </a:lnTo>
                <a:cubicBezTo>
                  <a:pt x="1976" y="3179"/>
                  <a:pt x="1930" y="3133"/>
                  <a:pt x="1924" y="3128"/>
                </a:cubicBezTo>
                <a:cubicBezTo>
                  <a:pt x="1937" y="3115"/>
                  <a:pt x="2003" y="3044"/>
                  <a:pt x="2011" y="3035"/>
                </a:cubicBezTo>
                <a:close/>
                <a:moveTo>
                  <a:pt x="1863" y="3225"/>
                </a:moveTo>
                <a:cubicBezTo>
                  <a:pt x="1872" y="3226"/>
                  <a:pt x="1880" y="3229"/>
                  <a:pt x="1886" y="3236"/>
                </a:cubicBezTo>
                <a:cubicBezTo>
                  <a:pt x="1902" y="3252"/>
                  <a:pt x="1905" y="3273"/>
                  <a:pt x="1899" y="3299"/>
                </a:cubicBezTo>
                <a:cubicBezTo>
                  <a:pt x="1911" y="3300"/>
                  <a:pt x="1968" y="3297"/>
                  <a:pt x="1980" y="3298"/>
                </a:cubicBezTo>
                <a:lnTo>
                  <a:pt x="1969" y="3367"/>
                </a:lnTo>
                <a:cubicBezTo>
                  <a:pt x="1957" y="3365"/>
                  <a:pt x="1866" y="3348"/>
                  <a:pt x="1852" y="3345"/>
                </a:cubicBezTo>
                <a:cubicBezTo>
                  <a:pt x="1858" y="3330"/>
                  <a:pt x="1860" y="3308"/>
                  <a:pt x="1846" y="3294"/>
                </a:cubicBezTo>
                <a:cubicBezTo>
                  <a:pt x="1837" y="3285"/>
                  <a:pt x="1824" y="3284"/>
                  <a:pt x="1803" y="3304"/>
                </a:cubicBezTo>
                <a:lnTo>
                  <a:pt x="1853" y="3353"/>
                </a:lnTo>
                <a:cubicBezTo>
                  <a:pt x="1860" y="3360"/>
                  <a:pt x="1909" y="3408"/>
                  <a:pt x="1912" y="3410"/>
                </a:cubicBezTo>
                <a:lnTo>
                  <a:pt x="1864" y="3459"/>
                </a:lnTo>
                <a:cubicBezTo>
                  <a:pt x="1860" y="3453"/>
                  <a:pt x="1815" y="3408"/>
                  <a:pt x="1811" y="3404"/>
                </a:cubicBezTo>
                <a:lnTo>
                  <a:pt x="1780" y="3374"/>
                </a:lnTo>
                <a:cubicBezTo>
                  <a:pt x="1774" y="3368"/>
                  <a:pt x="1733" y="3327"/>
                  <a:pt x="1728" y="3324"/>
                </a:cubicBezTo>
                <a:cubicBezTo>
                  <a:pt x="1757" y="3295"/>
                  <a:pt x="1785" y="3266"/>
                  <a:pt x="1807" y="3249"/>
                </a:cubicBezTo>
                <a:cubicBezTo>
                  <a:pt x="1828" y="3233"/>
                  <a:pt x="1847" y="3225"/>
                  <a:pt x="1863" y="3225"/>
                </a:cubicBezTo>
                <a:close/>
              </a:path>
            </a:pathLst>
          </a:custGeom>
          <a:solidFill>
            <a:srgbClr val="9C83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1" name="Freeform 40"/>
          <p:cNvSpPr>
            <a:spLocks noEditPoints="1"/>
          </p:cNvSpPr>
          <p:nvPr/>
        </p:nvSpPr>
        <p:spPr bwMode="auto">
          <a:xfrm>
            <a:off x="6723236" y="5057769"/>
            <a:ext cx="641875" cy="1063822"/>
          </a:xfrm>
          <a:custGeom>
            <a:avLst/>
            <a:gdLst>
              <a:gd name="T0" fmla="*/ 574 w 1343"/>
              <a:gd name="T1" fmla="*/ 2169 h 2227"/>
              <a:gd name="T2" fmla="*/ 506 w 1343"/>
              <a:gd name="T3" fmla="*/ 1902 h 2227"/>
              <a:gd name="T4" fmla="*/ 1037 w 1343"/>
              <a:gd name="T5" fmla="*/ 1948 h 2227"/>
              <a:gd name="T6" fmla="*/ 1238 w 1343"/>
              <a:gd name="T7" fmla="*/ 2112 h 2227"/>
              <a:gd name="T8" fmla="*/ 1256 w 1343"/>
              <a:gd name="T9" fmla="*/ 1837 h 2227"/>
              <a:gd name="T10" fmla="*/ 1189 w 1343"/>
              <a:gd name="T11" fmla="*/ 1841 h 2227"/>
              <a:gd name="T12" fmla="*/ 17 w 1343"/>
              <a:gd name="T13" fmla="*/ 2133 h 2227"/>
              <a:gd name="T14" fmla="*/ 149 w 1343"/>
              <a:gd name="T15" fmla="*/ 2194 h 2227"/>
              <a:gd name="T16" fmla="*/ 96 w 1343"/>
              <a:gd name="T17" fmla="*/ 2112 h 2227"/>
              <a:gd name="T18" fmla="*/ 832 w 1343"/>
              <a:gd name="T19" fmla="*/ 2025 h 2227"/>
              <a:gd name="T20" fmla="*/ 944 w 1343"/>
              <a:gd name="T21" fmla="*/ 2194 h 2227"/>
              <a:gd name="T22" fmla="*/ 744 w 1343"/>
              <a:gd name="T23" fmla="*/ 2040 h 2227"/>
              <a:gd name="T24" fmla="*/ 56 w 1343"/>
              <a:gd name="T25" fmla="*/ 1723 h 2227"/>
              <a:gd name="T26" fmla="*/ 31 w 1343"/>
              <a:gd name="T27" fmla="*/ 491 h 2227"/>
              <a:gd name="T28" fmla="*/ 1301 w 1343"/>
              <a:gd name="T29" fmla="*/ 1701 h 2227"/>
              <a:gd name="T30" fmla="*/ 508 w 1343"/>
              <a:gd name="T31" fmla="*/ 1386 h 2227"/>
              <a:gd name="T32" fmla="*/ 435 w 1343"/>
              <a:gd name="T33" fmla="*/ 1372 h 2227"/>
              <a:gd name="T34" fmla="*/ 373 w 1343"/>
              <a:gd name="T35" fmla="*/ 1120 h 2227"/>
              <a:gd name="T36" fmla="*/ 354 w 1343"/>
              <a:gd name="T37" fmla="*/ 798 h 2227"/>
              <a:gd name="T38" fmla="*/ 151 w 1343"/>
              <a:gd name="T39" fmla="*/ 977 h 2227"/>
              <a:gd name="T40" fmla="*/ 568 w 1343"/>
              <a:gd name="T41" fmla="*/ 977 h 2227"/>
              <a:gd name="T42" fmla="*/ 915 w 1343"/>
              <a:gd name="T43" fmla="*/ 1154 h 2227"/>
              <a:gd name="T44" fmla="*/ 157 w 1343"/>
              <a:gd name="T45" fmla="*/ 581 h 2227"/>
              <a:gd name="T46" fmla="*/ 1160 w 1343"/>
              <a:gd name="T47" fmla="*/ 683 h 2227"/>
              <a:gd name="T48" fmla="*/ 750 w 1343"/>
              <a:gd name="T49" fmla="*/ 1200 h 2227"/>
              <a:gd name="T50" fmla="*/ 725 w 1343"/>
              <a:gd name="T51" fmla="*/ 1447 h 2227"/>
              <a:gd name="T52" fmla="*/ 1140 w 1343"/>
              <a:gd name="T53" fmla="*/ 1159 h 2227"/>
              <a:gd name="T54" fmla="*/ 753 w 1343"/>
              <a:gd name="T55" fmla="*/ 1596 h 2227"/>
              <a:gd name="T56" fmla="*/ 926 w 1343"/>
              <a:gd name="T57" fmla="*/ 1682 h 2227"/>
              <a:gd name="T58" fmla="*/ 1078 w 1343"/>
              <a:gd name="T59" fmla="*/ 1118 h 2227"/>
              <a:gd name="T60" fmla="*/ 790 w 1343"/>
              <a:gd name="T61" fmla="*/ 1484 h 2227"/>
              <a:gd name="T62" fmla="*/ 918 w 1343"/>
              <a:gd name="T63" fmla="*/ 1251 h 2227"/>
              <a:gd name="T64" fmla="*/ 1095 w 1343"/>
              <a:gd name="T65" fmla="*/ 716 h 2227"/>
              <a:gd name="T66" fmla="*/ 361 w 1343"/>
              <a:gd name="T67" fmla="*/ 497 h 2227"/>
              <a:gd name="T68" fmla="*/ 869 w 1343"/>
              <a:gd name="T69" fmla="*/ 918 h 2227"/>
              <a:gd name="T70" fmla="*/ 631 w 1343"/>
              <a:gd name="T71" fmla="*/ 908 h 2227"/>
              <a:gd name="T72" fmla="*/ 75 w 1343"/>
              <a:gd name="T73" fmla="*/ 859 h 2227"/>
              <a:gd name="T74" fmla="*/ 209 w 1343"/>
              <a:gd name="T75" fmla="*/ 1689 h 2227"/>
              <a:gd name="T76" fmla="*/ 465 w 1343"/>
              <a:gd name="T77" fmla="*/ 881 h 2227"/>
              <a:gd name="T78" fmla="*/ 469 w 1343"/>
              <a:gd name="T79" fmla="*/ 1065 h 2227"/>
              <a:gd name="T80" fmla="*/ 308 w 1343"/>
              <a:gd name="T81" fmla="*/ 1519 h 2227"/>
              <a:gd name="T82" fmla="*/ 543 w 1343"/>
              <a:gd name="T83" fmla="*/ 1457 h 2227"/>
              <a:gd name="T84" fmla="*/ 654 w 1343"/>
              <a:gd name="T85" fmla="*/ 1154 h 2227"/>
              <a:gd name="T86" fmla="*/ 586 w 1343"/>
              <a:gd name="T87" fmla="*/ 1103 h 2227"/>
              <a:gd name="T88" fmla="*/ 10 w 1343"/>
              <a:gd name="T89" fmla="*/ 130 h 2227"/>
              <a:gd name="T90" fmla="*/ 215 w 1343"/>
              <a:gd name="T91" fmla="*/ 137 h 2227"/>
              <a:gd name="T92" fmla="*/ 179 w 1343"/>
              <a:gd name="T93" fmla="*/ 302 h 2227"/>
              <a:gd name="T94" fmla="*/ 629 w 1343"/>
              <a:gd name="T95" fmla="*/ 279 h 2227"/>
              <a:gd name="T96" fmla="*/ 701 w 1343"/>
              <a:gd name="T97" fmla="*/ 26 h 2227"/>
              <a:gd name="T98" fmla="*/ 794 w 1343"/>
              <a:gd name="T99" fmla="*/ 267 h 2227"/>
              <a:gd name="T100" fmla="*/ 408 w 1343"/>
              <a:gd name="T101" fmla="*/ 25 h 2227"/>
              <a:gd name="T102" fmla="*/ 437 w 1343"/>
              <a:gd name="T103" fmla="*/ 169 h 2227"/>
              <a:gd name="T104" fmla="*/ 457 w 1343"/>
              <a:gd name="T105" fmla="*/ 327 h 2227"/>
              <a:gd name="T106" fmla="*/ 876 w 1343"/>
              <a:gd name="T107" fmla="*/ 100 h 2227"/>
              <a:gd name="T108" fmla="*/ 1077 w 1343"/>
              <a:gd name="T109" fmla="*/ 73 h 2227"/>
              <a:gd name="T110" fmla="*/ 1021 w 1343"/>
              <a:gd name="T111" fmla="*/ 373 h 2227"/>
              <a:gd name="T112" fmla="*/ 1326 w 1343"/>
              <a:gd name="T113" fmla="*/ 306 h 2227"/>
              <a:gd name="T114" fmla="*/ 1101 w 1343"/>
              <a:gd name="T115" fmla="*/ 329 h 2227"/>
              <a:gd name="T116" fmla="*/ 1172 w 1343"/>
              <a:gd name="T117" fmla="*/ 209 h 2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343" h="2227">
                <a:moveTo>
                  <a:pt x="386" y="2175"/>
                </a:moveTo>
                <a:cubicBezTo>
                  <a:pt x="337" y="2129"/>
                  <a:pt x="323" y="2093"/>
                  <a:pt x="322" y="2009"/>
                </a:cubicBezTo>
                <a:cubicBezTo>
                  <a:pt x="322" y="1951"/>
                  <a:pt x="325" y="1935"/>
                  <a:pt x="343" y="1900"/>
                </a:cubicBezTo>
                <a:cubicBezTo>
                  <a:pt x="369" y="1849"/>
                  <a:pt x="398" y="1828"/>
                  <a:pt x="450" y="1821"/>
                </a:cubicBezTo>
                <a:cubicBezTo>
                  <a:pt x="566" y="1805"/>
                  <a:pt x="638" y="1891"/>
                  <a:pt x="625" y="2028"/>
                </a:cubicBezTo>
                <a:cubicBezTo>
                  <a:pt x="620" y="2081"/>
                  <a:pt x="588" y="2169"/>
                  <a:pt x="574" y="2169"/>
                </a:cubicBezTo>
                <a:cubicBezTo>
                  <a:pt x="571" y="2169"/>
                  <a:pt x="558" y="2178"/>
                  <a:pt x="545" y="2189"/>
                </a:cubicBezTo>
                <a:cubicBezTo>
                  <a:pt x="526" y="2206"/>
                  <a:pt x="514" y="2209"/>
                  <a:pt x="473" y="2209"/>
                </a:cubicBezTo>
                <a:cubicBezTo>
                  <a:pt x="426" y="2209"/>
                  <a:pt x="421" y="2207"/>
                  <a:pt x="386" y="2175"/>
                </a:cubicBezTo>
                <a:close/>
                <a:moveTo>
                  <a:pt x="513" y="2120"/>
                </a:moveTo>
                <a:cubicBezTo>
                  <a:pt x="542" y="2096"/>
                  <a:pt x="557" y="2059"/>
                  <a:pt x="557" y="2005"/>
                </a:cubicBezTo>
                <a:cubicBezTo>
                  <a:pt x="557" y="1950"/>
                  <a:pt x="542" y="1919"/>
                  <a:pt x="506" y="1902"/>
                </a:cubicBezTo>
                <a:cubicBezTo>
                  <a:pt x="469" y="1885"/>
                  <a:pt x="458" y="1886"/>
                  <a:pt x="430" y="1909"/>
                </a:cubicBezTo>
                <a:cubicBezTo>
                  <a:pt x="397" y="1937"/>
                  <a:pt x="386" y="1968"/>
                  <a:pt x="390" y="2029"/>
                </a:cubicBezTo>
                <a:cubicBezTo>
                  <a:pt x="393" y="2070"/>
                  <a:pt x="398" y="2085"/>
                  <a:pt x="413" y="2102"/>
                </a:cubicBezTo>
                <a:cubicBezTo>
                  <a:pt x="449" y="2140"/>
                  <a:pt x="480" y="2146"/>
                  <a:pt x="513" y="2120"/>
                </a:cubicBezTo>
                <a:close/>
                <a:moveTo>
                  <a:pt x="1121" y="2193"/>
                </a:moveTo>
                <a:cubicBezTo>
                  <a:pt x="1046" y="2153"/>
                  <a:pt x="1039" y="2131"/>
                  <a:pt x="1037" y="1948"/>
                </a:cubicBezTo>
                <a:cubicBezTo>
                  <a:pt x="1037" y="1869"/>
                  <a:pt x="1039" y="1848"/>
                  <a:pt x="1049" y="1838"/>
                </a:cubicBezTo>
                <a:cubicBezTo>
                  <a:pt x="1056" y="1831"/>
                  <a:pt x="1067" y="1825"/>
                  <a:pt x="1073" y="1825"/>
                </a:cubicBezTo>
                <a:cubicBezTo>
                  <a:pt x="1090" y="1825"/>
                  <a:pt x="1118" y="1859"/>
                  <a:pt x="1112" y="1873"/>
                </a:cubicBezTo>
                <a:cubicBezTo>
                  <a:pt x="1109" y="1880"/>
                  <a:pt x="1105" y="1928"/>
                  <a:pt x="1103" y="1981"/>
                </a:cubicBezTo>
                <a:cubicBezTo>
                  <a:pt x="1099" y="2094"/>
                  <a:pt x="1110" y="2127"/>
                  <a:pt x="1154" y="2140"/>
                </a:cubicBezTo>
                <a:cubicBezTo>
                  <a:pt x="1185" y="2149"/>
                  <a:pt x="1225" y="2135"/>
                  <a:pt x="1238" y="2112"/>
                </a:cubicBezTo>
                <a:cubicBezTo>
                  <a:pt x="1248" y="2092"/>
                  <a:pt x="1255" y="1881"/>
                  <a:pt x="1245" y="1866"/>
                </a:cubicBezTo>
                <a:cubicBezTo>
                  <a:pt x="1239" y="1856"/>
                  <a:pt x="1234" y="1858"/>
                  <a:pt x="1213" y="1876"/>
                </a:cubicBezTo>
                <a:cubicBezTo>
                  <a:pt x="1184" y="1900"/>
                  <a:pt x="1175" y="1902"/>
                  <a:pt x="1151" y="1885"/>
                </a:cubicBezTo>
                <a:cubicBezTo>
                  <a:pt x="1127" y="1868"/>
                  <a:pt x="1127" y="1830"/>
                  <a:pt x="1151" y="1814"/>
                </a:cubicBezTo>
                <a:cubicBezTo>
                  <a:pt x="1178" y="1794"/>
                  <a:pt x="1202" y="1798"/>
                  <a:pt x="1222" y="1825"/>
                </a:cubicBezTo>
                <a:cubicBezTo>
                  <a:pt x="1238" y="1846"/>
                  <a:pt x="1240" y="1847"/>
                  <a:pt x="1256" y="1837"/>
                </a:cubicBezTo>
                <a:cubicBezTo>
                  <a:pt x="1278" y="1821"/>
                  <a:pt x="1295" y="1822"/>
                  <a:pt x="1316" y="1840"/>
                </a:cubicBezTo>
                <a:cubicBezTo>
                  <a:pt x="1333" y="1855"/>
                  <a:pt x="1340" y="1900"/>
                  <a:pt x="1326" y="1908"/>
                </a:cubicBezTo>
                <a:cubicBezTo>
                  <a:pt x="1322" y="1911"/>
                  <a:pt x="1317" y="1958"/>
                  <a:pt x="1314" y="2013"/>
                </a:cubicBezTo>
                <a:cubicBezTo>
                  <a:pt x="1311" y="2073"/>
                  <a:pt x="1304" y="2123"/>
                  <a:pt x="1297" y="2136"/>
                </a:cubicBezTo>
                <a:cubicBezTo>
                  <a:pt x="1264" y="2201"/>
                  <a:pt x="1184" y="2227"/>
                  <a:pt x="1121" y="2193"/>
                </a:cubicBezTo>
                <a:close/>
                <a:moveTo>
                  <a:pt x="1189" y="1841"/>
                </a:moveTo>
                <a:cubicBezTo>
                  <a:pt x="1189" y="1836"/>
                  <a:pt x="1185" y="1834"/>
                  <a:pt x="1181" y="1837"/>
                </a:cubicBezTo>
                <a:cubicBezTo>
                  <a:pt x="1176" y="1840"/>
                  <a:pt x="1173" y="1844"/>
                  <a:pt x="1173" y="1846"/>
                </a:cubicBezTo>
                <a:cubicBezTo>
                  <a:pt x="1173" y="1847"/>
                  <a:pt x="1176" y="1849"/>
                  <a:pt x="1181" y="1849"/>
                </a:cubicBezTo>
                <a:cubicBezTo>
                  <a:pt x="1185" y="1849"/>
                  <a:pt x="1189" y="1845"/>
                  <a:pt x="1189" y="1841"/>
                </a:cubicBezTo>
                <a:close/>
                <a:moveTo>
                  <a:pt x="58" y="2193"/>
                </a:moveTo>
                <a:cubicBezTo>
                  <a:pt x="20" y="2186"/>
                  <a:pt x="12" y="2174"/>
                  <a:pt x="17" y="2133"/>
                </a:cubicBezTo>
                <a:cubicBezTo>
                  <a:pt x="20" y="2115"/>
                  <a:pt x="23" y="2038"/>
                  <a:pt x="24" y="1961"/>
                </a:cubicBezTo>
                <a:lnTo>
                  <a:pt x="26" y="1821"/>
                </a:lnTo>
                <a:lnTo>
                  <a:pt x="93" y="1823"/>
                </a:lnTo>
                <a:cubicBezTo>
                  <a:pt x="179" y="1826"/>
                  <a:pt x="229" y="1851"/>
                  <a:pt x="264" y="1907"/>
                </a:cubicBezTo>
                <a:cubicBezTo>
                  <a:pt x="322" y="2002"/>
                  <a:pt x="271" y="2164"/>
                  <a:pt x="177" y="2182"/>
                </a:cubicBezTo>
                <a:cubicBezTo>
                  <a:pt x="161" y="2184"/>
                  <a:pt x="149" y="2190"/>
                  <a:pt x="149" y="2194"/>
                </a:cubicBezTo>
                <a:cubicBezTo>
                  <a:pt x="149" y="2202"/>
                  <a:pt x="102" y="2202"/>
                  <a:pt x="58" y="2193"/>
                </a:cubicBezTo>
                <a:close/>
                <a:moveTo>
                  <a:pt x="175" y="2104"/>
                </a:moveTo>
                <a:cubicBezTo>
                  <a:pt x="199" y="2091"/>
                  <a:pt x="221" y="2047"/>
                  <a:pt x="221" y="2011"/>
                </a:cubicBezTo>
                <a:cubicBezTo>
                  <a:pt x="221" y="1970"/>
                  <a:pt x="205" y="1937"/>
                  <a:pt x="176" y="1914"/>
                </a:cubicBezTo>
                <a:cubicBezTo>
                  <a:pt x="155" y="1897"/>
                  <a:pt x="106" y="1891"/>
                  <a:pt x="98" y="1904"/>
                </a:cubicBezTo>
                <a:cubicBezTo>
                  <a:pt x="90" y="1915"/>
                  <a:pt x="89" y="2101"/>
                  <a:pt x="96" y="2112"/>
                </a:cubicBezTo>
                <a:cubicBezTo>
                  <a:pt x="103" y="2123"/>
                  <a:pt x="147" y="2119"/>
                  <a:pt x="175" y="2104"/>
                </a:cubicBezTo>
                <a:close/>
                <a:moveTo>
                  <a:pt x="670" y="2184"/>
                </a:moveTo>
                <a:cubicBezTo>
                  <a:pt x="662" y="2172"/>
                  <a:pt x="661" y="2135"/>
                  <a:pt x="665" y="2026"/>
                </a:cubicBezTo>
                <a:cubicBezTo>
                  <a:pt x="670" y="1869"/>
                  <a:pt x="673" y="1846"/>
                  <a:pt x="689" y="1833"/>
                </a:cubicBezTo>
                <a:cubicBezTo>
                  <a:pt x="713" y="1813"/>
                  <a:pt x="730" y="1833"/>
                  <a:pt x="776" y="1929"/>
                </a:cubicBezTo>
                <a:cubicBezTo>
                  <a:pt x="801" y="1983"/>
                  <a:pt x="826" y="2025"/>
                  <a:pt x="832" y="2025"/>
                </a:cubicBezTo>
                <a:cubicBezTo>
                  <a:pt x="838" y="2025"/>
                  <a:pt x="848" y="2012"/>
                  <a:pt x="855" y="1995"/>
                </a:cubicBezTo>
                <a:cubicBezTo>
                  <a:pt x="912" y="1854"/>
                  <a:pt x="952" y="1802"/>
                  <a:pt x="978" y="1837"/>
                </a:cubicBezTo>
                <a:cubicBezTo>
                  <a:pt x="986" y="1849"/>
                  <a:pt x="989" y="1888"/>
                  <a:pt x="989" y="2014"/>
                </a:cubicBezTo>
                <a:cubicBezTo>
                  <a:pt x="989" y="2103"/>
                  <a:pt x="987" y="2181"/>
                  <a:pt x="984" y="2188"/>
                </a:cubicBezTo>
                <a:cubicBezTo>
                  <a:pt x="981" y="2195"/>
                  <a:pt x="970" y="2201"/>
                  <a:pt x="959" y="2201"/>
                </a:cubicBezTo>
                <a:cubicBezTo>
                  <a:pt x="949" y="2201"/>
                  <a:pt x="942" y="2198"/>
                  <a:pt x="944" y="2194"/>
                </a:cubicBezTo>
                <a:cubicBezTo>
                  <a:pt x="947" y="2190"/>
                  <a:pt x="944" y="2185"/>
                  <a:pt x="939" y="2183"/>
                </a:cubicBezTo>
                <a:cubicBezTo>
                  <a:pt x="932" y="2181"/>
                  <a:pt x="928" y="2161"/>
                  <a:pt x="928" y="2124"/>
                </a:cubicBezTo>
                <a:cubicBezTo>
                  <a:pt x="926" y="2043"/>
                  <a:pt x="926" y="2041"/>
                  <a:pt x="914" y="2041"/>
                </a:cubicBezTo>
                <a:cubicBezTo>
                  <a:pt x="907" y="2041"/>
                  <a:pt x="894" y="2066"/>
                  <a:pt x="881" y="2101"/>
                </a:cubicBezTo>
                <a:cubicBezTo>
                  <a:pt x="838" y="2220"/>
                  <a:pt x="808" y="2215"/>
                  <a:pt x="765" y="2080"/>
                </a:cubicBezTo>
                <a:cubicBezTo>
                  <a:pt x="760" y="2064"/>
                  <a:pt x="750" y="2046"/>
                  <a:pt x="744" y="2040"/>
                </a:cubicBezTo>
                <a:cubicBezTo>
                  <a:pt x="724" y="2023"/>
                  <a:pt x="717" y="2046"/>
                  <a:pt x="722" y="2115"/>
                </a:cubicBezTo>
                <a:cubicBezTo>
                  <a:pt x="727" y="2175"/>
                  <a:pt x="726" y="2178"/>
                  <a:pt x="710" y="2182"/>
                </a:cubicBezTo>
                <a:cubicBezTo>
                  <a:pt x="700" y="2185"/>
                  <a:pt x="693" y="2190"/>
                  <a:pt x="693" y="2194"/>
                </a:cubicBezTo>
                <a:cubicBezTo>
                  <a:pt x="693" y="2207"/>
                  <a:pt x="681" y="2202"/>
                  <a:pt x="670" y="2184"/>
                </a:cubicBezTo>
                <a:close/>
                <a:moveTo>
                  <a:pt x="241" y="1737"/>
                </a:moveTo>
                <a:cubicBezTo>
                  <a:pt x="129" y="1734"/>
                  <a:pt x="67" y="1730"/>
                  <a:pt x="56" y="1723"/>
                </a:cubicBezTo>
                <a:cubicBezTo>
                  <a:pt x="38" y="1713"/>
                  <a:pt x="21" y="1675"/>
                  <a:pt x="21" y="1647"/>
                </a:cubicBezTo>
                <a:cubicBezTo>
                  <a:pt x="21" y="1639"/>
                  <a:pt x="17" y="1634"/>
                  <a:pt x="13" y="1637"/>
                </a:cubicBezTo>
                <a:cubicBezTo>
                  <a:pt x="6" y="1641"/>
                  <a:pt x="0" y="1583"/>
                  <a:pt x="3" y="1533"/>
                </a:cubicBezTo>
                <a:cubicBezTo>
                  <a:pt x="4" y="1511"/>
                  <a:pt x="4" y="761"/>
                  <a:pt x="3" y="741"/>
                </a:cubicBezTo>
                <a:cubicBezTo>
                  <a:pt x="0" y="691"/>
                  <a:pt x="6" y="495"/>
                  <a:pt x="10" y="500"/>
                </a:cubicBezTo>
                <a:cubicBezTo>
                  <a:pt x="13" y="503"/>
                  <a:pt x="22" y="499"/>
                  <a:pt x="31" y="491"/>
                </a:cubicBezTo>
                <a:cubicBezTo>
                  <a:pt x="54" y="470"/>
                  <a:pt x="317" y="460"/>
                  <a:pt x="827" y="461"/>
                </a:cubicBezTo>
                <a:lnTo>
                  <a:pt x="1262" y="462"/>
                </a:lnTo>
                <a:lnTo>
                  <a:pt x="1287" y="488"/>
                </a:lnTo>
                <a:lnTo>
                  <a:pt x="1313" y="513"/>
                </a:lnTo>
                <a:lnTo>
                  <a:pt x="1313" y="1095"/>
                </a:lnTo>
                <a:cubicBezTo>
                  <a:pt x="1313" y="1596"/>
                  <a:pt x="1311" y="1680"/>
                  <a:pt x="1301" y="1701"/>
                </a:cubicBezTo>
                <a:cubicBezTo>
                  <a:pt x="1289" y="1724"/>
                  <a:pt x="1286" y="1725"/>
                  <a:pt x="1225" y="1729"/>
                </a:cubicBezTo>
                <a:cubicBezTo>
                  <a:pt x="1190" y="1731"/>
                  <a:pt x="1035" y="1733"/>
                  <a:pt x="881" y="1733"/>
                </a:cubicBezTo>
                <a:lnTo>
                  <a:pt x="601" y="1733"/>
                </a:lnTo>
                <a:lnTo>
                  <a:pt x="604" y="1577"/>
                </a:lnTo>
                <a:cubicBezTo>
                  <a:pt x="606" y="1464"/>
                  <a:pt x="604" y="1415"/>
                  <a:pt x="597" y="1402"/>
                </a:cubicBezTo>
                <a:cubicBezTo>
                  <a:pt x="588" y="1384"/>
                  <a:pt x="584" y="1384"/>
                  <a:pt x="508" y="1386"/>
                </a:cubicBezTo>
                <a:cubicBezTo>
                  <a:pt x="452" y="1388"/>
                  <a:pt x="426" y="1392"/>
                  <a:pt x="422" y="1400"/>
                </a:cubicBezTo>
                <a:cubicBezTo>
                  <a:pt x="418" y="1406"/>
                  <a:pt x="416" y="1460"/>
                  <a:pt x="418" y="1521"/>
                </a:cubicBezTo>
                <a:cubicBezTo>
                  <a:pt x="419" y="1582"/>
                  <a:pt x="418" y="1634"/>
                  <a:pt x="414" y="1636"/>
                </a:cubicBezTo>
                <a:cubicBezTo>
                  <a:pt x="395" y="1648"/>
                  <a:pt x="390" y="1622"/>
                  <a:pt x="388" y="1501"/>
                </a:cubicBezTo>
                <a:lnTo>
                  <a:pt x="385" y="1373"/>
                </a:lnTo>
                <a:lnTo>
                  <a:pt x="435" y="1372"/>
                </a:lnTo>
                <a:cubicBezTo>
                  <a:pt x="462" y="1371"/>
                  <a:pt x="499" y="1370"/>
                  <a:pt x="516" y="1370"/>
                </a:cubicBezTo>
                <a:cubicBezTo>
                  <a:pt x="565" y="1369"/>
                  <a:pt x="567" y="1360"/>
                  <a:pt x="560" y="1175"/>
                </a:cubicBezTo>
                <a:lnTo>
                  <a:pt x="555" y="1016"/>
                </a:lnTo>
                <a:lnTo>
                  <a:pt x="527" y="1003"/>
                </a:lnTo>
                <a:cubicBezTo>
                  <a:pt x="504" y="992"/>
                  <a:pt x="492" y="991"/>
                  <a:pt x="448" y="999"/>
                </a:cubicBezTo>
                <a:cubicBezTo>
                  <a:pt x="372" y="1012"/>
                  <a:pt x="372" y="1012"/>
                  <a:pt x="373" y="1120"/>
                </a:cubicBezTo>
                <a:cubicBezTo>
                  <a:pt x="374" y="1198"/>
                  <a:pt x="373" y="1213"/>
                  <a:pt x="362" y="1216"/>
                </a:cubicBezTo>
                <a:cubicBezTo>
                  <a:pt x="352" y="1218"/>
                  <a:pt x="350" y="1203"/>
                  <a:pt x="353" y="1104"/>
                </a:cubicBezTo>
                <a:cubicBezTo>
                  <a:pt x="356" y="973"/>
                  <a:pt x="353" y="979"/>
                  <a:pt x="433" y="978"/>
                </a:cubicBezTo>
                <a:cubicBezTo>
                  <a:pt x="498" y="977"/>
                  <a:pt x="515" y="971"/>
                  <a:pt x="529" y="944"/>
                </a:cubicBezTo>
                <a:cubicBezTo>
                  <a:pt x="551" y="902"/>
                  <a:pt x="539" y="808"/>
                  <a:pt x="510" y="797"/>
                </a:cubicBezTo>
                <a:cubicBezTo>
                  <a:pt x="503" y="794"/>
                  <a:pt x="433" y="795"/>
                  <a:pt x="354" y="798"/>
                </a:cubicBezTo>
                <a:cubicBezTo>
                  <a:pt x="187" y="804"/>
                  <a:pt x="181" y="807"/>
                  <a:pt x="180" y="877"/>
                </a:cubicBezTo>
                <a:cubicBezTo>
                  <a:pt x="176" y="1018"/>
                  <a:pt x="183" y="1449"/>
                  <a:pt x="190" y="1507"/>
                </a:cubicBezTo>
                <a:cubicBezTo>
                  <a:pt x="200" y="1596"/>
                  <a:pt x="196" y="1609"/>
                  <a:pt x="159" y="1609"/>
                </a:cubicBezTo>
                <a:lnTo>
                  <a:pt x="130" y="1609"/>
                </a:lnTo>
                <a:lnTo>
                  <a:pt x="137" y="1531"/>
                </a:lnTo>
                <a:cubicBezTo>
                  <a:pt x="144" y="1455"/>
                  <a:pt x="147" y="1361"/>
                  <a:pt x="151" y="977"/>
                </a:cubicBezTo>
                <a:lnTo>
                  <a:pt x="153" y="789"/>
                </a:lnTo>
                <a:lnTo>
                  <a:pt x="173" y="780"/>
                </a:lnTo>
                <a:cubicBezTo>
                  <a:pt x="195" y="769"/>
                  <a:pt x="430" y="760"/>
                  <a:pt x="502" y="767"/>
                </a:cubicBezTo>
                <a:lnTo>
                  <a:pt x="547" y="771"/>
                </a:lnTo>
                <a:lnTo>
                  <a:pt x="553" y="870"/>
                </a:lnTo>
                <a:cubicBezTo>
                  <a:pt x="556" y="930"/>
                  <a:pt x="562" y="972"/>
                  <a:pt x="568" y="977"/>
                </a:cubicBezTo>
                <a:cubicBezTo>
                  <a:pt x="581" y="987"/>
                  <a:pt x="699" y="982"/>
                  <a:pt x="710" y="971"/>
                </a:cubicBezTo>
                <a:cubicBezTo>
                  <a:pt x="723" y="958"/>
                  <a:pt x="732" y="896"/>
                  <a:pt x="732" y="818"/>
                </a:cubicBezTo>
                <a:cubicBezTo>
                  <a:pt x="733" y="760"/>
                  <a:pt x="734" y="752"/>
                  <a:pt x="747" y="755"/>
                </a:cubicBezTo>
                <a:cubicBezTo>
                  <a:pt x="766" y="758"/>
                  <a:pt x="769" y="806"/>
                  <a:pt x="757" y="909"/>
                </a:cubicBezTo>
                <a:cubicBezTo>
                  <a:pt x="747" y="1001"/>
                  <a:pt x="757" y="1143"/>
                  <a:pt x="774" y="1154"/>
                </a:cubicBezTo>
                <a:cubicBezTo>
                  <a:pt x="788" y="1163"/>
                  <a:pt x="902" y="1163"/>
                  <a:pt x="915" y="1154"/>
                </a:cubicBezTo>
                <a:cubicBezTo>
                  <a:pt x="928" y="1146"/>
                  <a:pt x="941" y="1091"/>
                  <a:pt x="936" y="1068"/>
                </a:cubicBezTo>
                <a:cubicBezTo>
                  <a:pt x="933" y="1059"/>
                  <a:pt x="937" y="1000"/>
                  <a:pt x="944" y="937"/>
                </a:cubicBezTo>
                <a:cubicBezTo>
                  <a:pt x="960" y="797"/>
                  <a:pt x="961" y="649"/>
                  <a:pt x="947" y="631"/>
                </a:cubicBezTo>
                <a:cubicBezTo>
                  <a:pt x="934" y="614"/>
                  <a:pt x="772" y="607"/>
                  <a:pt x="409" y="606"/>
                </a:cubicBezTo>
                <a:cubicBezTo>
                  <a:pt x="224" y="605"/>
                  <a:pt x="153" y="603"/>
                  <a:pt x="151" y="596"/>
                </a:cubicBezTo>
                <a:cubicBezTo>
                  <a:pt x="149" y="591"/>
                  <a:pt x="152" y="584"/>
                  <a:pt x="157" y="581"/>
                </a:cubicBezTo>
                <a:cubicBezTo>
                  <a:pt x="168" y="574"/>
                  <a:pt x="363" y="574"/>
                  <a:pt x="793" y="581"/>
                </a:cubicBezTo>
                <a:cubicBezTo>
                  <a:pt x="1113" y="586"/>
                  <a:pt x="1154" y="588"/>
                  <a:pt x="1167" y="600"/>
                </a:cubicBezTo>
                <a:cubicBezTo>
                  <a:pt x="1178" y="611"/>
                  <a:pt x="1181" y="633"/>
                  <a:pt x="1185" y="721"/>
                </a:cubicBezTo>
                <a:cubicBezTo>
                  <a:pt x="1195" y="945"/>
                  <a:pt x="1195" y="992"/>
                  <a:pt x="1185" y="996"/>
                </a:cubicBezTo>
                <a:cubicBezTo>
                  <a:pt x="1158" y="1006"/>
                  <a:pt x="1154" y="989"/>
                  <a:pt x="1155" y="847"/>
                </a:cubicBezTo>
                <a:cubicBezTo>
                  <a:pt x="1155" y="770"/>
                  <a:pt x="1157" y="696"/>
                  <a:pt x="1160" y="683"/>
                </a:cubicBezTo>
                <a:cubicBezTo>
                  <a:pt x="1165" y="664"/>
                  <a:pt x="1162" y="654"/>
                  <a:pt x="1149" y="642"/>
                </a:cubicBezTo>
                <a:cubicBezTo>
                  <a:pt x="1126" y="618"/>
                  <a:pt x="1032" y="618"/>
                  <a:pt x="1002" y="641"/>
                </a:cubicBezTo>
                <a:cubicBezTo>
                  <a:pt x="983" y="656"/>
                  <a:pt x="982" y="660"/>
                  <a:pt x="986" y="715"/>
                </a:cubicBezTo>
                <a:cubicBezTo>
                  <a:pt x="990" y="780"/>
                  <a:pt x="970" y="1170"/>
                  <a:pt x="962" y="1184"/>
                </a:cubicBezTo>
                <a:cubicBezTo>
                  <a:pt x="958" y="1189"/>
                  <a:pt x="926" y="1191"/>
                  <a:pt x="862" y="1187"/>
                </a:cubicBezTo>
                <a:cubicBezTo>
                  <a:pt x="772" y="1183"/>
                  <a:pt x="766" y="1184"/>
                  <a:pt x="750" y="1200"/>
                </a:cubicBezTo>
                <a:cubicBezTo>
                  <a:pt x="735" y="1215"/>
                  <a:pt x="733" y="1226"/>
                  <a:pt x="733" y="1285"/>
                </a:cubicBezTo>
                <a:cubicBezTo>
                  <a:pt x="733" y="1330"/>
                  <a:pt x="736" y="1354"/>
                  <a:pt x="743" y="1358"/>
                </a:cubicBezTo>
                <a:cubicBezTo>
                  <a:pt x="760" y="1369"/>
                  <a:pt x="840" y="1375"/>
                  <a:pt x="881" y="1369"/>
                </a:cubicBezTo>
                <a:cubicBezTo>
                  <a:pt x="925" y="1362"/>
                  <a:pt x="941" y="1366"/>
                  <a:pt x="941" y="1381"/>
                </a:cubicBezTo>
                <a:cubicBezTo>
                  <a:pt x="941" y="1388"/>
                  <a:pt x="916" y="1393"/>
                  <a:pt x="855" y="1397"/>
                </a:cubicBezTo>
                <a:cubicBezTo>
                  <a:pt x="747" y="1404"/>
                  <a:pt x="736" y="1409"/>
                  <a:pt x="725" y="1447"/>
                </a:cubicBezTo>
                <a:cubicBezTo>
                  <a:pt x="712" y="1496"/>
                  <a:pt x="715" y="1513"/>
                  <a:pt x="744" y="1542"/>
                </a:cubicBezTo>
                <a:lnTo>
                  <a:pt x="772" y="1570"/>
                </a:lnTo>
                <a:lnTo>
                  <a:pt x="924" y="1568"/>
                </a:lnTo>
                <a:cubicBezTo>
                  <a:pt x="1056" y="1565"/>
                  <a:pt x="1078" y="1563"/>
                  <a:pt x="1090" y="1551"/>
                </a:cubicBezTo>
                <a:cubicBezTo>
                  <a:pt x="1107" y="1534"/>
                  <a:pt x="1114" y="1483"/>
                  <a:pt x="1125" y="1301"/>
                </a:cubicBezTo>
                <a:cubicBezTo>
                  <a:pt x="1130" y="1226"/>
                  <a:pt x="1136" y="1162"/>
                  <a:pt x="1140" y="1159"/>
                </a:cubicBezTo>
                <a:cubicBezTo>
                  <a:pt x="1143" y="1155"/>
                  <a:pt x="1152" y="1155"/>
                  <a:pt x="1159" y="1158"/>
                </a:cubicBezTo>
                <a:cubicBezTo>
                  <a:pt x="1175" y="1164"/>
                  <a:pt x="1176" y="1184"/>
                  <a:pt x="1165" y="1281"/>
                </a:cubicBezTo>
                <a:cubicBezTo>
                  <a:pt x="1161" y="1318"/>
                  <a:pt x="1156" y="1392"/>
                  <a:pt x="1156" y="1445"/>
                </a:cubicBezTo>
                <a:cubicBezTo>
                  <a:pt x="1155" y="1538"/>
                  <a:pt x="1145" y="1584"/>
                  <a:pt x="1125" y="1597"/>
                </a:cubicBezTo>
                <a:cubicBezTo>
                  <a:pt x="1120" y="1600"/>
                  <a:pt x="1047" y="1604"/>
                  <a:pt x="963" y="1606"/>
                </a:cubicBezTo>
                <a:cubicBezTo>
                  <a:pt x="839" y="1609"/>
                  <a:pt x="799" y="1607"/>
                  <a:pt x="753" y="1596"/>
                </a:cubicBezTo>
                <a:cubicBezTo>
                  <a:pt x="722" y="1589"/>
                  <a:pt x="693" y="1580"/>
                  <a:pt x="689" y="1576"/>
                </a:cubicBezTo>
                <a:cubicBezTo>
                  <a:pt x="681" y="1569"/>
                  <a:pt x="679" y="1526"/>
                  <a:pt x="678" y="1320"/>
                </a:cubicBezTo>
                <a:cubicBezTo>
                  <a:pt x="677" y="1225"/>
                  <a:pt x="676" y="1218"/>
                  <a:pt x="660" y="1213"/>
                </a:cubicBezTo>
                <a:cubicBezTo>
                  <a:pt x="622" y="1201"/>
                  <a:pt x="620" y="1211"/>
                  <a:pt x="623" y="1442"/>
                </a:cubicBezTo>
                <a:cubicBezTo>
                  <a:pt x="626" y="1629"/>
                  <a:pt x="628" y="1659"/>
                  <a:pt x="639" y="1671"/>
                </a:cubicBezTo>
                <a:cubicBezTo>
                  <a:pt x="651" y="1683"/>
                  <a:pt x="681" y="1684"/>
                  <a:pt x="926" y="1682"/>
                </a:cubicBezTo>
                <a:cubicBezTo>
                  <a:pt x="1076" y="1681"/>
                  <a:pt x="1204" y="1678"/>
                  <a:pt x="1210" y="1676"/>
                </a:cubicBezTo>
                <a:cubicBezTo>
                  <a:pt x="1230" y="1668"/>
                  <a:pt x="1238" y="1612"/>
                  <a:pt x="1241" y="1441"/>
                </a:cubicBezTo>
                <a:cubicBezTo>
                  <a:pt x="1243" y="1346"/>
                  <a:pt x="1249" y="1241"/>
                  <a:pt x="1253" y="1206"/>
                </a:cubicBezTo>
                <a:cubicBezTo>
                  <a:pt x="1261" y="1148"/>
                  <a:pt x="1261" y="1141"/>
                  <a:pt x="1246" y="1122"/>
                </a:cubicBezTo>
                <a:cubicBezTo>
                  <a:pt x="1232" y="1103"/>
                  <a:pt x="1226" y="1101"/>
                  <a:pt x="1163" y="1099"/>
                </a:cubicBezTo>
                <a:cubicBezTo>
                  <a:pt x="1097" y="1097"/>
                  <a:pt x="1094" y="1097"/>
                  <a:pt x="1078" y="1118"/>
                </a:cubicBezTo>
                <a:cubicBezTo>
                  <a:pt x="1068" y="1130"/>
                  <a:pt x="1061" y="1150"/>
                  <a:pt x="1061" y="1164"/>
                </a:cubicBezTo>
                <a:cubicBezTo>
                  <a:pt x="1060" y="1178"/>
                  <a:pt x="1056" y="1205"/>
                  <a:pt x="1052" y="1225"/>
                </a:cubicBezTo>
                <a:cubicBezTo>
                  <a:pt x="1047" y="1245"/>
                  <a:pt x="1044" y="1288"/>
                  <a:pt x="1044" y="1321"/>
                </a:cubicBezTo>
                <a:cubicBezTo>
                  <a:pt x="1045" y="1354"/>
                  <a:pt x="1041" y="1403"/>
                  <a:pt x="1036" y="1431"/>
                </a:cubicBezTo>
                <a:cubicBezTo>
                  <a:pt x="1023" y="1493"/>
                  <a:pt x="1016" y="1497"/>
                  <a:pt x="889" y="1499"/>
                </a:cubicBezTo>
                <a:cubicBezTo>
                  <a:pt x="796" y="1501"/>
                  <a:pt x="793" y="1500"/>
                  <a:pt x="790" y="1484"/>
                </a:cubicBezTo>
                <a:cubicBezTo>
                  <a:pt x="788" y="1467"/>
                  <a:pt x="790" y="1467"/>
                  <a:pt x="876" y="1467"/>
                </a:cubicBezTo>
                <a:cubicBezTo>
                  <a:pt x="991" y="1467"/>
                  <a:pt x="1000" y="1461"/>
                  <a:pt x="1008" y="1390"/>
                </a:cubicBezTo>
                <a:cubicBezTo>
                  <a:pt x="1015" y="1320"/>
                  <a:pt x="1006" y="1300"/>
                  <a:pt x="965" y="1293"/>
                </a:cubicBezTo>
                <a:cubicBezTo>
                  <a:pt x="947" y="1290"/>
                  <a:pt x="906" y="1288"/>
                  <a:pt x="874" y="1289"/>
                </a:cubicBezTo>
                <a:cubicBezTo>
                  <a:pt x="798" y="1292"/>
                  <a:pt x="797" y="1292"/>
                  <a:pt x="797" y="1274"/>
                </a:cubicBezTo>
                <a:cubicBezTo>
                  <a:pt x="797" y="1252"/>
                  <a:pt x="812" y="1249"/>
                  <a:pt x="918" y="1251"/>
                </a:cubicBezTo>
                <a:cubicBezTo>
                  <a:pt x="982" y="1253"/>
                  <a:pt x="1014" y="1250"/>
                  <a:pt x="1022" y="1243"/>
                </a:cubicBezTo>
                <a:cubicBezTo>
                  <a:pt x="1031" y="1236"/>
                  <a:pt x="1036" y="1210"/>
                  <a:pt x="1040" y="1155"/>
                </a:cubicBezTo>
                <a:cubicBezTo>
                  <a:pt x="1042" y="1112"/>
                  <a:pt x="1049" y="1037"/>
                  <a:pt x="1053" y="989"/>
                </a:cubicBezTo>
                <a:cubicBezTo>
                  <a:pt x="1058" y="941"/>
                  <a:pt x="1062" y="862"/>
                  <a:pt x="1062" y="813"/>
                </a:cubicBezTo>
                <a:cubicBezTo>
                  <a:pt x="1062" y="765"/>
                  <a:pt x="1064" y="721"/>
                  <a:pt x="1066" y="715"/>
                </a:cubicBezTo>
                <a:cubicBezTo>
                  <a:pt x="1072" y="702"/>
                  <a:pt x="1090" y="702"/>
                  <a:pt x="1095" y="716"/>
                </a:cubicBezTo>
                <a:cubicBezTo>
                  <a:pt x="1098" y="723"/>
                  <a:pt x="1096" y="800"/>
                  <a:pt x="1091" y="890"/>
                </a:cubicBezTo>
                <a:cubicBezTo>
                  <a:pt x="1081" y="1078"/>
                  <a:pt x="1079" y="1073"/>
                  <a:pt x="1157" y="1073"/>
                </a:cubicBezTo>
                <a:cubicBezTo>
                  <a:pt x="1224" y="1073"/>
                  <a:pt x="1251" y="1066"/>
                  <a:pt x="1258" y="1046"/>
                </a:cubicBezTo>
                <a:cubicBezTo>
                  <a:pt x="1267" y="1020"/>
                  <a:pt x="1261" y="518"/>
                  <a:pt x="1252" y="509"/>
                </a:cubicBezTo>
                <a:cubicBezTo>
                  <a:pt x="1247" y="504"/>
                  <a:pt x="1086" y="500"/>
                  <a:pt x="810" y="499"/>
                </a:cubicBezTo>
                <a:cubicBezTo>
                  <a:pt x="572" y="498"/>
                  <a:pt x="370" y="497"/>
                  <a:pt x="361" y="497"/>
                </a:cubicBezTo>
                <a:cubicBezTo>
                  <a:pt x="352" y="496"/>
                  <a:pt x="290" y="497"/>
                  <a:pt x="223" y="499"/>
                </a:cubicBezTo>
                <a:cubicBezTo>
                  <a:pt x="125" y="501"/>
                  <a:pt x="99" y="504"/>
                  <a:pt x="88" y="514"/>
                </a:cubicBezTo>
                <a:cubicBezTo>
                  <a:pt x="72" y="530"/>
                  <a:pt x="67" y="667"/>
                  <a:pt x="82" y="682"/>
                </a:cubicBezTo>
                <a:cubicBezTo>
                  <a:pt x="89" y="689"/>
                  <a:pt x="113" y="689"/>
                  <a:pt x="184" y="681"/>
                </a:cubicBezTo>
                <a:cubicBezTo>
                  <a:pt x="281" y="671"/>
                  <a:pt x="851" y="676"/>
                  <a:pt x="862" y="687"/>
                </a:cubicBezTo>
                <a:cubicBezTo>
                  <a:pt x="869" y="694"/>
                  <a:pt x="870" y="734"/>
                  <a:pt x="869" y="918"/>
                </a:cubicBezTo>
                <a:cubicBezTo>
                  <a:pt x="868" y="1033"/>
                  <a:pt x="866" y="1066"/>
                  <a:pt x="857" y="1073"/>
                </a:cubicBezTo>
                <a:cubicBezTo>
                  <a:pt x="830" y="1096"/>
                  <a:pt x="827" y="1075"/>
                  <a:pt x="831" y="895"/>
                </a:cubicBezTo>
                <a:cubicBezTo>
                  <a:pt x="834" y="724"/>
                  <a:pt x="834" y="720"/>
                  <a:pt x="818" y="709"/>
                </a:cubicBezTo>
                <a:cubicBezTo>
                  <a:pt x="797" y="695"/>
                  <a:pt x="690" y="697"/>
                  <a:pt x="676" y="711"/>
                </a:cubicBezTo>
                <a:cubicBezTo>
                  <a:pt x="670" y="717"/>
                  <a:pt x="667" y="749"/>
                  <a:pt x="667" y="804"/>
                </a:cubicBezTo>
                <a:cubicBezTo>
                  <a:pt x="668" y="897"/>
                  <a:pt x="658" y="925"/>
                  <a:pt x="631" y="908"/>
                </a:cubicBezTo>
                <a:cubicBezTo>
                  <a:pt x="619" y="901"/>
                  <a:pt x="616" y="885"/>
                  <a:pt x="613" y="805"/>
                </a:cubicBezTo>
                <a:lnTo>
                  <a:pt x="609" y="710"/>
                </a:lnTo>
                <a:lnTo>
                  <a:pt x="585" y="705"/>
                </a:lnTo>
                <a:cubicBezTo>
                  <a:pt x="572" y="703"/>
                  <a:pt x="462" y="701"/>
                  <a:pt x="340" y="701"/>
                </a:cubicBezTo>
                <a:cubicBezTo>
                  <a:pt x="146" y="701"/>
                  <a:pt x="118" y="703"/>
                  <a:pt x="99" y="715"/>
                </a:cubicBezTo>
                <a:cubicBezTo>
                  <a:pt x="72" y="732"/>
                  <a:pt x="67" y="767"/>
                  <a:pt x="75" y="859"/>
                </a:cubicBezTo>
                <a:cubicBezTo>
                  <a:pt x="78" y="897"/>
                  <a:pt x="79" y="980"/>
                  <a:pt x="76" y="1043"/>
                </a:cubicBezTo>
                <a:cubicBezTo>
                  <a:pt x="72" y="1106"/>
                  <a:pt x="68" y="1226"/>
                  <a:pt x="65" y="1309"/>
                </a:cubicBezTo>
                <a:cubicBezTo>
                  <a:pt x="62" y="1393"/>
                  <a:pt x="57" y="1506"/>
                  <a:pt x="54" y="1561"/>
                </a:cubicBezTo>
                <a:cubicBezTo>
                  <a:pt x="50" y="1616"/>
                  <a:pt x="49" y="1665"/>
                  <a:pt x="51" y="1670"/>
                </a:cubicBezTo>
                <a:cubicBezTo>
                  <a:pt x="57" y="1688"/>
                  <a:pt x="96" y="1697"/>
                  <a:pt x="141" y="1691"/>
                </a:cubicBezTo>
                <a:cubicBezTo>
                  <a:pt x="165" y="1687"/>
                  <a:pt x="196" y="1687"/>
                  <a:pt x="209" y="1689"/>
                </a:cubicBezTo>
                <a:cubicBezTo>
                  <a:pt x="259" y="1700"/>
                  <a:pt x="266" y="1690"/>
                  <a:pt x="272" y="1610"/>
                </a:cubicBezTo>
                <a:cubicBezTo>
                  <a:pt x="275" y="1571"/>
                  <a:pt x="274" y="1489"/>
                  <a:pt x="269" y="1428"/>
                </a:cubicBezTo>
                <a:cubicBezTo>
                  <a:pt x="264" y="1367"/>
                  <a:pt x="261" y="1216"/>
                  <a:pt x="262" y="1093"/>
                </a:cubicBezTo>
                <a:lnTo>
                  <a:pt x="265" y="869"/>
                </a:lnTo>
                <a:lnTo>
                  <a:pt x="365" y="869"/>
                </a:lnTo>
                <a:cubicBezTo>
                  <a:pt x="448" y="869"/>
                  <a:pt x="465" y="871"/>
                  <a:pt x="465" y="881"/>
                </a:cubicBezTo>
                <a:cubicBezTo>
                  <a:pt x="465" y="891"/>
                  <a:pt x="451" y="893"/>
                  <a:pt x="394" y="894"/>
                </a:cubicBezTo>
                <a:cubicBezTo>
                  <a:pt x="340" y="894"/>
                  <a:pt x="321" y="898"/>
                  <a:pt x="311" y="908"/>
                </a:cubicBezTo>
                <a:cubicBezTo>
                  <a:pt x="294" y="924"/>
                  <a:pt x="285" y="997"/>
                  <a:pt x="281" y="1148"/>
                </a:cubicBezTo>
                <a:cubicBezTo>
                  <a:pt x="277" y="1295"/>
                  <a:pt x="278" y="1297"/>
                  <a:pt x="368" y="1297"/>
                </a:cubicBezTo>
                <a:cubicBezTo>
                  <a:pt x="452" y="1297"/>
                  <a:pt x="454" y="1294"/>
                  <a:pt x="450" y="1182"/>
                </a:cubicBezTo>
                <a:cubicBezTo>
                  <a:pt x="447" y="1079"/>
                  <a:pt x="449" y="1065"/>
                  <a:pt x="469" y="1065"/>
                </a:cubicBezTo>
                <a:cubicBezTo>
                  <a:pt x="487" y="1065"/>
                  <a:pt x="493" y="1112"/>
                  <a:pt x="491" y="1225"/>
                </a:cubicBezTo>
                <a:lnTo>
                  <a:pt x="489" y="1301"/>
                </a:lnTo>
                <a:lnTo>
                  <a:pt x="465" y="1303"/>
                </a:lnTo>
                <a:cubicBezTo>
                  <a:pt x="354" y="1312"/>
                  <a:pt x="339" y="1315"/>
                  <a:pt x="323" y="1330"/>
                </a:cubicBezTo>
                <a:cubicBezTo>
                  <a:pt x="315" y="1339"/>
                  <a:pt x="309" y="1351"/>
                  <a:pt x="312" y="1358"/>
                </a:cubicBezTo>
                <a:cubicBezTo>
                  <a:pt x="314" y="1364"/>
                  <a:pt x="313" y="1436"/>
                  <a:pt x="308" y="1519"/>
                </a:cubicBezTo>
                <a:cubicBezTo>
                  <a:pt x="299" y="1702"/>
                  <a:pt x="295" y="1694"/>
                  <a:pt x="395" y="1691"/>
                </a:cubicBezTo>
                <a:cubicBezTo>
                  <a:pt x="443" y="1689"/>
                  <a:pt x="468" y="1685"/>
                  <a:pt x="476" y="1677"/>
                </a:cubicBezTo>
                <a:cubicBezTo>
                  <a:pt x="485" y="1668"/>
                  <a:pt x="489" y="1643"/>
                  <a:pt x="490" y="1575"/>
                </a:cubicBezTo>
                <a:cubicBezTo>
                  <a:pt x="490" y="1526"/>
                  <a:pt x="491" y="1479"/>
                  <a:pt x="492" y="1471"/>
                </a:cubicBezTo>
                <a:cubicBezTo>
                  <a:pt x="492" y="1461"/>
                  <a:pt x="500" y="1457"/>
                  <a:pt x="518" y="1457"/>
                </a:cubicBezTo>
                <a:lnTo>
                  <a:pt x="543" y="1457"/>
                </a:lnTo>
                <a:lnTo>
                  <a:pt x="538" y="1499"/>
                </a:lnTo>
                <a:cubicBezTo>
                  <a:pt x="536" y="1522"/>
                  <a:pt x="531" y="1584"/>
                  <a:pt x="528" y="1636"/>
                </a:cubicBezTo>
                <a:cubicBezTo>
                  <a:pt x="524" y="1693"/>
                  <a:pt x="519" y="1732"/>
                  <a:pt x="514" y="1733"/>
                </a:cubicBezTo>
                <a:cubicBezTo>
                  <a:pt x="493" y="1739"/>
                  <a:pt x="397" y="1741"/>
                  <a:pt x="241" y="1737"/>
                </a:cubicBezTo>
                <a:close/>
                <a:moveTo>
                  <a:pt x="625" y="1195"/>
                </a:moveTo>
                <a:cubicBezTo>
                  <a:pt x="634" y="1155"/>
                  <a:pt x="636" y="1152"/>
                  <a:pt x="654" y="1154"/>
                </a:cubicBezTo>
                <a:cubicBezTo>
                  <a:pt x="666" y="1156"/>
                  <a:pt x="674" y="1166"/>
                  <a:pt x="681" y="1185"/>
                </a:cubicBezTo>
                <a:cubicBezTo>
                  <a:pt x="687" y="1204"/>
                  <a:pt x="695" y="1213"/>
                  <a:pt x="705" y="1213"/>
                </a:cubicBezTo>
                <a:cubicBezTo>
                  <a:pt x="719" y="1213"/>
                  <a:pt x="721" y="1206"/>
                  <a:pt x="723" y="1140"/>
                </a:cubicBezTo>
                <a:cubicBezTo>
                  <a:pt x="725" y="1067"/>
                  <a:pt x="725" y="1066"/>
                  <a:pt x="700" y="1038"/>
                </a:cubicBezTo>
                <a:cubicBezTo>
                  <a:pt x="669" y="1002"/>
                  <a:pt x="650" y="1002"/>
                  <a:pt x="617" y="1035"/>
                </a:cubicBezTo>
                <a:cubicBezTo>
                  <a:pt x="597" y="1055"/>
                  <a:pt x="590" y="1071"/>
                  <a:pt x="586" y="1103"/>
                </a:cubicBezTo>
                <a:cubicBezTo>
                  <a:pt x="581" y="1141"/>
                  <a:pt x="585" y="1195"/>
                  <a:pt x="594" y="1211"/>
                </a:cubicBezTo>
                <a:cubicBezTo>
                  <a:pt x="602" y="1225"/>
                  <a:pt x="621" y="1215"/>
                  <a:pt x="625" y="1195"/>
                </a:cubicBezTo>
                <a:close/>
                <a:moveTo>
                  <a:pt x="103" y="387"/>
                </a:moveTo>
                <a:cubicBezTo>
                  <a:pt x="81" y="383"/>
                  <a:pt x="21" y="318"/>
                  <a:pt x="21" y="298"/>
                </a:cubicBezTo>
                <a:cubicBezTo>
                  <a:pt x="21" y="289"/>
                  <a:pt x="17" y="281"/>
                  <a:pt x="12" y="280"/>
                </a:cubicBezTo>
                <a:cubicBezTo>
                  <a:pt x="2" y="276"/>
                  <a:pt x="0" y="137"/>
                  <a:pt x="10" y="130"/>
                </a:cubicBezTo>
                <a:cubicBezTo>
                  <a:pt x="15" y="127"/>
                  <a:pt x="21" y="115"/>
                  <a:pt x="24" y="103"/>
                </a:cubicBezTo>
                <a:cubicBezTo>
                  <a:pt x="31" y="75"/>
                  <a:pt x="91" y="13"/>
                  <a:pt x="119" y="6"/>
                </a:cubicBezTo>
                <a:cubicBezTo>
                  <a:pt x="144" y="0"/>
                  <a:pt x="206" y="8"/>
                  <a:pt x="200" y="17"/>
                </a:cubicBezTo>
                <a:cubicBezTo>
                  <a:pt x="198" y="21"/>
                  <a:pt x="204" y="26"/>
                  <a:pt x="213" y="29"/>
                </a:cubicBezTo>
                <a:cubicBezTo>
                  <a:pt x="230" y="35"/>
                  <a:pt x="261" y="77"/>
                  <a:pt x="261" y="95"/>
                </a:cubicBezTo>
                <a:cubicBezTo>
                  <a:pt x="261" y="110"/>
                  <a:pt x="231" y="137"/>
                  <a:pt x="215" y="137"/>
                </a:cubicBezTo>
                <a:cubicBezTo>
                  <a:pt x="207" y="137"/>
                  <a:pt x="195" y="126"/>
                  <a:pt x="187" y="113"/>
                </a:cubicBezTo>
                <a:cubicBezTo>
                  <a:pt x="166" y="76"/>
                  <a:pt x="125" y="83"/>
                  <a:pt x="102" y="127"/>
                </a:cubicBezTo>
                <a:cubicBezTo>
                  <a:pt x="92" y="145"/>
                  <a:pt x="91" y="228"/>
                  <a:pt x="100" y="268"/>
                </a:cubicBezTo>
                <a:cubicBezTo>
                  <a:pt x="102" y="281"/>
                  <a:pt x="114" y="299"/>
                  <a:pt x="126" y="308"/>
                </a:cubicBezTo>
                <a:lnTo>
                  <a:pt x="148" y="324"/>
                </a:lnTo>
                <a:lnTo>
                  <a:pt x="179" y="302"/>
                </a:lnTo>
                <a:cubicBezTo>
                  <a:pt x="225" y="270"/>
                  <a:pt x="261" y="277"/>
                  <a:pt x="261" y="318"/>
                </a:cubicBezTo>
                <a:cubicBezTo>
                  <a:pt x="261" y="362"/>
                  <a:pt x="173" y="401"/>
                  <a:pt x="103" y="387"/>
                </a:cubicBezTo>
                <a:close/>
                <a:moveTo>
                  <a:pt x="649" y="385"/>
                </a:moveTo>
                <a:cubicBezTo>
                  <a:pt x="607" y="377"/>
                  <a:pt x="571" y="337"/>
                  <a:pt x="574" y="302"/>
                </a:cubicBezTo>
                <a:cubicBezTo>
                  <a:pt x="576" y="280"/>
                  <a:pt x="580" y="277"/>
                  <a:pt x="603" y="275"/>
                </a:cubicBezTo>
                <a:cubicBezTo>
                  <a:pt x="617" y="273"/>
                  <a:pt x="629" y="275"/>
                  <a:pt x="629" y="279"/>
                </a:cubicBezTo>
                <a:cubicBezTo>
                  <a:pt x="629" y="294"/>
                  <a:pt x="662" y="321"/>
                  <a:pt x="681" y="321"/>
                </a:cubicBezTo>
                <a:cubicBezTo>
                  <a:pt x="706" y="321"/>
                  <a:pt x="729" y="288"/>
                  <a:pt x="718" y="267"/>
                </a:cubicBezTo>
                <a:cubicBezTo>
                  <a:pt x="706" y="245"/>
                  <a:pt x="684" y="228"/>
                  <a:pt x="649" y="216"/>
                </a:cubicBezTo>
                <a:cubicBezTo>
                  <a:pt x="632" y="210"/>
                  <a:pt x="606" y="194"/>
                  <a:pt x="591" y="180"/>
                </a:cubicBezTo>
                <a:cubicBezTo>
                  <a:pt x="569" y="160"/>
                  <a:pt x="565" y="149"/>
                  <a:pt x="565" y="122"/>
                </a:cubicBezTo>
                <a:cubicBezTo>
                  <a:pt x="565" y="47"/>
                  <a:pt x="619" y="8"/>
                  <a:pt x="701" y="26"/>
                </a:cubicBezTo>
                <a:cubicBezTo>
                  <a:pt x="747" y="36"/>
                  <a:pt x="767" y="55"/>
                  <a:pt x="763" y="86"/>
                </a:cubicBezTo>
                <a:cubicBezTo>
                  <a:pt x="760" y="117"/>
                  <a:pt x="739" y="119"/>
                  <a:pt x="708" y="94"/>
                </a:cubicBezTo>
                <a:cubicBezTo>
                  <a:pt x="695" y="82"/>
                  <a:pt x="679" y="73"/>
                  <a:pt x="674" y="73"/>
                </a:cubicBezTo>
                <a:cubicBezTo>
                  <a:pt x="647" y="73"/>
                  <a:pt x="635" y="119"/>
                  <a:pt x="657" y="137"/>
                </a:cubicBezTo>
                <a:cubicBezTo>
                  <a:pt x="663" y="142"/>
                  <a:pt x="690" y="157"/>
                  <a:pt x="715" y="169"/>
                </a:cubicBezTo>
                <a:cubicBezTo>
                  <a:pt x="768" y="194"/>
                  <a:pt x="787" y="218"/>
                  <a:pt x="794" y="267"/>
                </a:cubicBezTo>
                <a:cubicBezTo>
                  <a:pt x="801" y="319"/>
                  <a:pt x="782" y="358"/>
                  <a:pt x="739" y="377"/>
                </a:cubicBezTo>
                <a:cubicBezTo>
                  <a:pt x="702" y="394"/>
                  <a:pt x="697" y="394"/>
                  <a:pt x="649" y="385"/>
                </a:cubicBezTo>
                <a:close/>
                <a:moveTo>
                  <a:pt x="312" y="373"/>
                </a:moveTo>
                <a:cubicBezTo>
                  <a:pt x="303" y="367"/>
                  <a:pt x="301" y="329"/>
                  <a:pt x="300" y="203"/>
                </a:cubicBezTo>
                <a:cubicBezTo>
                  <a:pt x="300" y="114"/>
                  <a:pt x="302" y="38"/>
                  <a:pt x="305" y="33"/>
                </a:cubicBezTo>
                <a:cubicBezTo>
                  <a:pt x="308" y="28"/>
                  <a:pt x="350" y="25"/>
                  <a:pt x="408" y="25"/>
                </a:cubicBezTo>
                <a:cubicBezTo>
                  <a:pt x="514" y="25"/>
                  <a:pt x="531" y="31"/>
                  <a:pt x="521" y="65"/>
                </a:cubicBezTo>
                <a:cubicBezTo>
                  <a:pt x="515" y="83"/>
                  <a:pt x="518" y="83"/>
                  <a:pt x="437" y="84"/>
                </a:cubicBezTo>
                <a:lnTo>
                  <a:pt x="377" y="85"/>
                </a:lnTo>
                <a:lnTo>
                  <a:pt x="377" y="125"/>
                </a:lnTo>
                <a:lnTo>
                  <a:pt x="377" y="165"/>
                </a:lnTo>
                <a:lnTo>
                  <a:pt x="437" y="169"/>
                </a:lnTo>
                <a:cubicBezTo>
                  <a:pt x="494" y="173"/>
                  <a:pt x="497" y="174"/>
                  <a:pt x="499" y="194"/>
                </a:cubicBezTo>
                <a:cubicBezTo>
                  <a:pt x="502" y="222"/>
                  <a:pt x="488" y="231"/>
                  <a:pt x="428" y="239"/>
                </a:cubicBezTo>
                <a:lnTo>
                  <a:pt x="377" y="245"/>
                </a:lnTo>
                <a:lnTo>
                  <a:pt x="374" y="279"/>
                </a:lnTo>
                <a:cubicBezTo>
                  <a:pt x="372" y="310"/>
                  <a:pt x="374" y="314"/>
                  <a:pt x="394" y="322"/>
                </a:cubicBezTo>
                <a:cubicBezTo>
                  <a:pt x="407" y="327"/>
                  <a:pt x="435" y="329"/>
                  <a:pt x="457" y="327"/>
                </a:cubicBezTo>
                <a:cubicBezTo>
                  <a:pt x="479" y="324"/>
                  <a:pt x="504" y="326"/>
                  <a:pt x="511" y="330"/>
                </a:cubicBezTo>
                <a:cubicBezTo>
                  <a:pt x="527" y="339"/>
                  <a:pt x="529" y="365"/>
                  <a:pt x="515" y="374"/>
                </a:cubicBezTo>
                <a:cubicBezTo>
                  <a:pt x="501" y="383"/>
                  <a:pt x="324" y="382"/>
                  <a:pt x="312" y="373"/>
                </a:cubicBezTo>
                <a:close/>
                <a:moveTo>
                  <a:pt x="896" y="374"/>
                </a:moveTo>
                <a:cubicBezTo>
                  <a:pt x="882" y="363"/>
                  <a:pt x="881" y="353"/>
                  <a:pt x="883" y="236"/>
                </a:cubicBezTo>
                <a:cubicBezTo>
                  <a:pt x="884" y="152"/>
                  <a:pt x="882" y="107"/>
                  <a:pt x="876" y="100"/>
                </a:cubicBezTo>
                <a:cubicBezTo>
                  <a:pt x="871" y="94"/>
                  <a:pt x="855" y="89"/>
                  <a:pt x="841" y="89"/>
                </a:cubicBezTo>
                <a:cubicBezTo>
                  <a:pt x="827" y="89"/>
                  <a:pt x="812" y="85"/>
                  <a:pt x="806" y="79"/>
                </a:cubicBezTo>
                <a:cubicBezTo>
                  <a:pt x="779" y="53"/>
                  <a:pt x="813" y="3"/>
                  <a:pt x="852" y="13"/>
                </a:cubicBezTo>
                <a:cubicBezTo>
                  <a:pt x="891" y="23"/>
                  <a:pt x="1011" y="26"/>
                  <a:pt x="1017" y="17"/>
                </a:cubicBezTo>
                <a:cubicBezTo>
                  <a:pt x="1025" y="4"/>
                  <a:pt x="1057" y="8"/>
                  <a:pt x="1075" y="25"/>
                </a:cubicBezTo>
                <a:cubicBezTo>
                  <a:pt x="1097" y="45"/>
                  <a:pt x="1097" y="53"/>
                  <a:pt x="1077" y="73"/>
                </a:cubicBezTo>
                <a:cubicBezTo>
                  <a:pt x="1065" y="85"/>
                  <a:pt x="1054" y="87"/>
                  <a:pt x="1019" y="84"/>
                </a:cubicBezTo>
                <a:cubicBezTo>
                  <a:pt x="996" y="82"/>
                  <a:pt x="972" y="84"/>
                  <a:pt x="966" y="88"/>
                </a:cubicBezTo>
                <a:cubicBezTo>
                  <a:pt x="957" y="94"/>
                  <a:pt x="955" y="123"/>
                  <a:pt x="956" y="227"/>
                </a:cubicBezTo>
                <a:cubicBezTo>
                  <a:pt x="958" y="357"/>
                  <a:pt x="957" y="360"/>
                  <a:pt x="939" y="372"/>
                </a:cubicBezTo>
                <a:cubicBezTo>
                  <a:pt x="917" y="388"/>
                  <a:pt x="916" y="388"/>
                  <a:pt x="896" y="374"/>
                </a:cubicBezTo>
                <a:close/>
                <a:moveTo>
                  <a:pt x="1021" y="373"/>
                </a:moveTo>
                <a:cubicBezTo>
                  <a:pt x="1012" y="363"/>
                  <a:pt x="1017" y="341"/>
                  <a:pt x="1053" y="247"/>
                </a:cubicBezTo>
                <a:cubicBezTo>
                  <a:pt x="1116" y="77"/>
                  <a:pt x="1154" y="9"/>
                  <a:pt x="1188" y="9"/>
                </a:cubicBezTo>
                <a:cubicBezTo>
                  <a:pt x="1194" y="9"/>
                  <a:pt x="1197" y="11"/>
                  <a:pt x="1195" y="14"/>
                </a:cubicBezTo>
                <a:cubicBezTo>
                  <a:pt x="1192" y="16"/>
                  <a:pt x="1198" y="30"/>
                  <a:pt x="1208" y="45"/>
                </a:cubicBezTo>
                <a:cubicBezTo>
                  <a:pt x="1218" y="60"/>
                  <a:pt x="1238" y="102"/>
                  <a:pt x="1252" y="139"/>
                </a:cubicBezTo>
                <a:cubicBezTo>
                  <a:pt x="1299" y="257"/>
                  <a:pt x="1318" y="301"/>
                  <a:pt x="1326" y="306"/>
                </a:cubicBezTo>
                <a:cubicBezTo>
                  <a:pt x="1331" y="309"/>
                  <a:pt x="1336" y="328"/>
                  <a:pt x="1339" y="348"/>
                </a:cubicBezTo>
                <a:lnTo>
                  <a:pt x="1343" y="385"/>
                </a:lnTo>
                <a:lnTo>
                  <a:pt x="1314" y="385"/>
                </a:lnTo>
                <a:cubicBezTo>
                  <a:pt x="1279" y="385"/>
                  <a:pt x="1264" y="370"/>
                  <a:pt x="1252" y="327"/>
                </a:cubicBezTo>
                <a:cubicBezTo>
                  <a:pt x="1241" y="282"/>
                  <a:pt x="1227" y="273"/>
                  <a:pt x="1172" y="273"/>
                </a:cubicBezTo>
                <a:cubicBezTo>
                  <a:pt x="1120" y="273"/>
                  <a:pt x="1114" y="278"/>
                  <a:pt x="1101" y="329"/>
                </a:cubicBezTo>
                <a:cubicBezTo>
                  <a:pt x="1096" y="349"/>
                  <a:pt x="1086" y="370"/>
                  <a:pt x="1079" y="375"/>
                </a:cubicBezTo>
                <a:cubicBezTo>
                  <a:pt x="1061" y="389"/>
                  <a:pt x="1033" y="388"/>
                  <a:pt x="1021" y="373"/>
                </a:cubicBezTo>
                <a:close/>
                <a:moveTo>
                  <a:pt x="1205" y="194"/>
                </a:moveTo>
                <a:cubicBezTo>
                  <a:pt x="1205" y="173"/>
                  <a:pt x="1182" y="121"/>
                  <a:pt x="1173" y="121"/>
                </a:cubicBezTo>
                <a:cubicBezTo>
                  <a:pt x="1161" y="121"/>
                  <a:pt x="1131" y="185"/>
                  <a:pt x="1136" y="198"/>
                </a:cubicBezTo>
                <a:cubicBezTo>
                  <a:pt x="1139" y="205"/>
                  <a:pt x="1152" y="209"/>
                  <a:pt x="1172" y="209"/>
                </a:cubicBezTo>
                <a:cubicBezTo>
                  <a:pt x="1199" y="209"/>
                  <a:pt x="1205" y="206"/>
                  <a:pt x="1205" y="194"/>
                </a:cubicBezTo>
                <a:close/>
              </a:path>
            </a:pathLst>
          </a:custGeom>
          <a:solidFill>
            <a:srgbClr val="9C835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2" name="Freeform 26"/>
          <p:cNvSpPr>
            <a:spLocks noEditPoints="1"/>
          </p:cNvSpPr>
          <p:nvPr/>
        </p:nvSpPr>
        <p:spPr bwMode="auto">
          <a:xfrm>
            <a:off x="8389200" y="3600571"/>
            <a:ext cx="2713639" cy="541602"/>
          </a:xfrm>
          <a:custGeom>
            <a:avLst/>
            <a:gdLst>
              <a:gd name="T0" fmla="*/ 500 w 5020"/>
              <a:gd name="T1" fmla="*/ 999 h 999"/>
              <a:gd name="T2" fmla="*/ 749 w 5020"/>
              <a:gd name="T3" fmla="*/ 95 h 999"/>
              <a:gd name="T4" fmla="*/ 565 w 5020"/>
              <a:gd name="T5" fmla="*/ 28 h 999"/>
              <a:gd name="T6" fmla="*/ 158 w 5020"/>
              <a:gd name="T7" fmla="*/ 315 h 999"/>
              <a:gd name="T8" fmla="*/ 4832 w 5020"/>
              <a:gd name="T9" fmla="*/ 462 h 999"/>
              <a:gd name="T10" fmla="*/ 4778 w 5020"/>
              <a:gd name="T11" fmla="*/ 107 h 999"/>
              <a:gd name="T12" fmla="*/ 2186 w 5020"/>
              <a:gd name="T13" fmla="*/ 204 h 999"/>
              <a:gd name="T14" fmla="*/ 2351 w 5020"/>
              <a:gd name="T15" fmla="*/ 373 h 999"/>
              <a:gd name="T16" fmla="*/ 2520 w 5020"/>
              <a:gd name="T17" fmla="*/ 393 h 999"/>
              <a:gd name="T18" fmla="*/ 2681 w 5020"/>
              <a:gd name="T19" fmla="*/ 182 h 999"/>
              <a:gd name="T20" fmla="*/ 4095 w 5020"/>
              <a:gd name="T21" fmla="*/ 462 h 999"/>
              <a:gd name="T22" fmla="*/ 4253 w 5020"/>
              <a:gd name="T23" fmla="*/ 114 h 999"/>
              <a:gd name="T24" fmla="*/ 4567 w 5020"/>
              <a:gd name="T25" fmla="*/ 469 h 999"/>
              <a:gd name="T26" fmla="*/ 4650 w 5020"/>
              <a:gd name="T27" fmla="*/ 192 h 999"/>
              <a:gd name="T28" fmla="*/ 1221 w 5020"/>
              <a:gd name="T29" fmla="*/ 462 h 999"/>
              <a:gd name="T30" fmla="*/ 1883 w 5020"/>
              <a:gd name="T31" fmla="*/ 114 h 999"/>
              <a:gd name="T32" fmla="*/ 2067 w 5020"/>
              <a:gd name="T33" fmla="*/ 451 h 999"/>
              <a:gd name="T34" fmla="*/ 3124 w 5020"/>
              <a:gd name="T35" fmla="*/ 369 h 999"/>
              <a:gd name="T36" fmla="*/ 1450 w 5020"/>
              <a:gd name="T37" fmla="*/ 114 h 999"/>
              <a:gd name="T38" fmla="*/ 1652 w 5020"/>
              <a:gd name="T39" fmla="*/ 469 h 999"/>
              <a:gd name="T40" fmla="*/ 2793 w 5020"/>
              <a:gd name="T41" fmla="*/ 114 h 999"/>
              <a:gd name="T42" fmla="*/ 2891 w 5020"/>
              <a:gd name="T43" fmla="*/ 114 h 999"/>
              <a:gd name="T44" fmla="*/ 3501 w 5020"/>
              <a:gd name="T45" fmla="*/ 323 h 999"/>
              <a:gd name="T46" fmla="*/ 3528 w 5020"/>
              <a:gd name="T47" fmla="*/ 114 h 999"/>
              <a:gd name="T48" fmla="*/ 3818 w 5020"/>
              <a:gd name="T49" fmla="*/ 406 h 999"/>
              <a:gd name="T50" fmla="*/ 3941 w 5020"/>
              <a:gd name="T51" fmla="*/ 169 h 999"/>
              <a:gd name="T52" fmla="*/ 1553 w 5020"/>
              <a:gd name="T53" fmla="*/ 270 h 999"/>
              <a:gd name="T54" fmla="*/ 2890 w 5020"/>
              <a:gd name="T55" fmla="*/ 273 h 999"/>
              <a:gd name="T56" fmla="*/ 3521 w 5020"/>
              <a:gd name="T57" fmla="*/ 270 h 999"/>
              <a:gd name="T58" fmla="*/ 1867 w 5020"/>
              <a:gd name="T59" fmla="*/ 317 h 999"/>
              <a:gd name="T60" fmla="*/ 3186 w 5020"/>
              <a:gd name="T61" fmla="*/ 181 h 999"/>
              <a:gd name="T62" fmla="*/ 943 w 5020"/>
              <a:gd name="T63" fmla="*/ 355 h 999"/>
              <a:gd name="T64" fmla="*/ 520 w 5020"/>
              <a:gd name="T65" fmla="*/ 638 h 999"/>
              <a:gd name="T66" fmla="*/ 943 w 5020"/>
              <a:gd name="T67" fmla="*/ 355 h 999"/>
              <a:gd name="T68" fmla="*/ 62 w 5020"/>
              <a:gd name="T69" fmla="*/ 398 h 999"/>
              <a:gd name="T70" fmla="*/ 1418 w 5020"/>
              <a:gd name="T71" fmla="*/ 639 h 999"/>
              <a:gd name="T72" fmla="*/ 1582 w 5020"/>
              <a:gd name="T73" fmla="*/ 808 h 999"/>
              <a:gd name="T74" fmla="*/ 2657 w 5020"/>
              <a:gd name="T75" fmla="*/ 640 h 999"/>
              <a:gd name="T76" fmla="*/ 2824 w 5020"/>
              <a:gd name="T77" fmla="*/ 808 h 999"/>
              <a:gd name="T78" fmla="*/ 4047 w 5020"/>
              <a:gd name="T79" fmla="*/ 723 h 999"/>
              <a:gd name="T80" fmla="*/ 4159 w 5020"/>
              <a:gd name="T81" fmla="*/ 640 h 999"/>
              <a:gd name="T82" fmla="*/ 4326 w 5020"/>
              <a:gd name="T83" fmla="*/ 808 h 999"/>
              <a:gd name="T84" fmla="*/ 1793 w 5020"/>
              <a:gd name="T85" fmla="*/ 896 h 999"/>
              <a:gd name="T86" fmla="*/ 3237 w 5020"/>
              <a:gd name="T87" fmla="*/ 549 h 999"/>
              <a:gd name="T88" fmla="*/ 3495 w 5020"/>
              <a:gd name="T89" fmla="*/ 604 h 999"/>
              <a:gd name="T90" fmla="*/ 1280 w 5020"/>
              <a:gd name="T91" fmla="*/ 549 h 999"/>
              <a:gd name="T92" fmla="*/ 2075 w 5020"/>
              <a:gd name="T93" fmla="*/ 841 h 999"/>
              <a:gd name="T94" fmla="*/ 2198 w 5020"/>
              <a:gd name="T95" fmla="*/ 604 h 999"/>
              <a:gd name="T96" fmla="*/ 2346 w 5020"/>
              <a:gd name="T97" fmla="*/ 757 h 999"/>
              <a:gd name="T98" fmla="*/ 2512 w 5020"/>
              <a:gd name="T99" fmla="*/ 649 h 999"/>
              <a:gd name="T100" fmla="*/ 3033 w 5020"/>
              <a:gd name="T101" fmla="*/ 804 h 999"/>
              <a:gd name="T102" fmla="*/ 3555 w 5020"/>
              <a:gd name="T103" fmla="*/ 549 h 999"/>
              <a:gd name="T104" fmla="*/ 4433 w 5020"/>
              <a:gd name="T105" fmla="*/ 885 h 999"/>
              <a:gd name="T106" fmla="*/ 4626 w 5020"/>
              <a:gd name="T107" fmla="*/ 549 h 999"/>
              <a:gd name="T108" fmla="*/ 4882 w 5020"/>
              <a:gd name="T109" fmla="*/ 841 h 999"/>
              <a:gd name="T110" fmla="*/ 3742 w 5020"/>
              <a:gd name="T111" fmla="*/ 723 h 999"/>
              <a:gd name="T112" fmla="*/ 2347 w 5020"/>
              <a:gd name="T113" fmla="*/ 705 h 999"/>
              <a:gd name="T114" fmla="*/ 3096 w 5020"/>
              <a:gd name="T115" fmla="*/ 616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5020" h="999">
                <a:moveTo>
                  <a:pt x="500" y="0"/>
                </a:moveTo>
                <a:cubicBezTo>
                  <a:pt x="470" y="0"/>
                  <a:pt x="441" y="3"/>
                  <a:pt x="413" y="8"/>
                </a:cubicBezTo>
                <a:cubicBezTo>
                  <a:pt x="178" y="49"/>
                  <a:pt x="0" y="253"/>
                  <a:pt x="0" y="500"/>
                </a:cubicBezTo>
                <a:cubicBezTo>
                  <a:pt x="0" y="685"/>
                  <a:pt x="101" y="847"/>
                  <a:pt x="252" y="933"/>
                </a:cubicBezTo>
                <a:cubicBezTo>
                  <a:pt x="304" y="963"/>
                  <a:pt x="363" y="984"/>
                  <a:pt x="425" y="993"/>
                </a:cubicBezTo>
                <a:cubicBezTo>
                  <a:pt x="449" y="997"/>
                  <a:pt x="474" y="999"/>
                  <a:pt x="500" y="999"/>
                </a:cubicBezTo>
                <a:cubicBezTo>
                  <a:pt x="670" y="999"/>
                  <a:pt x="820" y="914"/>
                  <a:pt x="911" y="783"/>
                </a:cubicBezTo>
                <a:cubicBezTo>
                  <a:pt x="966" y="703"/>
                  <a:pt x="999" y="605"/>
                  <a:pt x="999" y="500"/>
                </a:cubicBezTo>
                <a:cubicBezTo>
                  <a:pt x="999" y="320"/>
                  <a:pt x="904" y="162"/>
                  <a:pt x="762" y="74"/>
                </a:cubicBezTo>
                <a:cubicBezTo>
                  <a:pt x="761" y="74"/>
                  <a:pt x="762" y="75"/>
                  <a:pt x="761" y="74"/>
                </a:cubicBezTo>
                <a:lnTo>
                  <a:pt x="748" y="94"/>
                </a:lnTo>
                <a:cubicBezTo>
                  <a:pt x="748" y="94"/>
                  <a:pt x="749" y="94"/>
                  <a:pt x="749" y="95"/>
                </a:cubicBezTo>
                <a:cubicBezTo>
                  <a:pt x="781" y="115"/>
                  <a:pt x="810" y="139"/>
                  <a:pt x="836" y="166"/>
                </a:cubicBezTo>
                <a:cubicBezTo>
                  <a:pt x="850" y="181"/>
                  <a:pt x="863" y="197"/>
                  <a:pt x="875" y="213"/>
                </a:cubicBezTo>
                <a:cubicBezTo>
                  <a:pt x="875" y="213"/>
                  <a:pt x="875" y="214"/>
                  <a:pt x="875" y="214"/>
                </a:cubicBezTo>
                <a:cubicBezTo>
                  <a:pt x="875" y="327"/>
                  <a:pt x="703" y="419"/>
                  <a:pt x="491" y="419"/>
                </a:cubicBezTo>
                <a:cubicBezTo>
                  <a:pt x="430" y="419"/>
                  <a:pt x="373" y="411"/>
                  <a:pt x="322" y="398"/>
                </a:cubicBezTo>
                <a:cubicBezTo>
                  <a:pt x="357" y="208"/>
                  <a:pt x="450" y="64"/>
                  <a:pt x="565" y="28"/>
                </a:cubicBezTo>
                <a:cubicBezTo>
                  <a:pt x="604" y="33"/>
                  <a:pt x="641" y="43"/>
                  <a:pt x="676" y="57"/>
                </a:cubicBezTo>
                <a:cubicBezTo>
                  <a:pt x="676" y="57"/>
                  <a:pt x="687" y="37"/>
                  <a:pt x="686" y="36"/>
                </a:cubicBezTo>
                <a:cubicBezTo>
                  <a:pt x="685" y="35"/>
                  <a:pt x="656" y="25"/>
                  <a:pt x="641" y="20"/>
                </a:cubicBezTo>
                <a:cubicBezTo>
                  <a:pt x="596" y="7"/>
                  <a:pt x="549" y="0"/>
                  <a:pt x="500" y="0"/>
                </a:cubicBezTo>
                <a:close/>
                <a:moveTo>
                  <a:pt x="340" y="56"/>
                </a:moveTo>
                <a:cubicBezTo>
                  <a:pt x="259" y="121"/>
                  <a:pt x="196" y="210"/>
                  <a:pt x="158" y="315"/>
                </a:cubicBezTo>
                <a:cubicBezTo>
                  <a:pt x="137" y="296"/>
                  <a:pt x="122" y="275"/>
                  <a:pt x="114" y="252"/>
                </a:cubicBezTo>
                <a:cubicBezTo>
                  <a:pt x="165" y="164"/>
                  <a:pt x="244" y="94"/>
                  <a:pt x="340" y="56"/>
                </a:cubicBezTo>
                <a:close/>
                <a:moveTo>
                  <a:pt x="4778" y="107"/>
                </a:moveTo>
                <a:lnTo>
                  <a:pt x="4719" y="140"/>
                </a:lnTo>
                <a:lnTo>
                  <a:pt x="4835" y="318"/>
                </a:lnTo>
                <a:lnTo>
                  <a:pt x="4832" y="462"/>
                </a:lnTo>
                <a:lnTo>
                  <a:pt x="4900" y="462"/>
                </a:lnTo>
                <a:lnTo>
                  <a:pt x="4902" y="316"/>
                </a:lnTo>
                <a:lnTo>
                  <a:pt x="5020" y="140"/>
                </a:lnTo>
                <a:lnTo>
                  <a:pt x="4964" y="107"/>
                </a:lnTo>
                <a:lnTo>
                  <a:pt x="4869" y="256"/>
                </a:lnTo>
                <a:lnTo>
                  <a:pt x="4778" y="107"/>
                </a:lnTo>
                <a:close/>
                <a:moveTo>
                  <a:pt x="2189" y="107"/>
                </a:moveTo>
                <a:lnTo>
                  <a:pt x="2129" y="125"/>
                </a:lnTo>
                <a:lnTo>
                  <a:pt x="2126" y="462"/>
                </a:lnTo>
                <a:lnTo>
                  <a:pt x="2190" y="462"/>
                </a:lnTo>
                <a:lnTo>
                  <a:pt x="2185" y="205"/>
                </a:lnTo>
                <a:lnTo>
                  <a:pt x="2186" y="204"/>
                </a:lnTo>
                <a:lnTo>
                  <a:pt x="2344" y="469"/>
                </a:lnTo>
                <a:lnTo>
                  <a:pt x="2409" y="451"/>
                </a:lnTo>
                <a:lnTo>
                  <a:pt x="2412" y="114"/>
                </a:lnTo>
                <a:lnTo>
                  <a:pt x="2348" y="114"/>
                </a:lnTo>
                <a:lnTo>
                  <a:pt x="2352" y="373"/>
                </a:lnTo>
                <a:lnTo>
                  <a:pt x="2351" y="373"/>
                </a:lnTo>
                <a:lnTo>
                  <a:pt x="2189" y="107"/>
                </a:lnTo>
                <a:close/>
                <a:moveTo>
                  <a:pt x="2610" y="107"/>
                </a:moveTo>
                <a:cubicBezTo>
                  <a:pt x="2540" y="107"/>
                  <a:pt x="2494" y="151"/>
                  <a:pt x="2494" y="208"/>
                </a:cubicBezTo>
                <a:cubicBezTo>
                  <a:pt x="2494" y="327"/>
                  <a:pt x="2636" y="297"/>
                  <a:pt x="2637" y="366"/>
                </a:cubicBezTo>
                <a:cubicBezTo>
                  <a:pt x="2637" y="394"/>
                  <a:pt x="2617" y="417"/>
                  <a:pt x="2581" y="417"/>
                </a:cubicBezTo>
                <a:cubicBezTo>
                  <a:pt x="2562" y="417"/>
                  <a:pt x="2536" y="404"/>
                  <a:pt x="2520" y="393"/>
                </a:cubicBezTo>
                <a:lnTo>
                  <a:pt x="2495" y="442"/>
                </a:lnTo>
                <a:cubicBezTo>
                  <a:pt x="2524" y="459"/>
                  <a:pt x="2555" y="469"/>
                  <a:pt x="2589" y="469"/>
                </a:cubicBezTo>
                <a:cubicBezTo>
                  <a:pt x="2656" y="469"/>
                  <a:pt x="2704" y="423"/>
                  <a:pt x="2704" y="364"/>
                </a:cubicBezTo>
                <a:cubicBezTo>
                  <a:pt x="2704" y="253"/>
                  <a:pt x="2558" y="274"/>
                  <a:pt x="2558" y="206"/>
                </a:cubicBezTo>
                <a:cubicBezTo>
                  <a:pt x="2558" y="175"/>
                  <a:pt x="2586" y="159"/>
                  <a:pt x="2615" y="159"/>
                </a:cubicBezTo>
                <a:cubicBezTo>
                  <a:pt x="2640" y="159"/>
                  <a:pt x="2660" y="171"/>
                  <a:pt x="2681" y="182"/>
                </a:cubicBezTo>
                <a:lnTo>
                  <a:pt x="2708" y="136"/>
                </a:lnTo>
                <a:cubicBezTo>
                  <a:pt x="2678" y="119"/>
                  <a:pt x="2645" y="107"/>
                  <a:pt x="2610" y="107"/>
                </a:cubicBezTo>
                <a:close/>
                <a:moveTo>
                  <a:pt x="4093" y="107"/>
                </a:moveTo>
                <a:lnTo>
                  <a:pt x="4034" y="125"/>
                </a:lnTo>
                <a:lnTo>
                  <a:pt x="4031" y="462"/>
                </a:lnTo>
                <a:lnTo>
                  <a:pt x="4095" y="462"/>
                </a:lnTo>
                <a:lnTo>
                  <a:pt x="4090" y="205"/>
                </a:lnTo>
                <a:lnTo>
                  <a:pt x="4091" y="204"/>
                </a:lnTo>
                <a:lnTo>
                  <a:pt x="4249" y="469"/>
                </a:lnTo>
                <a:lnTo>
                  <a:pt x="4314" y="451"/>
                </a:lnTo>
                <a:lnTo>
                  <a:pt x="4317" y="114"/>
                </a:lnTo>
                <a:lnTo>
                  <a:pt x="4253" y="114"/>
                </a:lnTo>
                <a:lnTo>
                  <a:pt x="4257" y="373"/>
                </a:lnTo>
                <a:lnTo>
                  <a:pt x="4256" y="373"/>
                </a:lnTo>
                <a:lnTo>
                  <a:pt x="4093" y="107"/>
                </a:lnTo>
                <a:close/>
                <a:moveTo>
                  <a:pt x="4564" y="107"/>
                </a:moveTo>
                <a:cubicBezTo>
                  <a:pt x="4461" y="107"/>
                  <a:pt x="4386" y="182"/>
                  <a:pt x="4386" y="289"/>
                </a:cubicBezTo>
                <a:cubicBezTo>
                  <a:pt x="4386" y="393"/>
                  <a:pt x="4463" y="469"/>
                  <a:pt x="4567" y="469"/>
                </a:cubicBezTo>
                <a:cubicBezTo>
                  <a:pt x="4606" y="469"/>
                  <a:pt x="4645" y="458"/>
                  <a:pt x="4677" y="435"/>
                </a:cubicBezTo>
                <a:lnTo>
                  <a:pt x="4652" y="391"/>
                </a:lnTo>
                <a:cubicBezTo>
                  <a:pt x="4631" y="403"/>
                  <a:pt x="4608" y="413"/>
                  <a:pt x="4564" y="413"/>
                </a:cubicBezTo>
                <a:cubicBezTo>
                  <a:pt x="4499" y="413"/>
                  <a:pt x="4454" y="352"/>
                  <a:pt x="4454" y="286"/>
                </a:cubicBezTo>
                <a:cubicBezTo>
                  <a:pt x="4454" y="217"/>
                  <a:pt x="4498" y="162"/>
                  <a:pt x="4566" y="162"/>
                </a:cubicBezTo>
                <a:cubicBezTo>
                  <a:pt x="4594" y="162"/>
                  <a:pt x="4629" y="174"/>
                  <a:pt x="4650" y="192"/>
                </a:cubicBezTo>
                <a:lnTo>
                  <a:pt x="4678" y="147"/>
                </a:lnTo>
                <a:cubicBezTo>
                  <a:pt x="4646" y="121"/>
                  <a:pt x="4605" y="107"/>
                  <a:pt x="4564" y="107"/>
                </a:cubicBezTo>
                <a:close/>
                <a:moveTo>
                  <a:pt x="1127" y="114"/>
                </a:moveTo>
                <a:lnTo>
                  <a:pt x="1126" y="169"/>
                </a:lnTo>
                <a:lnTo>
                  <a:pt x="1224" y="169"/>
                </a:lnTo>
                <a:lnTo>
                  <a:pt x="1221" y="462"/>
                </a:lnTo>
                <a:lnTo>
                  <a:pt x="1286" y="462"/>
                </a:lnTo>
                <a:lnTo>
                  <a:pt x="1288" y="169"/>
                </a:lnTo>
                <a:lnTo>
                  <a:pt x="1384" y="169"/>
                </a:lnTo>
                <a:lnTo>
                  <a:pt x="1385" y="114"/>
                </a:lnTo>
                <a:lnTo>
                  <a:pt x="1127" y="114"/>
                </a:lnTo>
                <a:close/>
                <a:moveTo>
                  <a:pt x="1883" y="114"/>
                </a:moveTo>
                <a:lnTo>
                  <a:pt x="1750" y="451"/>
                </a:lnTo>
                <a:lnTo>
                  <a:pt x="1809" y="469"/>
                </a:lnTo>
                <a:lnTo>
                  <a:pt x="1849" y="369"/>
                </a:lnTo>
                <a:lnTo>
                  <a:pt x="1970" y="369"/>
                </a:lnTo>
                <a:lnTo>
                  <a:pt x="2004" y="469"/>
                </a:lnTo>
                <a:lnTo>
                  <a:pt x="2067" y="451"/>
                </a:lnTo>
                <a:lnTo>
                  <a:pt x="1943" y="114"/>
                </a:lnTo>
                <a:lnTo>
                  <a:pt x="1883" y="114"/>
                </a:lnTo>
                <a:close/>
                <a:moveTo>
                  <a:pt x="3159" y="114"/>
                </a:moveTo>
                <a:lnTo>
                  <a:pt x="3025" y="451"/>
                </a:lnTo>
                <a:lnTo>
                  <a:pt x="3085" y="469"/>
                </a:lnTo>
                <a:lnTo>
                  <a:pt x="3124" y="369"/>
                </a:lnTo>
                <a:lnTo>
                  <a:pt x="3245" y="369"/>
                </a:lnTo>
                <a:lnTo>
                  <a:pt x="3279" y="469"/>
                </a:lnTo>
                <a:lnTo>
                  <a:pt x="3342" y="451"/>
                </a:lnTo>
                <a:lnTo>
                  <a:pt x="3218" y="114"/>
                </a:lnTo>
                <a:lnTo>
                  <a:pt x="3159" y="114"/>
                </a:lnTo>
                <a:close/>
                <a:moveTo>
                  <a:pt x="1450" y="114"/>
                </a:moveTo>
                <a:lnTo>
                  <a:pt x="1446" y="462"/>
                </a:lnTo>
                <a:lnTo>
                  <a:pt x="1512" y="462"/>
                </a:lnTo>
                <a:lnTo>
                  <a:pt x="1512" y="323"/>
                </a:lnTo>
                <a:lnTo>
                  <a:pt x="1532" y="323"/>
                </a:lnTo>
                <a:cubicBezTo>
                  <a:pt x="1542" y="323"/>
                  <a:pt x="1550" y="326"/>
                  <a:pt x="1556" y="335"/>
                </a:cubicBezTo>
                <a:lnTo>
                  <a:pt x="1652" y="469"/>
                </a:lnTo>
                <a:lnTo>
                  <a:pt x="1709" y="435"/>
                </a:lnTo>
                <a:lnTo>
                  <a:pt x="1610" y="305"/>
                </a:lnTo>
                <a:cubicBezTo>
                  <a:pt x="1651" y="290"/>
                  <a:pt x="1678" y="259"/>
                  <a:pt x="1678" y="215"/>
                </a:cubicBezTo>
                <a:cubicBezTo>
                  <a:pt x="1678" y="159"/>
                  <a:pt x="1643" y="114"/>
                  <a:pt x="1560" y="114"/>
                </a:cubicBezTo>
                <a:lnTo>
                  <a:pt x="1450" y="114"/>
                </a:lnTo>
                <a:close/>
                <a:moveTo>
                  <a:pt x="2793" y="114"/>
                </a:moveTo>
                <a:lnTo>
                  <a:pt x="2790" y="462"/>
                </a:lnTo>
                <a:lnTo>
                  <a:pt x="2856" y="462"/>
                </a:lnTo>
                <a:lnTo>
                  <a:pt x="2856" y="326"/>
                </a:lnTo>
                <a:lnTo>
                  <a:pt x="2892" y="326"/>
                </a:lnTo>
                <a:cubicBezTo>
                  <a:pt x="2959" y="326"/>
                  <a:pt x="3019" y="291"/>
                  <a:pt x="3019" y="220"/>
                </a:cubicBezTo>
                <a:cubicBezTo>
                  <a:pt x="3019" y="155"/>
                  <a:pt x="2982" y="114"/>
                  <a:pt x="2891" y="114"/>
                </a:cubicBezTo>
                <a:lnTo>
                  <a:pt x="2793" y="114"/>
                </a:lnTo>
                <a:close/>
                <a:moveTo>
                  <a:pt x="3418" y="114"/>
                </a:moveTo>
                <a:lnTo>
                  <a:pt x="3414" y="462"/>
                </a:lnTo>
                <a:lnTo>
                  <a:pt x="3480" y="462"/>
                </a:lnTo>
                <a:lnTo>
                  <a:pt x="3481" y="323"/>
                </a:lnTo>
                <a:lnTo>
                  <a:pt x="3501" y="323"/>
                </a:lnTo>
                <a:cubicBezTo>
                  <a:pt x="3510" y="323"/>
                  <a:pt x="3518" y="326"/>
                  <a:pt x="3524" y="335"/>
                </a:cubicBezTo>
                <a:lnTo>
                  <a:pt x="3620" y="469"/>
                </a:lnTo>
                <a:lnTo>
                  <a:pt x="3678" y="435"/>
                </a:lnTo>
                <a:lnTo>
                  <a:pt x="3579" y="305"/>
                </a:lnTo>
                <a:cubicBezTo>
                  <a:pt x="3619" y="290"/>
                  <a:pt x="3646" y="259"/>
                  <a:pt x="3646" y="215"/>
                </a:cubicBezTo>
                <a:cubicBezTo>
                  <a:pt x="3646" y="159"/>
                  <a:pt x="3612" y="114"/>
                  <a:pt x="3528" y="114"/>
                </a:cubicBezTo>
                <a:lnTo>
                  <a:pt x="3418" y="114"/>
                </a:lnTo>
                <a:close/>
                <a:moveTo>
                  <a:pt x="3755" y="114"/>
                </a:moveTo>
                <a:lnTo>
                  <a:pt x="3752" y="462"/>
                </a:lnTo>
                <a:lnTo>
                  <a:pt x="3941" y="462"/>
                </a:lnTo>
                <a:lnTo>
                  <a:pt x="3941" y="406"/>
                </a:lnTo>
                <a:lnTo>
                  <a:pt x="3818" y="406"/>
                </a:lnTo>
                <a:lnTo>
                  <a:pt x="3818" y="311"/>
                </a:lnTo>
                <a:lnTo>
                  <a:pt x="3939" y="311"/>
                </a:lnTo>
                <a:lnTo>
                  <a:pt x="3939" y="259"/>
                </a:lnTo>
                <a:lnTo>
                  <a:pt x="3819" y="259"/>
                </a:lnTo>
                <a:lnTo>
                  <a:pt x="3820" y="169"/>
                </a:lnTo>
                <a:lnTo>
                  <a:pt x="3941" y="169"/>
                </a:lnTo>
                <a:lnTo>
                  <a:pt x="3941" y="114"/>
                </a:lnTo>
                <a:lnTo>
                  <a:pt x="3755" y="114"/>
                </a:lnTo>
                <a:close/>
                <a:moveTo>
                  <a:pt x="1514" y="166"/>
                </a:moveTo>
                <a:lnTo>
                  <a:pt x="1552" y="166"/>
                </a:lnTo>
                <a:cubicBezTo>
                  <a:pt x="1584" y="166"/>
                  <a:pt x="1610" y="183"/>
                  <a:pt x="1610" y="217"/>
                </a:cubicBezTo>
                <a:cubicBezTo>
                  <a:pt x="1610" y="262"/>
                  <a:pt x="1572" y="270"/>
                  <a:pt x="1553" y="270"/>
                </a:cubicBezTo>
                <a:lnTo>
                  <a:pt x="1513" y="270"/>
                </a:lnTo>
                <a:lnTo>
                  <a:pt x="1514" y="166"/>
                </a:lnTo>
                <a:close/>
                <a:moveTo>
                  <a:pt x="2858" y="166"/>
                </a:moveTo>
                <a:lnTo>
                  <a:pt x="2892" y="166"/>
                </a:lnTo>
                <a:cubicBezTo>
                  <a:pt x="2939" y="166"/>
                  <a:pt x="2951" y="199"/>
                  <a:pt x="2951" y="220"/>
                </a:cubicBezTo>
                <a:cubicBezTo>
                  <a:pt x="2951" y="252"/>
                  <a:pt x="2925" y="273"/>
                  <a:pt x="2890" y="273"/>
                </a:cubicBezTo>
                <a:lnTo>
                  <a:pt x="2857" y="273"/>
                </a:lnTo>
                <a:lnTo>
                  <a:pt x="2858" y="166"/>
                </a:lnTo>
                <a:close/>
                <a:moveTo>
                  <a:pt x="3483" y="166"/>
                </a:moveTo>
                <a:lnTo>
                  <a:pt x="3520" y="166"/>
                </a:lnTo>
                <a:cubicBezTo>
                  <a:pt x="3553" y="166"/>
                  <a:pt x="3579" y="183"/>
                  <a:pt x="3579" y="217"/>
                </a:cubicBezTo>
                <a:cubicBezTo>
                  <a:pt x="3579" y="262"/>
                  <a:pt x="3541" y="270"/>
                  <a:pt x="3521" y="270"/>
                </a:cubicBezTo>
                <a:lnTo>
                  <a:pt x="3482" y="270"/>
                </a:lnTo>
                <a:lnTo>
                  <a:pt x="3483" y="166"/>
                </a:lnTo>
                <a:close/>
                <a:moveTo>
                  <a:pt x="1911" y="181"/>
                </a:moveTo>
                <a:lnTo>
                  <a:pt x="1912" y="181"/>
                </a:lnTo>
                <a:lnTo>
                  <a:pt x="1952" y="317"/>
                </a:lnTo>
                <a:lnTo>
                  <a:pt x="1867" y="317"/>
                </a:lnTo>
                <a:lnTo>
                  <a:pt x="1911" y="181"/>
                </a:lnTo>
                <a:close/>
                <a:moveTo>
                  <a:pt x="3186" y="181"/>
                </a:moveTo>
                <a:lnTo>
                  <a:pt x="3187" y="181"/>
                </a:lnTo>
                <a:lnTo>
                  <a:pt x="3228" y="317"/>
                </a:lnTo>
                <a:lnTo>
                  <a:pt x="3143" y="317"/>
                </a:lnTo>
                <a:lnTo>
                  <a:pt x="3186" y="181"/>
                </a:lnTo>
                <a:close/>
                <a:moveTo>
                  <a:pt x="464" y="202"/>
                </a:moveTo>
                <a:cubicBezTo>
                  <a:pt x="419" y="202"/>
                  <a:pt x="382" y="239"/>
                  <a:pt x="382" y="284"/>
                </a:cubicBezTo>
                <a:cubicBezTo>
                  <a:pt x="382" y="330"/>
                  <a:pt x="419" y="366"/>
                  <a:pt x="464" y="366"/>
                </a:cubicBezTo>
                <a:cubicBezTo>
                  <a:pt x="510" y="366"/>
                  <a:pt x="546" y="330"/>
                  <a:pt x="546" y="284"/>
                </a:cubicBezTo>
                <a:cubicBezTo>
                  <a:pt x="546" y="239"/>
                  <a:pt x="510" y="202"/>
                  <a:pt x="464" y="202"/>
                </a:cubicBezTo>
                <a:close/>
                <a:moveTo>
                  <a:pt x="943" y="355"/>
                </a:moveTo>
                <a:cubicBezTo>
                  <a:pt x="954" y="394"/>
                  <a:pt x="960" y="434"/>
                  <a:pt x="960" y="477"/>
                </a:cubicBezTo>
                <a:cubicBezTo>
                  <a:pt x="960" y="529"/>
                  <a:pt x="951" y="579"/>
                  <a:pt x="935" y="625"/>
                </a:cubicBezTo>
                <a:cubicBezTo>
                  <a:pt x="881" y="779"/>
                  <a:pt x="747" y="895"/>
                  <a:pt x="583" y="923"/>
                </a:cubicBezTo>
                <a:cubicBezTo>
                  <a:pt x="540" y="891"/>
                  <a:pt x="519" y="767"/>
                  <a:pt x="519" y="678"/>
                </a:cubicBezTo>
                <a:cubicBezTo>
                  <a:pt x="519" y="665"/>
                  <a:pt x="520" y="652"/>
                  <a:pt x="521" y="638"/>
                </a:cubicBezTo>
                <a:lnTo>
                  <a:pt x="520" y="638"/>
                </a:lnTo>
                <a:cubicBezTo>
                  <a:pt x="457" y="638"/>
                  <a:pt x="396" y="632"/>
                  <a:pt x="339" y="621"/>
                </a:cubicBezTo>
                <a:cubicBezTo>
                  <a:pt x="333" y="712"/>
                  <a:pt x="365" y="838"/>
                  <a:pt x="394" y="914"/>
                </a:cubicBezTo>
                <a:cubicBezTo>
                  <a:pt x="388" y="913"/>
                  <a:pt x="382" y="912"/>
                  <a:pt x="376" y="910"/>
                </a:cubicBezTo>
                <a:cubicBezTo>
                  <a:pt x="336" y="823"/>
                  <a:pt x="311" y="714"/>
                  <a:pt x="307" y="595"/>
                </a:cubicBezTo>
                <a:cubicBezTo>
                  <a:pt x="368" y="611"/>
                  <a:pt x="437" y="619"/>
                  <a:pt x="509" y="617"/>
                </a:cubicBezTo>
                <a:cubicBezTo>
                  <a:pt x="745" y="609"/>
                  <a:pt x="934" y="493"/>
                  <a:pt x="943" y="355"/>
                </a:cubicBezTo>
                <a:close/>
                <a:moveTo>
                  <a:pt x="62" y="398"/>
                </a:moveTo>
                <a:cubicBezTo>
                  <a:pt x="70" y="434"/>
                  <a:pt x="90" y="467"/>
                  <a:pt x="120" y="496"/>
                </a:cubicBezTo>
                <a:cubicBezTo>
                  <a:pt x="119" y="511"/>
                  <a:pt x="118" y="525"/>
                  <a:pt x="118" y="539"/>
                </a:cubicBezTo>
                <a:cubicBezTo>
                  <a:pt x="118" y="619"/>
                  <a:pt x="133" y="695"/>
                  <a:pt x="158" y="764"/>
                </a:cubicBezTo>
                <a:cubicBezTo>
                  <a:pt x="93" y="686"/>
                  <a:pt x="55" y="586"/>
                  <a:pt x="55" y="477"/>
                </a:cubicBezTo>
                <a:cubicBezTo>
                  <a:pt x="55" y="450"/>
                  <a:pt x="57" y="423"/>
                  <a:pt x="62" y="398"/>
                </a:cubicBezTo>
                <a:close/>
                <a:moveTo>
                  <a:pt x="1420" y="542"/>
                </a:moveTo>
                <a:lnTo>
                  <a:pt x="1360" y="560"/>
                </a:lnTo>
                <a:lnTo>
                  <a:pt x="1357" y="896"/>
                </a:lnTo>
                <a:lnTo>
                  <a:pt x="1422" y="896"/>
                </a:lnTo>
                <a:lnTo>
                  <a:pt x="1417" y="640"/>
                </a:lnTo>
                <a:lnTo>
                  <a:pt x="1418" y="639"/>
                </a:lnTo>
                <a:lnTo>
                  <a:pt x="1576" y="904"/>
                </a:lnTo>
                <a:lnTo>
                  <a:pt x="1641" y="885"/>
                </a:lnTo>
                <a:lnTo>
                  <a:pt x="1644" y="549"/>
                </a:lnTo>
                <a:lnTo>
                  <a:pt x="1579" y="549"/>
                </a:lnTo>
                <a:lnTo>
                  <a:pt x="1583" y="808"/>
                </a:lnTo>
                <a:lnTo>
                  <a:pt x="1582" y="808"/>
                </a:lnTo>
                <a:lnTo>
                  <a:pt x="1420" y="542"/>
                </a:lnTo>
                <a:close/>
                <a:moveTo>
                  <a:pt x="2661" y="542"/>
                </a:moveTo>
                <a:lnTo>
                  <a:pt x="2601" y="560"/>
                </a:lnTo>
                <a:lnTo>
                  <a:pt x="2598" y="896"/>
                </a:lnTo>
                <a:lnTo>
                  <a:pt x="2662" y="896"/>
                </a:lnTo>
                <a:lnTo>
                  <a:pt x="2657" y="640"/>
                </a:lnTo>
                <a:lnTo>
                  <a:pt x="2658" y="639"/>
                </a:lnTo>
                <a:lnTo>
                  <a:pt x="2816" y="904"/>
                </a:lnTo>
                <a:lnTo>
                  <a:pt x="2881" y="885"/>
                </a:lnTo>
                <a:lnTo>
                  <a:pt x="2884" y="549"/>
                </a:lnTo>
                <a:lnTo>
                  <a:pt x="2820" y="549"/>
                </a:lnTo>
                <a:lnTo>
                  <a:pt x="2824" y="808"/>
                </a:lnTo>
                <a:lnTo>
                  <a:pt x="2823" y="808"/>
                </a:lnTo>
                <a:lnTo>
                  <a:pt x="2661" y="542"/>
                </a:lnTo>
                <a:close/>
                <a:moveTo>
                  <a:pt x="3861" y="542"/>
                </a:moveTo>
                <a:cubicBezTo>
                  <a:pt x="3757" y="542"/>
                  <a:pt x="3674" y="621"/>
                  <a:pt x="3674" y="723"/>
                </a:cubicBezTo>
                <a:cubicBezTo>
                  <a:pt x="3674" y="828"/>
                  <a:pt x="3755" y="904"/>
                  <a:pt x="3861" y="904"/>
                </a:cubicBezTo>
                <a:cubicBezTo>
                  <a:pt x="3966" y="904"/>
                  <a:pt x="4047" y="824"/>
                  <a:pt x="4047" y="723"/>
                </a:cubicBezTo>
                <a:cubicBezTo>
                  <a:pt x="4047" y="621"/>
                  <a:pt x="3973" y="542"/>
                  <a:pt x="3861" y="542"/>
                </a:cubicBezTo>
                <a:close/>
                <a:moveTo>
                  <a:pt x="4162" y="542"/>
                </a:moveTo>
                <a:lnTo>
                  <a:pt x="4102" y="560"/>
                </a:lnTo>
                <a:lnTo>
                  <a:pt x="4099" y="896"/>
                </a:lnTo>
                <a:lnTo>
                  <a:pt x="4164" y="896"/>
                </a:lnTo>
                <a:lnTo>
                  <a:pt x="4159" y="640"/>
                </a:lnTo>
                <a:lnTo>
                  <a:pt x="4160" y="639"/>
                </a:lnTo>
                <a:lnTo>
                  <a:pt x="4318" y="904"/>
                </a:lnTo>
                <a:lnTo>
                  <a:pt x="4383" y="885"/>
                </a:lnTo>
                <a:lnTo>
                  <a:pt x="4386" y="549"/>
                </a:lnTo>
                <a:lnTo>
                  <a:pt x="4321" y="549"/>
                </a:lnTo>
                <a:lnTo>
                  <a:pt x="4326" y="808"/>
                </a:lnTo>
                <a:lnTo>
                  <a:pt x="4325" y="808"/>
                </a:lnTo>
                <a:lnTo>
                  <a:pt x="4162" y="542"/>
                </a:lnTo>
                <a:close/>
                <a:moveTo>
                  <a:pt x="1698" y="549"/>
                </a:moveTo>
                <a:lnTo>
                  <a:pt x="1698" y="604"/>
                </a:lnTo>
                <a:lnTo>
                  <a:pt x="1795" y="604"/>
                </a:lnTo>
                <a:lnTo>
                  <a:pt x="1793" y="896"/>
                </a:lnTo>
                <a:lnTo>
                  <a:pt x="1857" y="896"/>
                </a:lnTo>
                <a:lnTo>
                  <a:pt x="1860" y="604"/>
                </a:lnTo>
                <a:lnTo>
                  <a:pt x="1956" y="604"/>
                </a:lnTo>
                <a:lnTo>
                  <a:pt x="1956" y="549"/>
                </a:lnTo>
                <a:lnTo>
                  <a:pt x="1698" y="549"/>
                </a:lnTo>
                <a:close/>
                <a:moveTo>
                  <a:pt x="3237" y="549"/>
                </a:moveTo>
                <a:lnTo>
                  <a:pt x="3237" y="604"/>
                </a:lnTo>
                <a:lnTo>
                  <a:pt x="3334" y="604"/>
                </a:lnTo>
                <a:lnTo>
                  <a:pt x="3332" y="896"/>
                </a:lnTo>
                <a:lnTo>
                  <a:pt x="3396" y="896"/>
                </a:lnTo>
                <a:lnTo>
                  <a:pt x="3399" y="604"/>
                </a:lnTo>
                <a:lnTo>
                  <a:pt x="3495" y="604"/>
                </a:lnTo>
                <a:lnTo>
                  <a:pt x="3495" y="549"/>
                </a:lnTo>
                <a:lnTo>
                  <a:pt x="3237" y="549"/>
                </a:lnTo>
                <a:close/>
                <a:moveTo>
                  <a:pt x="1216" y="549"/>
                </a:moveTo>
                <a:lnTo>
                  <a:pt x="1213" y="896"/>
                </a:lnTo>
                <a:lnTo>
                  <a:pt x="1277" y="896"/>
                </a:lnTo>
                <a:lnTo>
                  <a:pt x="1280" y="549"/>
                </a:lnTo>
                <a:lnTo>
                  <a:pt x="1216" y="549"/>
                </a:lnTo>
                <a:close/>
                <a:moveTo>
                  <a:pt x="2012" y="549"/>
                </a:moveTo>
                <a:lnTo>
                  <a:pt x="2009" y="896"/>
                </a:lnTo>
                <a:lnTo>
                  <a:pt x="2198" y="896"/>
                </a:lnTo>
                <a:lnTo>
                  <a:pt x="2198" y="841"/>
                </a:lnTo>
                <a:lnTo>
                  <a:pt x="2075" y="841"/>
                </a:lnTo>
                <a:lnTo>
                  <a:pt x="2075" y="746"/>
                </a:lnTo>
                <a:lnTo>
                  <a:pt x="2196" y="746"/>
                </a:lnTo>
                <a:lnTo>
                  <a:pt x="2196" y="694"/>
                </a:lnTo>
                <a:lnTo>
                  <a:pt x="2076" y="694"/>
                </a:lnTo>
                <a:lnTo>
                  <a:pt x="2077" y="604"/>
                </a:lnTo>
                <a:lnTo>
                  <a:pt x="2198" y="604"/>
                </a:lnTo>
                <a:lnTo>
                  <a:pt x="2198" y="549"/>
                </a:lnTo>
                <a:lnTo>
                  <a:pt x="2012" y="549"/>
                </a:lnTo>
                <a:close/>
                <a:moveTo>
                  <a:pt x="2284" y="549"/>
                </a:moveTo>
                <a:lnTo>
                  <a:pt x="2280" y="896"/>
                </a:lnTo>
                <a:lnTo>
                  <a:pt x="2346" y="896"/>
                </a:lnTo>
                <a:lnTo>
                  <a:pt x="2346" y="757"/>
                </a:lnTo>
                <a:lnTo>
                  <a:pt x="2366" y="757"/>
                </a:lnTo>
                <a:cubicBezTo>
                  <a:pt x="2376" y="757"/>
                  <a:pt x="2384" y="761"/>
                  <a:pt x="2390" y="769"/>
                </a:cubicBezTo>
                <a:lnTo>
                  <a:pt x="2486" y="904"/>
                </a:lnTo>
                <a:lnTo>
                  <a:pt x="2543" y="869"/>
                </a:lnTo>
                <a:lnTo>
                  <a:pt x="2444" y="740"/>
                </a:lnTo>
                <a:cubicBezTo>
                  <a:pt x="2485" y="725"/>
                  <a:pt x="2512" y="693"/>
                  <a:pt x="2512" y="649"/>
                </a:cubicBezTo>
                <a:cubicBezTo>
                  <a:pt x="2512" y="594"/>
                  <a:pt x="2477" y="549"/>
                  <a:pt x="2394" y="549"/>
                </a:cubicBezTo>
                <a:lnTo>
                  <a:pt x="2284" y="549"/>
                </a:lnTo>
                <a:close/>
                <a:moveTo>
                  <a:pt x="3068" y="549"/>
                </a:moveTo>
                <a:lnTo>
                  <a:pt x="2935" y="885"/>
                </a:lnTo>
                <a:lnTo>
                  <a:pt x="2994" y="904"/>
                </a:lnTo>
                <a:lnTo>
                  <a:pt x="3033" y="804"/>
                </a:lnTo>
                <a:lnTo>
                  <a:pt x="3155" y="804"/>
                </a:lnTo>
                <a:lnTo>
                  <a:pt x="3189" y="904"/>
                </a:lnTo>
                <a:lnTo>
                  <a:pt x="3252" y="885"/>
                </a:lnTo>
                <a:lnTo>
                  <a:pt x="3127" y="549"/>
                </a:lnTo>
                <a:lnTo>
                  <a:pt x="3068" y="549"/>
                </a:lnTo>
                <a:close/>
                <a:moveTo>
                  <a:pt x="3555" y="549"/>
                </a:moveTo>
                <a:lnTo>
                  <a:pt x="3552" y="896"/>
                </a:lnTo>
                <a:lnTo>
                  <a:pt x="3616" y="896"/>
                </a:lnTo>
                <a:lnTo>
                  <a:pt x="3619" y="549"/>
                </a:lnTo>
                <a:lnTo>
                  <a:pt x="3555" y="549"/>
                </a:lnTo>
                <a:close/>
                <a:moveTo>
                  <a:pt x="4567" y="549"/>
                </a:moveTo>
                <a:lnTo>
                  <a:pt x="4433" y="885"/>
                </a:lnTo>
                <a:lnTo>
                  <a:pt x="4493" y="904"/>
                </a:lnTo>
                <a:lnTo>
                  <a:pt x="4532" y="804"/>
                </a:lnTo>
                <a:lnTo>
                  <a:pt x="4653" y="804"/>
                </a:lnTo>
                <a:lnTo>
                  <a:pt x="4687" y="904"/>
                </a:lnTo>
                <a:lnTo>
                  <a:pt x="4750" y="885"/>
                </a:lnTo>
                <a:lnTo>
                  <a:pt x="4626" y="549"/>
                </a:lnTo>
                <a:lnTo>
                  <a:pt x="4567" y="549"/>
                </a:lnTo>
                <a:close/>
                <a:moveTo>
                  <a:pt x="4821" y="549"/>
                </a:moveTo>
                <a:lnTo>
                  <a:pt x="4818" y="896"/>
                </a:lnTo>
                <a:lnTo>
                  <a:pt x="5018" y="896"/>
                </a:lnTo>
                <a:lnTo>
                  <a:pt x="5018" y="841"/>
                </a:lnTo>
                <a:lnTo>
                  <a:pt x="4882" y="841"/>
                </a:lnTo>
                <a:lnTo>
                  <a:pt x="4885" y="549"/>
                </a:lnTo>
                <a:lnTo>
                  <a:pt x="4821" y="549"/>
                </a:lnTo>
                <a:close/>
                <a:moveTo>
                  <a:pt x="3861" y="594"/>
                </a:moveTo>
                <a:cubicBezTo>
                  <a:pt x="3933" y="594"/>
                  <a:pt x="3980" y="649"/>
                  <a:pt x="3980" y="723"/>
                </a:cubicBezTo>
                <a:cubicBezTo>
                  <a:pt x="3980" y="792"/>
                  <a:pt x="3933" y="851"/>
                  <a:pt x="3861" y="851"/>
                </a:cubicBezTo>
                <a:cubicBezTo>
                  <a:pt x="3789" y="851"/>
                  <a:pt x="3742" y="799"/>
                  <a:pt x="3742" y="723"/>
                </a:cubicBezTo>
                <a:cubicBezTo>
                  <a:pt x="3742" y="642"/>
                  <a:pt x="3802" y="594"/>
                  <a:pt x="3861" y="594"/>
                </a:cubicBezTo>
                <a:close/>
                <a:moveTo>
                  <a:pt x="2348" y="601"/>
                </a:moveTo>
                <a:lnTo>
                  <a:pt x="2386" y="601"/>
                </a:lnTo>
                <a:cubicBezTo>
                  <a:pt x="2418" y="601"/>
                  <a:pt x="2444" y="618"/>
                  <a:pt x="2444" y="651"/>
                </a:cubicBezTo>
                <a:cubicBezTo>
                  <a:pt x="2444" y="697"/>
                  <a:pt x="2406" y="705"/>
                  <a:pt x="2387" y="705"/>
                </a:cubicBezTo>
                <a:lnTo>
                  <a:pt x="2347" y="705"/>
                </a:lnTo>
                <a:lnTo>
                  <a:pt x="2348" y="601"/>
                </a:lnTo>
                <a:close/>
                <a:moveTo>
                  <a:pt x="3096" y="616"/>
                </a:moveTo>
                <a:lnTo>
                  <a:pt x="3097" y="616"/>
                </a:lnTo>
                <a:lnTo>
                  <a:pt x="3137" y="752"/>
                </a:lnTo>
                <a:lnTo>
                  <a:pt x="3052" y="752"/>
                </a:lnTo>
                <a:lnTo>
                  <a:pt x="3096" y="616"/>
                </a:lnTo>
                <a:close/>
                <a:moveTo>
                  <a:pt x="4594" y="616"/>
                </a:moveTo>
                <a:lnTo>
                  <a:pt x="4595" y="616"/>
                </a:lnTo>
                <a:lnTo>
                  <a:pt x="4635" y="752"/>
                </a:lnTo>
                <a:lnTo>
                  <a:pt x="4551" y="752"/>
                </a:lnTo>
                <a:lnTo>
                  <a:pt x="4594" y="616"/>
                </a:lnTo>
                <a:close/>
              </a:path>
            </a:pathLst>
          </a:custGeom>
          <a:solidFill>
            <a:srgbClr val="9C83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3" name="Freeform 5"/>
          <p:cNvSpPr>
            <a:spLocks noEditPoints="1"/>
          </p:cNvSpPr>
          <p:nvPr/>
        </p:nvSpPr>
        <p:spPr bwMode="auto">
          <a:xfrm>
            <a:off x="8389200" y="1792266"/>
            <a:ext cx="2713639" cy="755276"/>
          </a:xfrm>
          <a:custGeom>
            <a:avLst/>
            <a:gdLst>
              <a:gd name="T0" fmla="*/ 681 w 8416"/>
              <a:gd name="T1" fmla="*/ 1878 h 2344"/>
              <a:gd name="T2" fmla="*/ 2543 w 8416"/>
              <a:gd name="T3" fmla="*/ 729 h 2344"/>
              <a:gd name="T4" fmla="*/ 7222 w 8416"/>
              <a:gd name="T5" fmla="*/ 302 h 2344"/>
              <a:gd name="T6" fmla="*/ 2909 w 8416"/>
              <a:gd name="T7" fmla="*/ 987 h 2344"/>
              <a:gd name="T8" fmla="*/ 3399 w 8416"/>
              <a:gd name="T9" fmla="*/ 221 h 2344"/>
              <a:gd name="T10" fmla="*/ 2799 w 8416"/>
              <a:gd name="T11" fmla="*/ 221 h 2344"/>
              <a:gd name="T12" fmla="*/ 1661 w 8416"/>
              <a:gd name="T13" fmla="*/ 1112 h 2344"/>
              <a:gd name="T14" fmla="*/ 925 w 8416"/>
              <a:gd name="T15" fmla="*/ 438 h 2344"/>
              <a:gd name="T16" fmla="*/ 4030 w 8416"/>
              <a:gd name="T17" fmla="*/ 964 h 2344"/>
              <a:gd name="T18" fmla="*/ 3825 w 8416"/>
              <a:gd name="T19" fmla="*/ 414 h 2344"/>
              <a:gd name="T20" fmla="*/ 4226 w 8416"/>
              <a:gd name="T21" fmla="*/ 427 h 2344"/>
              <a:gd name="T22" fmla="*/ 4576 w 8416"/>
              <a:gd name="T23" fmla="*/ 654 h 2344"/>
              <a:gd name="T24" fmla="*/ 4927 w 8416"/>
              <a:gd name="T25" fmla="*/ 654 h 2344"/>
              <a:gd name="T26" fmla="*/ 4662 w 8416"/>
              <a:gd name="T27" fmla="*/ 523 h 2344"/>
              <a:gd name="T28" fmla="*/ 5753 w 8416"/>
              <a:gd name="T29" fmla="*/ 707 h 2344"/>
              <a:gd name="T30" fmla="*/ 6277 w 8416"/>
              <a:gd name="T31" fmla="*/ 977 h 2344"/>
              <a:gd name="T32" fmla="*/ 6264 w 8416"/>
              <a:gd name="T33" fmla="*/ 522 h 2344"/>
              <a:gd name="T34" fmla="*/ 6512 w 8416"/>
              <a:gd name="T35" fmla="*/ 516 h 2344"/>
              <a:gd name="T36" fmla="*/ 6515 w 8416"/>
              <a:gd name="T37" fmla="*/ 728 h 2344"/>
              <a:gd name="T38" fmla="*/ 6907 w 8416"/>
              <a:gd name="T39" fmla="*/ 655 h 2344"/>
              <a:gd name="T40" fmla="*/ 7790 w 8416"/>
              <a:gd name="T41" fmla="*/ 977 h 2344"/>
              <a:gd name="T42" fmla="*/ 7777 w 8416"/>
              <a:gd name="T43" fmla="*/ 522 h 2344"/>
              <a:gd name="T44" fmla="*/ 8178 w 8416"/>
              <a:gd name="T45" fmla="*/ 1001 h 2344"/>
              <a:gd name="T46" fmla="*/ 8398 w 8416"/>
              <a:gd name="T47" fmla="*/ 730 h 2344"/>
              <a:gd name="T48" fmla="*/ 7216 w 8416"/>
              <a:gd name="T49" fmla="*/ 427 h 2344"/>
              <a:gd name="T50" fmla="*/ 3823 w 8416"/>
              <a:gd name="T51" fmla="*/ 497 h 2344"/>
              <a:gd name="T52" fmla="*/ 5468 w 8416"/>
              <a:gd name="T53" fmla="*/ 497 h 2344"/>
              <a:gd name="T54" fmla="*/ 580 w 8416"/>
              <a:gd name="T55" fmla="*/ 649 h 2344"/>
              <a:gd name="T56" fmla="*/ 580 w 8416"/>
              <a:gd name="T57" fmla="*/ 1216 h 2344"/>
              <a:gd name="T58" fmla="*/ 925 w 8416"/>
              <a:gd name="T59" fmla="*/ 1890 h 2344"/>
              <a:gd name="T60" fmla="*/ 2232 w 8416"/>
              <a:gd name="T61" fmla="*/ 1519 h 2344"/>
              <a:gd name="T62" fmla="*/ 5849 w 8416"/>
              <a:gd name="T63" fmla="*/ 2066 h 2344"/>
              <a:gd name="T64" fmla="*/ 2800 w 8416"/>
              <a:gd name="T65" fmla="*/ 2066 h 2344"/>
              <a:gd name="T66" fmla="*/ 3431 w 8416"/>
              <a:gd name="T67" fmla="*/ 2066 h 2344"/>
              <a:gd name="T68" fmla="*/ 2989 w 8416"/>
              <a:gd name="T69" fmla="*/ 1299 h 2344"/>
              <a:gd name="T70" fmla="*/ 5055 w 8416"/>
              <a:gd name="T71" fmla="*/ 1844 h 2344"/>
              <a:gd name="T72" fmla="*/ 4517 w 8416"/>
              <a:gd name="T73" fmla="*/ 1299 h 2344"/>
              <a:gd name="T74" fmla="*/ 4671 w 8416"/>
              <a:gd name="T75" fmla="*/ 1609 h 2344"/>
              <a:gd name="T76" fmla="*/ 3792 w 8416"/>
              <a:gd name="T77" fmla="*/ 1595 h 2344"/>
              <a:gd name="T78" fmla="*/ 3749 w 8416"/>
              <a:gd name="T79" fmla="*/ 2079 h 2344"/>
              <a:gd name="T80" fmla="*/ 4056 w 8416"/>
              <a:gd name="T81" fmla="*/ 1939 h 2344"/>
              <a:gd name="T82" fmla="*/ 6115 w 8416"/>
              <a:gd name="T83" fmla="*/ 1787 h 2344"/>
              <a:gd name="T84" fmla="*/ 7397 w 8416"/>
              <a:gd name="T85" fmla="*/ 1780 h 2344"/>
              <a:gd name="T86" fmla="*/ 7551 w 8416"/>
              <a:gd name="T87" fmla="*/ 1780 h 2344"/>
              <a:gd name="T88" fmla="*/ 8147 w 8416"/>
              <a:gd name="T89" fmla="*/ 1487 h 2344"/>
              <a:gd name="T90" fmla="*/ 8187 w 8416"/>
              <a:gd name="T91" fmla="*/ 1971 h 2344"/>
              <a:gd name="T92" fmla="*/ 5175 w 8416"/>
              <a:gd name="T93" fmla="*/ 1857 h 2344"/>
              <a:gd name="T94" fmla="*/ 5695 w 8416"/>
              <a:gd name="T95" fmla="*/ 2066 h 2344"/>
              <a:gd name="T96" fmla="*/ 5322 w 8416"/>
              <a:gd name="T97" fmla="*/ 1802 h 2344"/>
              <a:gd name="T98" fmla="*/ 7136 w 8416"/>
              <a:gd name="T99" fmla="*/ 2066 h 2344"/>
              <a:gd name="T100" fmla="*/ 6918 w 8416"/>
              <a:gd name="T101" fmla="*/ 1500 h 2344"/>
              <a:gd name="T102" fmla="*/ 8156 w 8416"/>
              <a:gd name="T103" fmla="*/ 1595 h 2344"/>
              <a:gd name="T104" fmla="*/ 6411 w 8416"/>
              <a:gd name="T105" fmla="*/ 1601 h 2344"/>
              <a:gd name="T106" fmla="*/ 4671 w 8416"/>
              <a:gd name="T107" fmla="*/ 1945 h 2344"/>
              <a:gd name="T108" fmla="*/ 3786 w 8416"/>
              <a:gd name="T109" fmla="*/ 1971 h 2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8416" h="2344">
                <a:moveTo>
                  <a:pt x="1803" y="1"/>
                </a:moveTo>
                <a:cubicBezTo>
                  <a:pt x="1742" y="1"/>
                  <a:pt x="1680" y="5"/>
                  <a:pt x="1616" y="12"/>
                </a:cubicBezTo>
                <a:cubicBezTo>
                  <a:pt x="1227" y="56"/>
                  <a:pt x="975" y="199"/>
                  <a:pt x="681" y="449"/>
                </a:cubicBezTo>
                <a:cubicBezTo>
                  <a:pt x="433" y="660"/>
                  <a:pt x="234" y="900"/>
                  <a:pt x="0" y="1164"/>
                </a:cubicBezTo>
                <a:cubicBezTo>
                  <a:pt x="234" y="1427"/>
                  <a:pt x="433" y="1668"/>
                  <a:pt x="681" y="1878"/>
                </a:cubicBezTo>
                <a:cubicBezTo>
                  <a:pt x="975" y="2128"/>
                  <a:pt x="1227" y="2272"/>
                  <a:pt x="1616" y="2315"/>
                </a:cubicBezTo>
                <a:cubicBezTo>
                  <a:pt x="1872" y="2344"/>
                  <a:pt x="2102" y="2322"/>
                  <a:pt x="2267" y="2210"/>
                </a:cubicBezTo>
                <a:cubicBezTo>
                  <a:pt x="2523" y="2036"/>
                  <a:pt x="2581" y="1814"/>
                  <a:pt x="2543" y="1599"/>
                </a:cubicBezTo>
                <a:cubicBezTo>
                  <a:pt x="2506" y="1396"/>
                  <a:pt x="2342" y="1270"/>
                  <a:pt x="2148" y="1164"/>
                </a:cubicBezTo>
                <a:cubicBezTo>
                  <a:pt x="2342" y="1058"/>
                  <a:pt x="2506" y="932"/>
                  <a:pt x="2543" y="729"/>
                </a:cubicBezTo>
                <a:cubicBezTo>
                  <a:pt x="2581" y="514"/>
                  <a:pt x="2523" y="292"/>
                  <a:pt x="2267" y="118"/>
                </a:cubicBezTo>
                <a:cubicBezTo>
                  <a:pt x="2143" y="33"/>
                  <a:pt x="1983" y="0"/>
                  <a:pt x="1803" y="1"/>
                </a:cubicBezTo>
                <a:close/>
                <a:moveTo>
                  <a:pt x="7106" y="186"/>
                </a:moveTo>
                <a:lnTo>
                  <a:pt x="7106" y="302"/>
                </a:lnTo>
                <a:lnTo>
                  <a:pt x="7222" y="302"/>
                </a:lnTo>
                <a:lnTo>
                  <a:pt x="7222" y="186"/>
                </a:lnTo>
                <a:lnTo>
                  <a:pt x="7106" y="186"/>
                </a:lnTo>
                <a:close/>
                <a:moveTo>
                  <a:pt x="2799" y="221"/>
                </a:moveTo>
                <a:lnTo>
                  <a:pt x="2799" y="987"/>
                </a:lnTo>
                <a:lnTo>
                  <a:pt x="2909" y="987"/>
                </a:lnTo>
                <a:lnTo>
                  <a:pt x="2909" y="357"/>
                </a:lnTo>
                <a:lnTo>
                  <a:pt x="2911" y="357"/>
                </a:lnTo>
                <a:lnTo>
                  <a:pt x="3258" y="987"/>
                </a:lnTo>
                <a:lnTo>
                  <a:pt x="3399" y="987"/>
                </a:lnTo>
                <a:lnTo>
                  <a:pt x="3399" y="221"/>
                </a:lnTo>
                <a:lnTo>
                  <a:pt x="3289" y="221"/>
                </a:lnTo>
                <a:lnTo>
                  <a:pt x="3289" y="838"/>
                </a:lnTo>
                <a:lnTo>
                  <a:pt x="3287" y="838"/>
                </a:lnTo>
                <a:lnTo>
                  <a:pt x="2949" y="221"/>
                </a:lnTo>
                <a:lnTo>
                  <a:pt x="2799" y="221"/>
                </a:lnTo>
                <a:close/>
                <a:moveTo>
                  <a:pt x="1739" y="230"/>
                </a:moveTo>
                <a:cubicBezTo>
                  <a:pt x="1913" y="232"/>
                  <a:pt x="2042" y="283"/>
                  <a:pt x="2137" y="373"/>
                </a:cubicBezTo>
                <a:cubicBezTo>
                  <a:pt x="2278" y="507"/>
                  <a:pt x="2275" y="715"/>
                  <a:pt x="2232" y="809"/>
                </a:cubicBezTo>
                <a:cubicBezTo>
                  <a:pt x="2174" y="935"/>
                  <a:pt x="2063" y="1045"/>
                  <a:pt x="1947" y="1084"/>
                </a:cubicBezTo>
                <a:cubicBezTo>
                  <a:pt x="1866" y="1111"/>
                  <a:pt x="1756" y="1112"/>
                  <a:pt x="1661" y="1112"/>
                </a:cubicBezTo>
                <a:lnTo>
                  <a:pt x="1661" y="233"/>
                </a:lnTo>
                <a:cubicBezTo>
                  <a:pt x="1688" y="231"/>
                  <a:pt x="1714" y="230"/>
                  <a:pt x="1739" y="230"/>
                </a:cubicBezTo>
                <a:close/>
                <a:moveTo>
                  <a:pt x="1341" y="280"/>
                </a:moveTo>
                <a:lnTo>
                  <a:pt x="1341" y="1112"/>
                </a:lnTo>
                <a:cubicBezTo>
                  <a:pt x="1341" y="1112"/>
                  <a:pt x="1036" y="633"/>
                  <a:pt x="925" y="438"/>
                </a:cubicBezTo>
                <a:cubicBezTo>
                  <a:pt x="1050" y="376"/>
                  <a:pt x="1193" y="313"/>
                  <a:pt x="1341" y="280"/>
                </a:cubicBezTo>
                <a:close/>
                <a:moveTo>
                  <a:pt x="3825" y="414"/>
                </a:moveTo>
                <a:cubicBezTo>
                  <a:pt x="3667" y="414"/>
                  <a:pt x="3563" y="532"/>
                  <a:pt x="3563" y="697"/>
                </a:cubicBezTo>
                <a:cubicBezTo>
                  <a:pt x="3563" y="880"/>
                  <a:pt x="3654" y="1001"/>
                  <a:pt x="3853" y="1001"/>
                </a:cubicBezTo>
                <a:cubicBezTo>
                  <a:pt x="3945" y="1001"/>
                  <a:pt x="3990" y="979"/>
                  <a:pt x="4030" y="964"/>
                </a:cubicBezTo>
                <a:lnTo>
                  <a:pt x="4030" y="861"/>
                </a:lnTo>
                <a:cubicBezTo>
                  <a:pt x="4004" y="882"/>
                  <a:pt x="3925" y="917"/>
                  <a:pt x="3857" y="917"/>
                </a:cubicBezTo>
                <a:cubicBezTo>
                  <a:pt x="3759" y="917"/>
                  <a:pt x="3673" y="841"/>
                  <a:pt x="3673" y="730"/>
                </a:cubicBezTo>
                <a:lnTo>
                  <a:pt x="4072" y="730"/>
                </a:lnTo>
                <a:cubicBezTo>
                  <a:pt x="4072" y="550"/>
                  <a:pt x="4012" y="414"/>
                  <a:pt x="3825" y="414"/>
                </a:cubicBezTo>
                <a:close/>
                <a:moveTo>
                  <a:pt x="4503" y="414"/>
                </a:moveTo>
                <a:cubicBezTo>
                  <a:pt x="4420" y="414"/>
                  <a:pt x="4364" y="444"/>
                  <a:pt x="4325" y="509"/>
                </a:cubicBezTo>
                <a:lnTo>
                  <a:pt x="4323" y="509"/>
                </a:lnTo>
                <a:lnTo>
                  <a:pt x="4323" y="427"/>
                </a:lnTo>
                <a:lnTo>
                  <a:pt x="4226" y="427"/>
                </a:lnTo>
                <a:lnTo>
                  <a:pt x="4226" y="987"/>
                </a:lnTo>
                <a:lnTo>
                  <a:pt x="4329" y="987"/>
                </a:lnTo>
                <a:lnTo>
                  <a:pt x="4329" y="705"/>
                </a:lnTo>
                <a:cubicBezTo>
                  <a:pt x="4329" y="601"/>
                  <a:pt x="4371" y="498"/>
                  <a:pt x="4477" y="498"/>
                </a:cubicBezTo>
                <a:cubicBezTo>
                  <a:pt x="4560" y="498"/>
                  <a:pt x="4576" y="584"/>
                  <a:pt x="4576" y="654"/>
                </a:cubicBezTo>
                <a:lnTo>
                  <a:pt x="4576" y="987"/>
                </a:lnTo>
                <a:lnTo>
                  <a:pt x="4680" y="987"/>
                </a:lnTo>
                <a:lnTo>
                  <a:pt x="4680" y="705"/>
                </a:lnTo>
                <a:cubicBezTo>
                  <a:pt x="4680" y="601"/>
                  <a:pt x="4721" y="498"/>
                  <a:pt x="4827" y="498"/>
                </a:cubicBezTo>
                <a:cubicBezTo>
                  <a:pt x="4910" y="498"/>
                  <a:pt x="4927" y="584"/>
                  <a:pt x="4927" y="654"/>
                </a:cubicBezTo>
                <a:lnTo>
                  <a:pt x="4927" y="987"/>
                </a:lnTo>
                <a:lnTo>
                  <a:pt x="5030" y="987"/>
                </a:lnTo>
                <a:lnTo>
                  <a:pt x="5030" y="628"/>
                </a:lnTo>
                <a:cubicBezTo>
                  <a:pt x="5030" y="506"/>
                  <a:pt x="4978" y="414"/>
                  <a:pt x="4836" y="414"/>
                </a:cubicBezTo>
                <a:cubicBezTo>
                  <a:pt x="4785" y="414"/>
                  <a:pt x="4701" y="443"/>
                  <a:pt x="4662" y="523"/>
                </a:cubicBezTo>
                <a:cubicBezTo>
                  <a:pt x="4633" y="447"/>
                  <a:pt x="4568" y="414"/>
                  <a:pt x="4503" y="414"/>
                </a:cubicBezTo>
                <a:close/>
                <a:moveTo>
                  <a:pt x="5468" y="414"/>
                </a:moveTo>
                <a:cubicBezTo>
                  <a:pt x="5297" y="414"/>
                  <a:pt x="5183" y="537"/>
                  <a:pt x="5183" y="707"/>
                </a:cubicBezTo>
                <a:cubicBezTo>
                  <a:pt x="5183" y="868"/>
                  <a:pt x="5299" y="1001"/>
                  <a:pt x="5468" y="1001"/>
                </a:cubicBezTo>
                <a:cubicBezTo>
                  <a:pt x="5636" y="1001"/>
                  <a:pt x="5753" y="868"/>
                  <a:pt x="5753" y="707"/>
                </a:cubicBezTo>
                <a:cubicBezTo>
                  <a:pt x="5753" y="537"/>
                  <a:pt x="5639" y="414"/>
                  <a:pt x="5468" y="414"/>
                </a:cubicBezTo>
                <a:close/>
                <a:moveTo>
                  <a:pt x="6147" y="414"/>
                </a:moveTo>
                <a:cubicBezTo>
                  <a:pt x="5976" y="414"/>
                  <a:pt x="5862" y="537"/>
                  <a:pt x="5862" y="707"/>
                </a:cubicBezTo>
                <a:cubicBezTo>
                  <a:pt x="5862" y="868"/>
                  <a:pt x="5978" y="1001"/>
                  <a:pt x="6147" y="1001"/>
                </a:cubicBezTo>
                <a:cubicBezTo>
                  <a:pt x="6184" y="1001"/>
                  <a:pt x="6234" y="997"/>
                  <a:pt x="6277" y="977"/>
                </a:cubicBezTo>
                <a:lnTo>
                  <a:pt x="6269" y="885"/>
                </a:lnTo>
                <a:cubicBezTo>
                  <a:pt x="6237" y="906"/>
                  <a:pt x="6193" y="917"/>
                  <a:pt x="6158" y="917"/>
                </a:cubicBezTo>
                <a:cubicBezTo>
                  <a:pt x="6025" y="917"/>
                  <a:pt x="5971" y="807"/>
                  <a:pt x="5971" y="707"/>
                </a:cubicBezTo>
                <a:cubicBezTo>
                  <a:pt x="5971" y="601"/>
                  <a:pt x="6036" y="497"/>
                  <a:pt x="6152" y="497"/>
                </a:cubicBezTo>
                <a:cubicBezTo>
                  <a:pt x="6184" y="497"/>
                  <a:pt x="6224" y="505"/>
                  <a:pt x="6264" y="522"/>
                </a:cubicBezTo>
                <a:lnTo>
                  <a:pt x="6272" y="436"/>
                </a:lnTo>
                <a:cubicBezTo>
                  <a:pt x="6243" y="424"/>
                  <a:pt x="6189" y="414"/>
                  <a:pt x="6147" y="414"/>
                </a:cubicBezTo>
                <a:close/>
                <a:moveTo>
                  <a:pt x="6697" y="414"/>
                </a:moveTo>
                <a:cubicBezTo>
                  <a:pt x="6619" y="414"/>
                  <a:pt x="6545" y="452"/>
                  <a:pt x="6514" y="516"/>
                </a:cubicBezTo>
                <a:lnTo>
                  <a:pt x="6512" y="516"/>
                </a:lnTo>
                <a:lnTo>
                  <a:pt x="6512" y="427"/>
                </a:lnTo>
                <a:lnTo>
                  <a:pt x="6412" y="427"/>
                </a:lnTo>
                <a:lnTo>
                  <a:pt x="6412" y="987"/>
                </a:lnTo>
                <a:lnTo>
                  <a:pt x="6515" y="987"/>
                </a:lnTo>
                <a:lnTo>
                  <a:pt x="6515" y="728"/>
                </a:lnTo>
                <a:cubicBezTo>
                  <a:pt x="6515" y="592"/>
                  <a:pt x="6568" y="498"/>
                  <a:pt x="6685" y="498"/>
                </a:cubicBezTo>
                <a:cubicBezTo>
                  <a:pt x="6775" y="503"/>
                  <a:pt x="6804" y="567"/>
                  <a:pt x="6804" y="697"/>
                </a:cubicBezTo>
                <a:lnTo>
                  <a:pt x="6804" y="987"/>
                </a:lnTo>
                <a:lnTo>
                  <a:pt x="6907" y="987"/>
                </a:lnTo>
                <a:lnTo>
                  <a:pt x="6907" y="655"/>
                </a:lnTo>
                <a:cubicBezTo>
                  <a:pt x="6907" y="504"/>
                  <a:pt x="6842" y="414"/>
                  <a:pt x="6697" y="414"/>
                </a:cubicBezTo>
                <a:close/>
                <a:moveTo>
                  <a:pt x="7661" y="414"/>
                </a:moveTo>
                <a:cubicBezTo>
                  <a:pt x="7489" y="414"/>
                  <a:pt x="7375" y="537"/>
                  <a:pt x="7375" y="707"/>
                </a:cubicBezTo>
                <a:cubicBezTo>
                  <a:pt x="7375" y="868"/>
                  <a:pt x="7491" y="1001"/>
                  <a:pt x="7661" y="1001"/>
                </a:cubicBezTo>
                <a:cubicBezTo>
                  <a:pt x="7698" y="1001"/>
                  <a:pt x="7747" y="997"/>
                  <a:pt x="7790" y="977"/>
                </a:cubicBezTo>
                <a:lnTo>
                  <a:pt x="7783" y="885"/>
                </a:lnTo>
                <a:cubicBezTo>
                  <a:pt x="7751" y="906"/>
                  <a:pt x="7707" y="917"/>
                  <a:pt x="7672" y="917"/>
                </a:cubicBezTo>
                <a:cubicBezTo>
                  <a:pt x="7539" y="917"/>
                  <a:pt x="7485" y="807"/>
                  <a:pt x="7485" y="707"/>
                </a:cubicBezTo>
                <a:cubicBezTo>
                  <a:pt x="7485" y="601"/>
                  <a:pt x="7550" y="497"/>
                  <a:pt x="7665" y="497"/>
                </a:cubicBezTo>
                <a:cubicBezTo>
                  <a:pt x="7698" y="497"/>
                  <a:pt x="7738" y="505"/>
                  <a:pt x="7777" y="522"/>
                </a:cubicBezTo>
                <a:lnTo>
                  <a:pt x="7786" y="436"/>
                </a:lnTo>
                <a:cubicBezTo>
                  <a:pt x="7756" y="424"/>
                  <a:pt x="7702" y="414"/>
                  <a:pt x="7661" y="414"/>
                </a:cubicBezTo>
                <a:close/>
                <a:moveTo>
                  <a:pt x="8150" y="414"/>
                </a:moveTo>
                <a:cubicBezTo>
                  <a:pt x="7992" y="414"/>
                  <a:pt x="7888" y="532"/>
                  <a:pt x="7888" y="697"/>
                </a:cubicBezTo>
                <a:cubicBezTo>
                  <a:pt x="7888" y="880"/>
                  <a:pt x="7979" y="1001"/>
                  <a:pt x="8178" y="1001"/>
                </a:cubicBezTo>
                <a:cubicBezTo>
                  <a:pt x="8270" y="1001"/>
                  <a:pt x="8315" y="979"/>
                  <a:pt x="8355" y="964"/>
                </a:cubicBezTo>
                <a:lnTo>
                  <a:pt x="8355" y="861"/>
                </a:lnTo>
                <a:cubicBezTo>
                  <a:pt x="8330" y="882"/>
                  <a:pt x="8250" y="917"/>
                  <a:pt x="8182" y="917"/>
                </a:cubicBezTo>
                <a:cubicBezTo>
                  <a:pt x="8085" y="917"/>
                  <a:pt x="7998" y="841"/>
                  <a:pt x="7998" y="730"/>
                </a:cubicBezTo>
                <a:lnTo>
                  <a:pt x="8398" y="730"/>
                </a:lnTo>
                <a:cubicBezTo>
                  <a:pt x="8398" y="550"/>
                  <a:pt x="8337" y="414"/>
                  <a:pt x="8150" y="414"/>
                </a:cubicBezTo>
                <a:close/>
                <a:moveTo>
                  <a:pt x="7113" y="427"/>
                </a:moveTo>
                <a:lnTo>
                  <a:pt x="7113" y="987"/>
                </a:lnTo>
                <a:lnTo>
                  <a:pt x="7216" y="987"/>
                </a:lnTo>
                <a:lnTo>
                  <a:pt x="7216" y="427"/>
                </a:lnTo>
                <a:lnTo>
                  <a:pt x="7113" y="427"/>
                </a:lnTo>
                <a:close/>
                <a:moveTo>
                  <a:pt x="3823" y="497"/>
                </a:moveTo>
                <a:cubicBezTo>
                  <a:pt x="3912" y="497"/>
                  <a:pt x="3963" y="568"/>
                  <a:pt x="3963" y="653"/>
                </a:cubicBezTo>
                <a:lnTo>
                  <a:pt x="3673" y="653"/>
                </a:lnTo>
                <a:cubicBezTo>
                  <a:pt x="3680" y="581"/>
                  <a:pt x="3722" y="497"/>
                  <a:pt x="3823" y="497"/>
                </a:cubicBezTo>
                <a:close/>
                <a:moveTo>
                  <a:pt x="5468" y="497"/>
                </a:moveTo>
                <a:cubicBezTo>
                  <a:pt x="5578" y="497"/>
                  <a:pt x="5643" y="601"/>
                  <a:pt x="5643" y="707"/>
                </a:cubicBezTo>
                <a:cubicBezTo>
                  <a:pt x="5643" y="807"/>
                  <a:pt x="5589" y="917"/>
                  <a:pt x="5468" y="917"/>
                </a:cubicBezTo>
                <a:cubicBezTo>
                  <a:pt x="5346" y="917"/>
                  <a:pt x="5293" y="807"/>
                  <a:pt x="5293" y="707"/>
                </a:cubicBezTo>
                <a:cubicBezTo>
                  <a:pt x="5293" y="601"/>
                  <a:pt x="5357" y="497"/>
                  <a:pt x="5468" y="497"/>
                </a:cubicBezTo>
                <a:close/>
                <a:moveTo>
                  <a:pt x="8148" y="497"/>
                </a:moveTo>
                <a:cubicBezTo>
                  <a:pt x="8237" y="497"/>
                  <a:pt x="8288" y="568"/>
                  <a:pt x="8288" y="653"/>
                </a:cubicBezTo>
                <a:lnTo>
                  <a:pt x="7998" y="653"/>
                </a:lnTo>
                <a:cubicBezTo>
                  <a:pt x="8005" y="581"/>
                  <a:pt x="8047" y="497"/>
                  <a:pt x="8148" y="497"/>
                </a:cubicBezTo>
                <a:close/>
                <a:moveTo>
                  <a:pt x="580" y="649"/>
                </a:moveTo>
                <a:lnTo>
                  <a:pt x="580" y="1112"/>
                </a:lnTo>
                <a:lnTo>
                  <a:pt x="134" y="1112"/>
                </a:lnTo>
                <a:cubicBezTo>
                  <a:pt x="267" y="957"/>
                  <a:pt x="435" y="784"/>
                  <a:pt x="580" y="649"/>
                </a:cubicBezTo>
                <a:close/>
                <a:moveTo>
                  <a:pt x="134" y="1216"/>
                </a:moveTo>
                <a:lnTo>
                  <a:pt x="580" y="1216"/>
                </a:lnTo>
                <a:lnTo>
                  <a:pt x="580" y="1679"/>
                </a:lnTo>
                <a:cubicBezTo>
                  <a:pt x="435" y="1544"/>
                  <a:pt x="267" y="1370"/>
                  <a:pt x="134" y="1216"/>
                </a:cubicBezTo>
                <a:close/>
                <a:moveTo>
                  <a:pt x="1341" y="1216"/>
                </a:moveTo>
                <a:lnTo>
                  <a:pt x="1341" y="2048"/>
                </a:lnTo>
                <a:cubicBezTo>
                  <a:pt x="1193" y="2015"/>
                  <a:pt x="1050" y="1951"/>
                  <a:pt x="925" y="1890"/>
                </a:cubicBezTo>
                <a:lnTo>
                  <a:pt x="925" y="1216"/>
                </a:lnTo>
                <a:lnTo>
                  <a:pt x="1341" y="1216"/>
                </a:lnTo>
                <a:close/>
                <a:moveTo>
                  <a:pt x="1661" y="1216"/>
                </a:moveTo>
                <a:cubicBezTo>
                  <a:pt x="1756" y="1216"/>
                  <a:pt x="1866" y="1216"/>
                  <a:pt x="1947" y="1243"/>
                </a:cubicBezTo>
                <a:cubicBezTo>
                  <a:pt x="2063" y="1283"/>
                  <a:pt x="2174" y="1392"/>
                  <a:pt x="2232" y="1519"/>
                </a:cubicBezTo>
                <a:cubicBezTo>
                  <a:pt x="2275" y="1612"/>
                  <a:pt x="2278" y="1821"/>
                  <a:pt x="2137" y="1955"/>
                </a:cubicBezTo>
                <a:cubicBezTo>
                  <a:pt x="2028" y="2057"/>
                  <a:pt x="1876" y="2109"/>
                  <a:pt x="1661" y="2095"/>
                </a:cubicBezTo>
                <a:lnTo>
                  <a:pt x="1661" y="1216"/>
                </a:lnTo>
                <a:close/>
                <a:moveTo>
                  <a:pt x="5849" y="1242"/>
                </a:moveTo>
                <a:lnTo>
                  <a:pt x="5849" y="2066"/>
                </a:lnTo>
                <a:lnTo>
                  <a:pt x="5997" y="2066"/>
                </a:lnTo>
                <a:lnTo>
                  <a:pt x="5997" y="1242"/>
                </a:lnTo>
                <a:lnTo>
                  <a:pt x="5849" y="1242"/>
                </a:lnTo>
                <a:close/>
                <a:moveTo>
                  <a:pt x="2800" y="1299"/>
                </a:moveTo>
                <a:lnTo>
                  <a:pt x="2800" y="2066"/>
                </a:lnTo>
                <a:lnTo>
                  <a:pt x="2948" y="2066"/>
                </a:lnTo>
                <a:lnTo>
                  <a:pt x="2948" y="1492"/>
                </a:lnTo>
                <a:lnTo>
                  <a:pt x="2950" y="1492"/>
                </a:lnTo>
                <a:lnTo>
                  <a:pt x="3243" y="2066"/>
                </a:lnTo>
                <a:lnTo>
                  <a:pt x="3431" y="2066"/>
                </a:lnTo>
                <a:lnTo>
                  <a:pt x="3431" y="1299"/>
                </a:lnTo>
                <a:lnTo>
                  <a:pt x="3284" y="1299"/>
                </a:lnTo>
                <a:lnTo>
                  <a:pt x="3284" y="1872"/>
                </a:lnTo>
                <a:lnTo>
                  <a:pt x="3282" y="1872"/>
                </a:lnTo>
                <a:lnTo>
                  <a:pt x="2989" y="1299"/>
                </a:lnTo>
                <a:lnTo>
                  <a:pt x="2800" y="1299"/>
                </a:lnTo>
                <a:close/>
                <a:moveTo>
                  <a:pt x="4517" y="1299"/>
                </a:moveTo>
                <a:lnTo>
                  <a:pt x="4517" y="2066"/>
                </a:lnTo>
                <a:lnTo>
                  <a:pt x="4785" y="2066"/>
                </a:lnTo>
                <a:cubicBezTo>
                  <a:pt x="4882" y="2066"/>
                  <a:pt x="5055" y="2037"/>
                  <a:pt x="5055" y="1844"/>
                </a:cubicBezTo>
                <a:cubicBezTo>
                  <a:pt x="5055" y="1749"/>
                  <a:pt x="4984" y="1679"/>
                  <a:pt x="4880" y="1669"/>
                </a:cubicBezTo>
                <a:lnTo>
                  <a:pt x="4880" y="1667"/>
                </a:lnTo>
                <a:cubicBezTo>
                  <a:pt x="4971" y="1651"/>
                  <a:pt x="5032" y="1587"/>
                  <a:pt x="5032" y="1496"/>
                </a:cubicBezTo>
                <a:cubicBezTo>
                  <a:pt x="5032" y="1328"/>
                  <a:pt x="4884" y="1299"/>
                  <a:pt x="4785" y="1299"/>
                </a:cubicBezTo>
                <a:lnTo>
                  <a:pt x="4517" y="1299"/>
                </a:lnTo>
                <a:close/>
                <a:moveTo>
                  <a:pt x="4671" y="1420"/>
                </a:moveTo>
                <a:lnTo>
                  <a:pt x="4730" y="1420"/>
                </a:lnTo>
                <a:cubicBezTo>
                  <a:pt x="4801" y="1420"/>
                  <a:pt x="4879" y="1426"/>
                  <a:pt x="4879" y="1515"/>
                </a:cubicBezTo>
                <a:cubicBezTo>
                  <a:pt x="4879" y="1595"/>
                  <a:pt x="4798" y="1609"/>
                  <a:pt x="4734" y="1609"/>
                </a:cubicBezTo>
                <a:lnTo>
                  <a:pt x="4671" y="1609"/>
                </a:lnTo>
                <a:lnTo>
                  <a:pt x="4671" y="1420"/>
                </a:lnTo>
                <a:close/>
                <a:moveTo>
                  <a:pt x="3810" y="1487"/>
                </a:moveTo>
                <a:cubicBezTo>
                  <a:pt x="3747" y="1487"/>
                  <a:pt x="3670" y="1503"/>
                  <a:pt x="3613" y="1530"/>
                </a:cubicBezTo>
                <a:lnTo>
                  <a:pt x="3618" y="1656"/>
                </a:lnTo>
                <a:cubicBezTo>
                  <a:pt x="3667" y="1619"/>
                  <a:pt x="3730" y="1595"/>
                  <a:pt x="3792" y="1595"/>
                </a:cubicBezTo>
                <a:cubicBezTo>
                  <a:pt x="3879" y="1595"/>
                  <a:pt x="3920" y="1625"/>
                  <a:pt x="3920" y="1716"/>
                </a:cubicBezTo>
                <a:lnTo>
                  <a:pt x="3838" y="1716"/>
                </a:lnTo>
                <a:cubicBezTo>
                  <a:pt x="3777" y="1716"/>
                  <a:pt x="3704" y="1722"/>
                  <a:pt x="3648" y="1749"/>
                </a:cubicBezTo>
                <a:cubicBezTo>
                  <a:pt x="3592" y="1777"/>
                  <a:pt x="3552" y="1826"/>
                  <a:pt x="3552" y="1911"/>
                </a:cubicBezTo>
                <a:cubicBezTo>
                  <a:pt x="3552" y="2019"/>
                  <a:pt x="3649" y="2079"/>
                  <a:pt x="3749" y="2079"/>
                </a:cubicBezTo>
                <a:cubicBezTo>
                  <a:pt x="3816" y="2079"/>
                  <a:pt x="3890" y="2044"/>
                  <a:pt x="3924" y="1981"/>
                </a:cubicBezTo>
                <a:lnTo>
                  <a:pt x="3926" y="1981"/>
                </a:lnTo>
                <a:cubicBezTo>
                  <a:pt x="3927" y="1999"/>
                  <a:pt x="3927" y="2036"/>
                  <a:pt x="3933" y="2066"/>
                </a:cubicBezTo>
                <a:lnTo>
                  <a:pt x="4062" y="2066"/>
                </a:lnTo>
                <a:cubicBezTo>
                  <a:pt x="4059" y="2022"/>
                  <a:pt x="4057" y="1982"/>
                  <a:pt x="4056" y="1939"/>
                </a:cubicBezTo>
                <a:cubicBezTo>
                  <a:pt x="4055" y="1898"/>
                  <a:pt x="4054" y="1855"/>
                  <a:pt x="4054" y="1798"/>
                </a:cubicBezTo>
                <a:lnTo>
                  <a:pt x="4054" y="1725"/>
                </a:lnTo>
                <a:cubicBezTo>
                  <a:pt x="4054" y="1558"/>
                  <a:pt x="3982" y="1487"/>
                  <a:pt x="3810" y="1487"/>
                </a:cubicBezTo>
                <a:close/>
                <a:moveTo>
                  <a:pt x="6411" y="1487"/>
                </a:moveTo>
                <a:cubicBezTo>
                  <a:pt x="6244" y="1487"/>
                  <a:pt x="6115" y="1600"/>
                  <a:pt x="6115" y="1787"/>
                </a:cubicBezTo>
                <a:cubicBezTo>
                  <a:pt x="6115" y="1949"/>
                  <a:pt x="6224" y="2079"/>
                  <a:pt x="6411" y="2079"/>
                </a:cubicBezTo>
                <a:cubicBezTo>
                  <a:pt x="6598" y="2079"/>
                  <a:pt x="6707" y="1949"/>
                  <a:pt x="6707" y="1787"/>
                </a:cubicBezTo>
                <a:cubicBezTo>
                  <a:pt x="6707" y="1600"/>
                  <a:pt x="6579" y="1487"/>
                  <a:pt x="6411" y="1487"/>
                </a:cubicBezTo>
                <a:close/>
                <a:moveTo>
                  <a:pt x="7671" y="1487"/>
                </a:moveTo>
                <a:cubicBezTo>
                  <a:pt x="7494" y="1487"/>
                  <a:pt x="7397" y="1617"/>
                  <a:pt x="7397" y="1780"/>
                </a:cubicBezTo>
                <a:cubicBezTo>
                  <a:pt x="7397" y="1953"/>
                  <a:pt x="7490" y="2079"/>
                  <a:pt x="7676" y="2079"/>
                </a:cubicBezTo>
                <a:cubicBezTo>
                  <a:pt x="7736" y="2079"/>
                  <a:pt x="7780" y="2074"/>
                  <a:pt x="7823" y="2060"/>
                </a:cubicBezTo>
                <a:lnTo>
                  <a:pt x="7817" y="1938"/>
                </a:lnTo>
                <a:cubicBezTo>
                  <a:pt x="7791" y="1949"/>
                  <a:pt x="7745" y="1965"/>
                  <a:pt x="7703" y="1965"/>
                </a:cubicBezTo>
                <a:cubicBezTo>
                  <a:pt x="7600" y="1965"/>
                  <a:pt x="7551" y="1885"/>
                  <a:pt x="7551" y="1780"/>
                </a:cubicBezTo>
                <a:cubicBezTo>
                  <a:pt x="7551" y="1674"/>
                  <a:pt x="7609" y="1601"/>
                  <a:pt x="7700" y="1601"/>
                </a:cubicBezTo>
                <a:cubicBezTo>
                  <a:pt x="7745" y="1601"/>
                  <a:pt x="7774" y="1610"/>
                  <a:pt x="7800" y="1622"/>
                </a:cubicBezTo>
                <a:lnTo>
                  <a:pt x="7813" y="1506"/>
                </a:lnTo>
                <a:cubicBezTo>
                  <a:pt x="7773" y="1493"/>
                  <a:pt x="7730" y="1487"/>
                  <a:pt x="7671" y="1487"/>
                </a:cubicBezTo>
                <a:close/>
                <a:moveTo>
                  <a:pt x="8147" y="1487"/>
                </a:moveTo>
                <a:cubicBezTo>
                  <a:pt x="7971" y="1487"/>
                  <a:pt x="7885" y="1622"/>
                  <a:pt x="7885" y="1786"/>
                </a:cubicBezTo>
                <a:cubicBezTo>
                  <a:pt x="7885" y="1971"/>
                  <a:pt x="7993" y="2079"/>
                  <a:pt x="8180" y="2079"/>
                </a:cubicBezTo>
                <a:cubicBezTo>
                  <a:pt x="8259" y="2079"/>
                  <a:pt x="8321" y="2064"/>
                  <a:pt x="8375" y="2034"/>
                </a:cubicBezTo>
                <a:lnTo>
                  <a:pt x="8375" y="1914"/>
                </a:lnTo>
                <a:cubicBezTo>
                  <a:pt x="8320" y="1945"/>
                  <a:pt x="8258" y="1971"/>
                  <a:pt x="8187" y="1971"/>
                </a:cubicBezTo>
                <a:cubicBezTo>
                  <a:pt x="8096" y="1971"/>
                  <a:pt x="8032" y="1920"/>
                  <a:pt x="8025" y="1829"/>
                </a:cubicBezTo>
                <a:lnTo>
                  <a:pt x="8416" y="1829"/>
                </a:lnTo>
                <a:cubicBezTo>
                  <a:pt x="8416" y="1631"/>
                  <a:pt x="8357" y="1487"/>
                  <a:pt x="8147" y="1487"/>
                </a:cubicBezTo>
                <a:close/>
                <a:moveTo>
                  <a:pt x="5175" y="1500"/>
                </a:moveTo>
                <a:lnTo>
                  <a:pt x="5175" y="1857"/>
                </a:lnTo>
                <a:cubicBezTo>
                  <a:pt x="5175" y="1985"/>
                  <a:pt x="5233" y="2079"/>
                  <a:pt x="5367" y="2079"/>
                </a:cubicBezTo>
                <a:cubicBezTo>
                  <a:pt x="5444" y="2079"/>
                  <a:pt x="5508" y="2044"/>
                  <a:pt x="5553" y="1989"/>
                </a:cubicBezTo>
                <a:lnTo>
                  <a:pt x="5555" y="1989"/>
                </a:lnTo>
                <a:lnTo>
                  <a:pt x="5555" y="2066"/>
                </a:lnTo>
                <a:lnTo>
                  <a:pt x="5695" y="2066"/>
                </a:lnTo>
                <a:lnTo>
                  <a:pt x="5695" y="1500"/>
                </a:lnTo>
                <a:lnTo>
                  <a:pt x="5547" y="1500"/>
                </a:lnTo>
                <a:lnTo>
                  <a:pt x="5547" y="1777"/>
                </a:lnTo>
                <a:cubicBezTo>
                  <a:pt x="5547" y="1849"/>
                  <a:pt x="5524" y="1965"/>
                  <a:pt x="5418" y="1965"/>
                </a:cubicBezTo>
                <a:cubicBezTo>
                  <a:pt x="5323" y="1965"/>
                  <a:pt x="5322" y="1871"/>
                  <a:pt x="5322" y="1802"/>
                </a:cubicBezTo>
                <a:lnTo>
                  <a:pt x="5322" y="1500"/>
                </a:lnTo>
                <a:lnTo>
                  <a:pt x="5175" y="1500"/>
                </a:lnTo>
                <a:close/>
                <a:moveTo>
                  <a:pt x="6760" y="1500"/>
                </a:moveTo>
                <a:lnTo>
                  <a:pt x="6970" y="2066"/>
                </a:lnTo>
                <a:lnTo>
                  <a:pt x="7136" y="2066"/>
                </a:lnTo>
                <a:lnTo>
                  <a:pt x="7344" y="1500"/>
                </a:lnTo>
                <a:lnTo>
                  <a:pt x="7197" y="1500"/>
                </a:lnTo>
                <a:lnTo>
                  <a:pt x="7061" y="1912"/>
                </a:lnTo>
                <a:lnTo>
                  <a:pt x="7059" y="1912"/>
                </a:lnTo>
                <a:lnTo>
                  <a:pt x="6918" y="1500"/>
                </a:lnTo>
                <a:lnTo>
                  <a:pt x="6760" y="1500"/>
                </a:lnTo>
                <a:close/>
                <a:moveTo>
                  <a:pt x="8156" y="1595"/>
                </a:moveTo>
                <a:cubicBezTo>
                  <a:pt x="8238" y="1595"/>
                  <a:pt x="8271" y="1656"/>
                  <a:pt x="8276" y="1727"/>
                </a:cubicBezTo>
                <a:lnTo>
                  <a:pt x="8025" y="1727"/>
                </a:lnTo>
                <a:cubicBezTo>
                  <a:pt x="8032" y="1652"/>
                  <a:pt x="8074" y="1595"/>
                  <a:pt x="8156" y="1595"/>
                </a:cubicBezTo>
                <a:close/>
                <a:moveTo>
                  <a:pt x="6411" y="1601"/>
                </a:moveTo>
                <a:cubicBezTo>
                  <a:pt x="6507" y="1601"/>
                  <a:pt x="6554" y="1682"/>
                  <a:pt x="6554" y="1769"/>
                </a:cubicBezTo>
                <a:cubicBezTo>
                  <a:pt x="6554" y="1864"/>
                  <a:pt x="6524" y="1965"/>
                  <a:pt x="6411" y="1965"/>
                </a:cubicBezTo>
                <a:cubicBezTo>
                  <a:pt x="6299" y="1965"/>
                  <a:pt x="6269" y="1863"/>
                  <a:pt x="6269" y="1769"/>
                </a:cubicBezTo>
                <a:cubicBezTo>
                  <a:pt x="6269" y="1685"/>
                  <a:pt x="6315" y="1601"/>
                  <a:pt x="6411" y="1601"/>
                </a:cubicBezTo>
                <a:close/>
                <a:moveTo>
                  <a:pt x="4671" y="1723"/>
                </a:moveTo>
                <a:lnTo>
                  <a:pt x="4743" y="1723"/>
                </a:lnTo>
                <a:cubicBezTo>
                  <a:pt x="4820" y="1723"/>
                  <a:pt x="4902" y="1738"/>
                  <a:pt x="4902" y="1838"/>
                </a:cubicBezTo>
                <a:cubicBezTo>
                  <a:pt x="4902" y="1927"/>
                  <a:pt x="4815" y="1945"/>
                  <a:pt x="4743" y="1945"/>
                </a:cubicBezTo>
                <a:lnTo>
                  <a:pt x="4671" y="1945"/>
                </a:lnTo>
                <a:lnTo>
                  <a:pt x="4671" y="1723"/>
                </a:lnTo>
                <a:close/>
                <a:moveTo>
                  <a:pt x="3856" y="1804"/>
                </a:moveTo>
                <a:lnTo>
                  <a:pt x="3920" y="1804"/>
                </a:lnTo>
                <a:cubicBezTo>
                  <a:pt x="3920" y="1848"/>
                  <a:pt x="3913" y="1889"/>
                  <a:pt x="3889" y="1921"/>
                </a:cubicBezTo>
                <a:cubicBezTo>
                  <a:pt x="3866" y="1952"/>
                  <a:pt x="3831" y="1971"/>
                  <a:pt x="3786" y="1971"/>
                </a:cubicBezTo>
                <a:cubicBezTo>
                  <a:pt x="3733" y="1971"/>
                  <a:pt x="3692" y="1950"/>
                  <a:pt x="3692" y="1902"/>
                </a:cubicBezTo>
                <a:cubicBezTo>
                  <a:pt x="3692" y="1815"/>
                  <a:pt x="3790" y="1804"/>
                  <a:pt x="3856" y="1804"/>
                </a:cubicBezTo>
                <a:close/>
              </a:path>
            </a:pathLst>
          </a:custGeom>
          <a:solidFill>
            <a:srgbClr val="9C83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pSp>
        <p:nvGrpSpPr>
          <p:cNvPr id="54" name="Group 34"/>
          <p:cNvGrpSpPr>
            <a:grpSpLocks noChangeAspect="1"/>
          </p:cNvGrpSpPr>
          <p:nvPr/>
        </p:nvGrpSpPr>
        <p:grpSpPr bwMode="auto">
          <a:xfrm>
            <a:off x="8512535" y="5221703"/>
            <a:ext cx="2466968" cy="735954"/>
            <a:chOff x="4856" y="2518"/>
            <a:chExt cx="2504" cy="747"/>
          </a:xfrm>
          <a:solidFill>
            <a:srgbClr val="9C8351"/>
          </a:solidFill>
        </p:grpSpPr>
        <p:sp>
          <p:nvSpPr>
            <p:cNvPr id="55" name="Freeform 35"/>
            <p:cNvSpPr>
              <a:spLocks noEditPoints="1"/>
            </p:cNvSpPr>
            <p:nvPr/>
          </p:nvSpPr>
          <p:spPr bwMode="auto">
            <a:xfrm>
              <a:off x="4856" y="2518"/>
              <a:ext cx="923" cy="747"/>
            </a:xfrm>
            <a:custGeom>
              <a:avLst/>
              <a:gdLst>
                <a:gd name="T0" fmla="*/ 192 w 1923"/>
                <a:gd name="T1" fmla="*/ 776 h 1555"/>
                <a:gd name="T2" fmla="*/ 97 w 1923"/>
                <a:gd name="T3" fmla="*/ 718 h 1555"/>
                <a:gd name="T4" fmla="*/ 495 w 1923"/>
                <a:gd name="T5" fmla="*/ 740 h 1555"/>
                <a:gd name="T6" fmla="*/ 430 w 1923"/>
                <a:gd name="T7" fmla="*/ 1211 h 1555"/>
                <a:gd name="T8" fmla="*/ 598 w 1923"/>
                <a:gd name="T9" fmla="*/ 658 h 1555"/>
                <a:gd name="T10" fmla="*/ 828 w 1923"/>
                <a:gd name="T11" fmla="*/ 1248 h 1555"/>
                <a:gd name="T12" fmla="*/ 344 w 1923"/>
                <a:gd name="T13" fmla="*/ 691 h 1555"/>
                <a:gd name="T14" fmla="*/ 343 w 1923"/>
                <a:gd name="T15" fmla="*/ 680 h 1555"/>
                <a:gd name="T16" fmla="*/ 307 w 1923"/>
                <a:gd name="T17" fmla="*/ 428 h 1555"/>
                <a:gd name="T18" fmla="*/ 271 w 1923"/>
                <a:gd name="T19" fmla="*/ 680 h 1555"/>
                <a:gd name="T20" fmla="*/ 270 w 1923"/>
                <a:gd name="T21" fmla="*/ 691 h 1555"/>
                <a:gd name="T22" fmla="*/ 335 w 1923"/>
                <a:gd name="T23" fmla="*/ 295 h 1555"/>
                <a:gd name="T24" fmla="*/ 549 w 1923"/>
                <a:gd name="T25" fmla="*/ 424 h 1555"/>
                <a:gd name="T26" fmla="*/ 344 w 1923"/>
                <a:gd name="T27" fmla="*/ 691 h 1555"/>
                <a:gd name="T28" fmla="*/ 831 w 1923"/>
                <a:gd name="T29" fmla="*/ 558 h 1555"/>
                <a:gd name="T30" fmla="*/ 926 w 1923"/>
                <a:gd name="T31" fmla="*/ 680 h 1555"/>
                <a:gd name="T32" fmla="*/ 619 w 1923"/>
                <a:gd name="T33" fmla="*/ 536 h 1555"/>
                <a:gd name="T34" fmla="*/ 1303 w 1923"/>
                <a:gd name="T35" fmla="*/ 536 h 1555"/>
                <a:gd name="T36" fmla="*/ 995 w 1923"/>
                <a:gd name="T37" fmla="*/ 680 h 1555"/>
                <a:gd name="T38" fmla="*/ 1089 w 1923"/>
                <a:gd name="T39" fmla="*/ 558 h 1555"/>
                <a:gd name="T40" fmla="*/ 1826 w 1923"/>
                <a:gd name="T41" fmla="*/ 718 h 1555"/>
                <a:gd name="T42" fmla="*/ 1732 w 1923"/>
                <a:gd name="T43" fmla="*/ 776 h 1555"/>
                <a:gd name="T44" fmla="*/ 1493 w 1923"/>
                <a:gd name="T45" fmla="*/ 771 h 1555"/>
                <a:gd name="T46" fmla="*/ 1152 w 1923"/>
                <a:gd name="T47" fmla="*/ 1328 h 1555"/>
                <a:gd name="T48" fmla="*/ 1493 w 1923"/>
                <a:gd name="T49" fmla="*/ 771 h 1555"/>
                <a:gd name="T50" fmla="*/ 1093 w 1923"/>
                <a:gd name="T51" fmla="*/ 1248 h 1555"/>
                <a:gd name="T52" fmla="*/ 1325 w 1923"/>
                <a:gd name="T53" fmla="*/ 658 h 1555"/>
                <a:gd name="T54" fmla="*/ 1509 w 1923"/>
                <a:gd name="T55" fmla="*/ 663 h 1555"/>
                <a:gd name="T56" fmla="*/ 1146 w 1923"/>
                <a:gd name="T57" fmla="*/ 109 h 1555"/>
                <a:gd name="T58" fmla="*/ 1798 w 1923"/>
                <a:gd name="T59" fmla="*/ 582 h 1555"/>
                <a:gd name="T60" fmla="*/ 1638 w 1923"/>
                <a:gd name="T61" fmla="*/ 690 h 1555"/>
                <a:gd name="T62" fmla="*/ 1712 w 1923"/>
                <a:gd name="T63" fmla="*/ 561 h 1555"/>
                <a:gd name="T64" fmla="*/ 1521 w 1923"/>
                <a:gd name="T65" fmla="*/ 561 h 1555"/>
                <a:gd name="T66" fmla="*/ 1595 w 1923"/>
                <a:gd name="T67" fmla="*/ 690 h 1555"/>
                <a:gd name="T68" fmla="*/ 1093 w 1923"/>
                <a:gd name="T69" fmla="*/ 1547 h 1555"/>
                <a:gd name="T70" fmla="*/ 1493 w 1923"/>
                <a:gd name="T71" fmla="*/ 1326 h 1555"/>
                <a:gd name="T72" fmla="*/ 1734 w 1923"/>
                <a:gd name="T73" fmla="*/ 1363 h 1555"/>
                <a:gd name="T74" fmla="*/ 1923 w 1923"/>
                <a:gd name="T75" fmla="*/ 724 h 1555"/>
                <a:gd name="T76" fmla="*/ 0 w 1923"/>
                <a:gd name="T77" fmla="*/ 724 h 1555"/>
                <a:gd name="T78" fmla="*/ 190 w 1923"/>
                <a:gd name="T79" fmla="*/ 1363 h 1555"/>
                <a:gd name="T80" fmla="*/ 430 w 1923"/>
                <a:gd name="T81" fmla="*/ 1326 h 1555"/>
                <a:gd name="T82" fmla="*/ 828 w 1923"/>
                <a:gd name="T83" fmla="*/ 1547 h 1555"/>
                <a:gd name="T84" fmla="*/ 1093 w 1923"/>
                <a:gd name="T85" fmla="*/ 1547 h 1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23" h="1555">
                  <a:moveTo>
                    <a:pt x="97" y="718"/>
                  </a:moveTo>
                  <a:cubicBezTo>
                    <a:pt x="136" y="748"/>
                    <a:pt x="159" y="760"/>
                    <a:pt x="192" y="776"/>
                  </a:cubicBezTo>
                  <a:lnTo>
                    <a:pt x="192" y="999"/>
                  </a:lnTo>
                  <a:cubicBezTo>
                    <a:pt x="119" y="905"/>
                    <a:pt x="97" y="812"/>
                    <a:pt x="97" y="718"/>
                  </a:cubicBezTo>
                  <a:close/>
                  <a:moveTo>
                    <a:pt x="430" y="771"/>
                  </a:moveTo>
                  <a:cubicBezTo>
                    <a:pt x="447" y="765"/>
                    <a:pt x="481" y="748"/>
                    <a:pt x="495" y="740"/>
                  </a:cubicBezTo>
                  <a:cubicBezTo>
                    <a:pt x="495" y="866"/>
                    <a:pt x="548" y="1152"/>
                    <a:pt x="769" y="1328"/>
                  </a:cubicBezTo>
                  <a:cubicBezTo>
                    <a:pt x="604" y="1304"/>
                    <a:pt x="501" y="1250"/>
                    <a:pt x="430" y="1211"/>
                  </a:cubicBezTo>
                  <a:lnTo>
                    <a:pt x="430" y="771"/>
                  </a:lnTo>
                  <a:close/>
                  <a:moveTo>
                    <a:pt x="598" y="658"/>
                  </a:moveTo>
                  <a:cubicBezTo>
                    <a:pt x="690" y="741"/>
                    <a:pt x="784" y="770"/>
                    <a:pt x="828" y="781"/>
                  </a:cubicBezTo>
                  <a:lnTo>
                    <a:pt x="828" y="1248"/>
                  </a:lnTo>
                  <a:cubicBezTo>
                    <a:pt x="644" y="1076"/>
                    <a:pt x="598" y="905"/>
                    <a:pt x="598" y="658"/>
                  </a:cubicBezTo>
                  <a:close/>
                  <a:moveTo>
                    <a:pt x="344" y="691"/>
                  </a:moveTo>
                  <a:cubicBezTo>
                    <a:pt x="337" y="691"/>
                    <a:pt x="329" y="691"/>
                    <a:pt x="329" y="690"/>
                  </a:cubicBezTo>
                  <a:cubicBezTo>
                    <a:pt x="329" y="687"/>
                    <a:pt x="338" y="682"/>
                    <a:pt x="343" y="680"/>
                  </a:cubicBezTo>
                  <a:cubicBezTo>
                    <a:pt x="371" y="666"/>
                    <a:pt x="402" y="611"/>
                    <a:pt x="402" y="561"/>
                  </a:cubicBezTo>
                  <a:cubicBezTo>
                    <a:pt x="402" y="497"/>
                    <a:pt x="369" y="428"/>
                    <a:pt x="307" y="428"/>
                  </a:cubicBezTo>
                  <a:cubicBezTo>
                    <a:pt x="245" y="428"/>
                    <a:pt x="212" y="497"/>
                    <a:pt x="212" y="561"/>
                  </a:cubicBezTo>
                  <a:cubicBezTo>
                    <a:pt x="212" y="611"/>
                    <a:pt x="243" y="666"/>
                    <a:pt x="271" y="680"/>
                  </a:cubicBezTo>
                  <a:cubicBezTo>
                    <a:pt x="276" y="682"/>
                    <a:pt x="285" y="687"/>
                    <a:pt x="285" y="690"/>
                  </a:cubicBezTo>
                  <a:cubicBezTo>
                    <a:pt x="285" y="691"/>
                    <a:pt x="277" y="691"/>
                    <a:pt x="270" y="691"/>
                  </a:cubicBezTo>
                  <a:cubicBezTo>
                    <a:pt x="231" y="691"/>
                    <a:pt x="125" y="629"/>
                    <a:pt x="125" y="582"/>
                  </a:cubicBezTo>
                  <a:cubicBezTo>
                    <a:pt x="125" y="519"/>
                    <a:pt x="212" y="384"/>
                    <a:pt x="335" y="295"/>
                  </a:cubicBezTo>
                  <a:cubicBezTo>
                    <a:pt x="463" y="201"/>
                    <a:pt x="627" y="132"/>
                    <a:pt x="775" y="109"/>
                  </a:cubicBezTo>
                  <a:cubicBezTo>
                    <a:pt x="653" y="215"/>
                    <a:pt x="593" y="321"/>
                    <a:pt x="549" y="424"/>
                  </a:cubicBezTo>
                  <a:cubicBezTo>
                    <a:pt x="520" y="494"/>
                    <a:pt x="507" y="610"/>
                    <a:pt x="414" y="663"/>
                  </a:cubicBezTo>
                  <a:cubicBezTo>
                    <a:pt x="396" y="674"/>
                    <a:pt x="355" y="691"/>
                    <a:pt x="344" y="691"/>
                  </a:cubicBezTo>
                  <a:close/>
                  <a:moveTo>
                    <a:pt x="960" y="427"/>
                  </a:moveTo>
                  <a:cubicBezTo>
                    <a:pt x="890" y="427"/>
                    <a:pt x="831" y="488"/>
                    <a:pt x="831" y="558"/>
                  </a:cubicBezTo>
                  <a:cubicBezTo>
                    <a:pt x="831" y="613"/>
                    <a:pt x="874" y="660"/>
                    <a:pt x="913" y="674"/>
                  </a:cubicBezTo>
                  <a:cubicBezTo>
                    <a:pt x="921" y="677"/>
                    <a:pt x="926" y="679"/>
                    <a:pt x="926" y="680"/>
                  </a:cubicBezTo>
                  <a:cubicBezTo>
                    <a:pt x="926" y="682"/>
                    <a:pt x="921" y="683"/>
                    <a:pt x="913" y="683"/>
                  </a:cubicBezTo>
                  <a:cubicBezTo>
                    <a:pt x="851" y="683"/>
                    <a:pt x="700" y="619"/>
                    <a:pt x="619" y="536"/>
                  </a:cubicBezTo>
                  <a:cubicBezTo>
                    <a:pt x="619" y="486"/>
                    <a:pt x="729" y="207"/>
                    <a:pt x="960" y="98"/>
                  </a:cubicBezTo>
                  <a:cubicBezTo>
                    <a:pt x="1193" y="207"/>
                    <a:pt x="1303" y="486"/>
                    <a:pt x="1303" y="536"/>
                  </a:cubicBezTo>
                  <a:cubicBezTo>
                    <a:pt x="1222" y="619"/>
                    <a:pt x="1069" y="683"/>
                    <a:pt x="1007" y="683"/>
                  </a:cubicBezTo>
                  <a:cubicBezTo>
                    <a:pt x="999" y="683"/>
                    <a:pt x="995" y="682"/>
                    <a:pt x="995" y="680"/>
                  </a:cubicBezTo>
                  <a:cubicBezTo>
                    <a:pt x="995" y="679"/>
                    <a:pt x="999" y="677"/>
                    <a:pt x="1007" y="674"/>
                  </a:cubicBezTo>
                  <a:cubicBezTo>
                    <a:pt x="1046" y="660"/>
                    <a:pt x="1089" y="613"/>
                    <a:pt x="1089" y="558"/>
                  </a:cubicBezTo>
                  <a:cubicBezTo>
                    <a:pt x="1089" y="488"/>
                    <a:pt x="1030" y="427"/>
                    <a:pt x="960" y="427"/>
                  </a:cubicBezTo>
                  <a:close/>
                  <a:moveTo>
                    <a:pt x="1826" y="718"/>
                  </a:moveTo>
                  <a:cubicBezTo>
                    <a:pt x="1826" y="812"/>
                    <a:pt x="1804" y="905"/>
                    <a:pt x="1732" y="999"/>
                  </a:cubicBezTo>
                  <a:lnTo>
                    <a:pt x="1732" y="776"/>
                  </a:lnTo>
                  <a:cubicBezTo>
                    <a:pt x="1764" y="760"/>
                    <a:pt x="1788" y="748"/>
                    <a:pt x="1826" y="718"/>
                  </a:cubicBezTo>
                  <a:close/>
                  <a:moveTo>
                    <a:pt x="1493" y="771"/>
                  </a:moveTo>
                  <a:lnTo>
                    <a:pt x="1493" y="1211"/>
                  </a:lnTo>
                  <a:cubicBezTo>
                    <a:pt x="1422" y="1250"/>
                    <a:pt x="1319" y="1304"/>
                    <a:pt x="1152" y="1328"/>
                  </a:cubicBezTo>
                  <a:cubicBezTo>
                    <a:pt x="1375" y="1152"/>
                    <a:pt x="1428" y="866"/>
                    <a:pt x="1428" y="740"/>
                  </a:cubicBezTo>
                  <a:cubicBezTo>
                    <a:pt x="1442" y="748"/>
                    <a:pt x="1476" y="765"/>
                    <a:pt x="1493" y="771"/>
                  </a:cubicBezTo>
                  <a:close/>
                  <a:moveTo>
                    <a:pt x="1325" y="658"/>
                  </a:moveTo>
                  <a:cubicBezTo>
                    <a:pt x="1325" y="905"/>
                    <a:pt x="1278" y="1076"/>
                    <a:pt x="1093" y="1248"/>
                  </a:cubicBezTo>
                  <a:lnTo>
                    <a:pt x="1093" y="781"/>
                  </a:lnTo>
                  <a:cubicBezTo>
                    <a:pt x="1136" y="770"/>
                    <a:pt x="1232" y="741"/>
                    <a:pt x="1325" y="658"/>
                  </a:cubicBezTo>
                  <a:close/>
                  <a:moveTo>
                    <a:pt x="1579" y="691"/>
                  </a:moveTo>
                  <a:cubicBezTo>
                    <a:pt x="1568" y="691"/>
                    <a:pt x="1528" y="674"/>
                    <a:pt x="1509" y="663"/>
                  </a:cubicBezTo>
                  <a:cubicBezTo>
                    <a:pt x="1416" y="610"/>
                    <a:pt x="1403" y="494"/>
                    <a:pt x="1374" y="424"/>
                  </a:cubicBezTo>
                  <a:cubicBezTo>
                    <a:pt x="1330" y="321"/>
                    <a:pt x="1269" y="215"/>
                    <a:pt x="1146" y="109"/>
                  </a:cubicBezTo>
                  <a:cubicBezTo>
                    <a:pt x="1296" y="132"/>
                    <a:pt x="1460" y="201"/>
                    <a:pt x="1588" y="295"/>
                  </a:cubicBezTo>
                  <a:cubicBezTo>
                    <a:pt x="1712" y="384"/>
                    <a:pt x="1798" y="519"/>
                    <a:pt x="1798" y="582"/>
                  </a:cubicBezTo>
                  <a:cubicBezTo>
                    <a:pt x="1798" y="629"/>
                    <a:pt x="1693" y="691"/>
                    <a:pt x="1654" y="691"/>
                  </a:cubicBezTo>
                  <a:cubicBezTo>
                    <a:pt x="1646" y="691"/>
                    <a:pt x="1638" y="691"/>
                    <a:pt x="1638" y="690"/>
                  </a:cubicBezTo>
                  <a:cubicBezTo>
                    <a:pt x="1638" y="687"/>
                    <a:pt x="1648" y="682"/>
                    <a:pt x="1652" y="680"/>
                  </a:cubicBezTo>
                  <a:cubicBezTo>
                    <a:pt x="1681" y="666"/>
                    <a:pt x="1712" y="611"/>
                    <a:pt x="1712" y="561"/>
                  </a:cubicBezTo>
                  <a:cubicBezTo>
                    <a:pt x="1712" y="497"/>
                    <a:pt x="1679" y="428"/>
                    <a:pt x="1617" y="428"/>
                  </a:cubicBezTo>
                  <a:cubicBezTo>
                    <a:pt x="1554" y="428"/>
                    <a:pt x="1521" y="497"/>
                    <a:pt x="1521" y="561"/>
                  </a:cubicBezTo>
                  <a:cubicBezTo>
                    <a:pt x="1521" y="611"/>
                    <a:pt x="1553" y="666"/>
                    <a:pt x="1581" y="680"/>
                  </a:cubicBezTo>
                  <a:cubicBezTo>
                    <a:pt x="1585" y="682"/>
                    <a:pt x="1595" y="687"/>
                    <a:pt x="1595" y="690"/>
                  </a:cubicBezTo>
                  <a:cubicBezTo>
                    <a:pt x="1595" y="691"/>
                    <a:pt x="1587" y="691"/>
                    <a:pt x="1579" y="691"/>
                  </a:cubicBezTo>
                  <a:close/>
                  <a:moveTo>
                    <a:pt x="1093" y="1547"/>
                  </a:moveTo>
                  <a:lnTo>
                    <a:pt x="1093" y="1438"/>
                  </a:lnTo>
                  <a:cubicBezTo>
                    <a:pt x="1185" y="1430"/>
                    <a:pt x="1283" y="1416"/>
                    <a:pt x="1493" y="1326"/>
                  </a:cubicBezTo>
                  <a:lnTo>
                    <a:pt x="1493" y="1493"/>
                  </a:lnTo>
                  <a:cubicBezTo>
                    <a:pt x="1553" y="1474"/>
                    <a:pt x="1627" y="1445"/>
                    <a:pt x="1734" y="1363"/>
                  </a:cubicBezTo>
                  <a:lnTo>
                    <a:pt x="1734" y="1161"/>
                  </a:lnTo>
                  <a:cubicBezTo>
                    <a:pt x="1857" y="1027"/>
                    <a:pt x="1923" y="849"/>
                    <a:pt x="1923" y="724"/>
                  </a:cubicBezTo>
                  <a:cubicBezTo>
                    <a:pt x="1923" y="282"/>
                    <a:pt x="1427" y="0"/>
                    <a:pt x="960" y="0"/>
                  </a:cubicBezTo>
                  <a:cubicBezTo>
                    <a:pt x="496" y="0"/>
                    <a:pt x="0" y="282"/>
                    <a:pt x="0" y="724"/>
                  </a:cubicBezTo>
                  <a:cubicBezTo>
                    <a:pt x="0" y="849"/>
                    <a:pt x="66" y="1027"/>
                    <a:pt x="190" y="1161"/>
                  </a:cubicBezTo>
                  <a:lnTo>
                    <a:pt x="190" y="1363"/>
                  </a:lnTo>
                  <a:cubicBezTo>
                    <a:pt x="296" y="1445"/>
                    <a:pt x="371" y="1474"/>
                    <a:pt x="430" y="1493"/>
                  </a:cubicBezTo>
                  <a:lnTo>
                    <a:pt x="430" y="1326"/>
                  </a:lnTo>
                  <a:cubicBezTo>
                    <a:pt x="639" y="1416"/>
                    <a:pt x="737" y="1430"/>
                    <a:pt x="828" y="1438"/>
                  </a:cubicBezTo>
                  <a:lnTo>
                    <a:pt x="828" y="1547"/>
                  </a:lnTo>
                  <a:cubicBezTo>
                    <a:pt x="864" y="1554"/>
                    <a:pt x="923" y="1555"/>
                    <a:pt x="960" y="1555"/>
                  </a:cubicBezTo>
                  <a:cubicBezTo>
                    <a:pt x="998" y="1555"/>
                    <a:pt x="1057" y="1554"/>
                    <a:pt x="1093" y="154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6" name="Freeform 36"/>
            <p:cNvSpPr>
              <a:spLocks noEditPoints="1"/>
            </p:cNvSpPr>
            <p:nvPr/>
          </p:nvSpPr>
          <p:spPr bwMode="auto">
            <a:xfrm>
              <a:off x="5839" y="2659"/>
              <a:ext cx="1521" cy="419"/>
            </a:xfrm>
            <a:custGeom>
              <a:avLst/>
              <a:gdLst>
                <a:gd name="T0" fmla="*/ 382 w 3168"/>
                <a:gd name="T1" fmla="*/ 37 h 873"/>
                <a:gd name="T2" fmla="*/ 0 w 3168"/>
                <a:gd name="T3" fmla="*/ 825 h 873"/>
                <a:gd name="T4" fmla="*/ 329 w 3168"/>
                <a:gd name="T5" fmla="*/ 860 h 873"/>
                <a:gd name="T6" fmla="*/ 207 w 3168"/>
                <a:gd name="T7" fmla="*/ 752 h 873"/>
                <a:gd name="T8" fmla="*/ 285 w 3168"/>
                <a:gd name="T9" fmla="*/ 500 h 873"/>
                <a:gd name="T10" fmla="*/ 638 w 3168"/>
                <a:gd name="T11" fmla="*/ 720 h 873"/>
                <a:gd name="T12" fmla="*/ 517 w 3168"/>
                <a:gd name="T13" fmla="*/ 825 h 873"/>
                <a:gd name="T14" fmla="*/ 1252 w 3168"/>
                <a:gd name="T15" fmla="*/ 860 h 873"/>
                <a:gd name="T16" fmla="*/ 1142 w 3168"/>
                <a:gd name="T17" fmla="*/ 9 h 873"/>
                <a:gd name="T18" fmla="*/ 767 w 3168"/>
                <a:gd name="T19" fmla="*/ 45 h 873"/>
                <a:gd name="T20" fmla="*/ 886 w 3168"/>
                <a:gd name="T21" fmla="*/ 731 h 873"/>
                <a:gd name="T22" fmla="*/ 764 w 3168"/>
                <a:gd name="T23" fmla="*/ 731 h 873"/>
                <a:gd name="T24" fmla="*/ 371 w 3168"/>
                <a:gd name="T25" fmla="*/ 2 h 873"/>
                <a:gd name="T26" fmla="*/ 532 w 3168"/>
                <a:gd name="T27" fmla="*/ 436 h 873"/>
                <a:gd name="T28" fmla="*/ 414 w 3168"/>
                <a:gd name="T29" fmla="*/ 118 h 873"/>
                <a:gd name="T30" fmla="*/ 1148 w 3168"/>
                <a:gd name="T31" fmla="*/ 45 h 873"/>
                <a:gd name="T32" fmla="*/ 1179 w 3168"/>
                <a:gd name="T33" fmla="*/ 827 h 873"/>
                <a:gd name="T34" fmla="*/ 995 w 3168"/>
                <a:gd name="T35" fmla="*/ 48 h 873"/>
                <a:gd name="T36" fmla="*/ 1669 w 3168"/>
                <a:gd name="T37" fmla="*/ 2 h 873"/>
                <a:gd name="T38" fmla="*/ 1788 w 3168"/>
                <a:gd name="T39" fmla="*/ 134 h 873"/>
                <a:gd name="T40" fmla="*/ 1669 w 3168"/>
                <a:gd name="T41" fmla="*/ 825 h 873"/>
                <a:gd name="T42" fmla="*/ 2055 w 3168"/>
                <a:gd name="T43" fmla="*/ 860 h 873"/>
                <a:gd name="T44" fmla="*/ 1900 w 3168"/>
                <a:gd name="T45" fmla="*/ 717 h 873"/>
                <a:gd name="T46" fmla="*/ 1946 w 3168"/>
                <a:gd name="T47" fmla="*/ 488 h 873"/>
                <a:gd name="T48" fmla="*/ 2076 w 3168"/>
                <a:gd name="T49" fmla="*/ 492 h 873"/>
                <a:gd name="T50" fmla="*/ 2596 w 3168"/>
                <a:gd name="T51" fmla="*/ 860 h 873"/>
                <a:gd name="T52" fmla="*/ 2469 w 3168"/>
                <a:gd name="T53" fmla="*/ 765 h 873"/>
                <a:gd name="T54" fmla="*/ 2551 w 3168"/>
                <a:gd name="T55" fmla="*/ 500 h 873"/>
                <a:gd name="T56" fmla="*/ 2902 w 3168"/>
                <a:gd name="T57" fmla="*/ 727 h 873"/>
                <a:gd name="T58" fmla="*/ 2780 w 3168"/>
                <a:gd name="T59" fmla="*/ 825 h 873"/>
                <a:gd name="T60" fmla="*/ 3168 w 3168"/>
                <a:gd name="T61" fmla="*/ 860 h 873"/>
                <a:gd name="T62" fmla="*/ 3145 w 3168"/>
                <a:gd name="T63" fmla="*/ 824 h 873"/>
                <a:gd name="T64" fmla="*/ 2755 w 3168"/>
                <a:gd name="T65" fmla="*/ 0 h 873"/>
                <a:gd name="T66" fmla="*/ 2645 w 3168"/>
                <a:gd name="T67" fmla="*/ 37 h 873"/>
                <a:gd name="T68" fmla="*/ 2400 w 3168"/>
                <a:gd name="T69" fmla="*/ 743 h 873"/>
                <a:gd name="T70" fmla="*/ 2189 w 3168"/>
                <a:gd name="T71" fmla="*/ 456 h 873"/>
                <a:gd name="T72" fmla="*/ 2203 w 3168"/>
                <a:gd name="T73" fmla="*/ 431 h 873"/>
                <a:gd name="T74" fmla="*/ 1979 w 3168"/>
                <a:gd name="T75" fmla="*/ 2 h 873"/>
                <a:gd name="T76" fmla="*/ 1900 w 3168"/>
                <a:gd name="T77" fmla="*/ 35 h 873"/>
                <a:gd name="T78" fmla="*/ 2200 w 3168"/>
                <a:gd name="T79" fmla="*/ 251 h 873"/>
                <a:gd name="T80" fmla="*/ 1900 w 3168"/>
                <a:gd name="T81" fmla="*/ 455 h 873"/>
                <a:gd name="T82" fmla="*/ 2796 w 3168"/>
                <a:gd name="T83" fmla="*/ 436 h 873"/>
                <a:gd name="T84" fmla="*/ 2677 w 3168"/>
                <a:gd name="T85" fmla="*/ 113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68" h="873">
                  <a:moveTo>
                    <a:pt x="371" y="2"/>
                  </a:moveTo>
                  <a:lnTo>
                    <a:pt x="382" y="37"/>
                  </a:lnTo>
                  <a:lnTo>
                    <a:pt x="150" y="715"/>
                  </a:lnTo>
                  <a:cubicBezTo>
                    <a:pt x="128" y="779"/>
                    <a:pt x="75" y="821"/>
                    <a:pt x="0" y="825"/>
                  </a:cubicBezTo>
                  <a:lnTo>
                    <a:pt x="0" y="860"/>
                  </a:lnTo>
                  <a:lnTo>
                    <a:pt x="329" y="860"/>
                  </a:lnTo>
                  <a:lnTo>
                    <a:pt x="329" y="825"/>
                  </a:lnTo>
                  <a:cubicBezTo>
                    <a:pt x="229" y="822"/>
                    <a:pt x="207" y="787"/>
                    <a:pt x="207" y="752"/>
                  </a:cubicBezTo>
                  <a:cubicBezTo>
                    <a:pt x="207" y="740"/>
                    <a:pt x="210" y="726"/>
                    <a:pt x="215" y="717"/>
                  </a:cubicBezTo>
                  <a:lnTo>
                    <a:pt x="285" y="500"/>
                  </a:lnTo>
                  <a:lnTo>
                    <a:pt x="556" y="500"/>
                  </a:lnTo>
                  <a:lnTo>
                    <a:pt x="638" y="720"/>
                  </a:lnTo>
                  <a:cubicBezTo>
                    <a:pt x="643" y="732"/>
                    <a:pt x="646" y="745"/>
                    <a:pt x="646" y="755"/>
                  </a:cubicBezTo>
                  <a:cubicBezTo>
                    <a:pt x="646" y="799"/>
                    <a:pt x="604" y="825"/>
                    <a:pt x="517" y="825"/>
                  </a:cubicBezTo>
                  <a:lnTo>
                    <a:pt x="517" y="860"/>
                  </a:lnTo>
                  <a:lnTo>
                    <a:pt x="1252" y="860"/>
                  </a:lnTo>
                  <a:cubicBezTo>
                    <a:pt x="1451" y="860"/>
                    <a:pt x="1696" y="665"/>
                    <a:pt x="1696" y="448"/>
                  </a:cubicBezTo>
                  <a:cubicBezTo>
                    <a:pt x="1696" y="270"/>
                    <a:pt x="1601" y="9"/>
                    <a:pt x="1142" y="9"/>
                  </a:cubicBezTo>
                  <a:lnTo>
                    <a:pt x="767" y="14"/>
                  </a:lnTo>
                  <a:lnTo>
                    <a:pt x="767" y="45"/>
                  </a:lnTo>
                  <a:cubicBezTo>
                    <a:pt x="854" y="55"/>
                    <a:pt x="886" y="79"/>
                    <a:pt x="886" y="149"/>
                  </a:cubicBezTo>
                  <a:lnTo>
                    <a:pt x="886" y="731"/>
                  </a:lnTo>
                  <a:cubicBezTo>
                    <a:pt x="886" y="807"/>
                    <a:pt x="857" y="816"/>
                    <a:pt x="843" y="816"/>
                  </a:cubicBezTo>
                  <a:cubicBezTo>
                    <a:pt x="816" y="816"/>
                    <a:pt x="781" y="779"/>
                    <a:pt x="764" y="731"/>
                  </a:cubicBezTo>
                  <a:lnTo>
                    <a:pt x="489" y="2"/>
                  </a:lnTo>
                  <a:lnTo>
                    <a:pt x="371" y="2"/>
                  </a:lnTo>
                  <a:close/>
                  <a:moveTo>
                    <a:pt x="414" y="118"/>
                  </a:moveTo>
                  <a:lnTo>
                    <a:pt x="532" y="436"/>
                  </a:lnTo>
                  <a:lnTo>
                    <a:pt x="307" y="436"/>
                  </a:lnTo>
                  <a:lnTo>
                    <a:pt x="414" y="118"/>
                  </a:lnTo>
                  <a:close/>
                  <a:moveTo>
                    <a:pt x="995" y="48"/>
                  </a:moveTo>
                  <a:lnTo>
                    <a:pt x="1148" y="45"/>
                  </a:lnTo>
                  <a:cubicBezTo>
                    <a:pt x="1485" y="45"/>
                    <a:pt x="1562" y="261"/>
                    <a:pt x="1562" y="456"/>
                  </a:cubicBezTo>
                  <a:cubicBezTo>
                    <a:pt x="1562" y="746"/>
                    <a:pt x="1340" y="827"/>
                    <a:pt x="1179" y="827"/>
                  </a:cubicBezTo>
                  <a:cubicBezTo>
                    <a:pt x="1059" y="827"/>
                    <a:pt x="995" y="811"/>
                    <a:pt x="995" y="731"/>
                  </a:cubicBezTo>
                  <a:lnTo>
                    <a:pt x="995" y="48"/>
                  </a:lnTo>
                  <a:close/>
                  <a:moveTo>
                    <a:pt x="1979" y="2"/>
                  </a:moveTo>
                  <a:lnTo>
                    <a:pt x="1669" y="2"/>
                  </a:lnTo>
                  <a:lnTo>
                    <a:pt x="1669" y="43"/>
                  </a:lnTo>
                  <a:cubicBezTo>
                    <a:pt x="1753" y="54"/>
                    <a:pt x="1788" y="74"/>
                    <a:pt x="1788" y="134"/>
                  </a:cubicBezTo>
                  <a:lnTo>
                    <a:pt x="1788" y="717"/>
                  </a:lnTo>
                  <a:cubicBezTo>
                    <a:pt x="1788" y="787"/>
                    <a:pt x="1755" y="821"/>
                    <a:pt x="1669" y="825"/>
                  </a:cubicBezTo>
                  <a:lnTo>
                    <a:pt x="1669" y="860"/>
                  </a:lnTo>
                  <a:lnTo>
                    <a:pt x="2055" y="860"/>
                  </a:lnTo>
                  <a:lnTo>
                    <a:pt x="2055" y="825"/>
                  </a:lnTo>
                  <a:cubicBezTo>
                    <a:pt x="1900" y="821"/>
                    <a:pt x="1900" y="746"/>
                    <a:pt x="1900" y="717"/>
                  </a:cubicBezTo>
                  <a:lnTo>
                    <a:pt x="1900" y="488"/>
                  </a:lnTo>
                  <a:lnTo>
                    <a:pt x="1946" y="488"/>
                  </a:lnTo>
                  <a:cubicBezTo>
                    <a:pt x="1985" y="488"/>
                    <a:pt x="2020" y="488"/>
                    <a:pt x="2052" y="480"/>
                  </a:cubicBezTo>
                  <a:cubicBezTo>
                    <a:pt x="2068" y="480"/>
                    <a:pt x="2069" y="485"/>
                    <a:pt x="2076" y="492"/>
                  </a:cubicBezTo>
                  <a:cubicBezTo>
                    <a:pt x="2206" y="699"/>
                    <a:pt x="2310" y="873"/>
                    <a:pt x="2497" y="873"/>
                  </a:cubicBezTo>
                  <a:cubicBezTo>
                    <a:pt x="2514" y="873"/>
                    <a:pt x="2531" y="871"/>
                    <a:pt x="2596" y="860"/>
                  </a:cubicBezTo>
                  <a:lnTo>
                    <a:pt x="2596" y="825"/>
                  </a:lnTo>
                  <a:cubicBezTo>
                    <a:pt x="2489" y="825"/>
                    <a:pt x="2469" y="791"/>
                    <a:pt x="2469" y="765"/>
                  </a:cubicBezTo>
                  <a:cubicBezTo>
                    <a:pt x="2469" y="754"/>
                    <a:pt x="2470" y="743"/>
                    <a:pt x="2473" y="734"/>
                  </a:cubicBezTo>
                  <a:lnTo>
                    <a:pt x="2551" y="500"/>
                  </a:lnTo>
                  <a:lnTo>
                    <a:pt x="2821" y="500"/>
                  </a:lnTo>
                  <a:lnTo>
                    <a:pt x="2902" y="727"/>
                  </a:lnTo>
                  <a:cubicBezTo>
                    <a:pt x="2907" y="738"/>
                    <a:pt x="2908" y="746"/>
                    <a:pt x="2908" y="754"/>
                  </a:cubicBezTo>
                  <a:cubicBezTo>
                    <a:pt x="2908" y="797"/>
                    <a:pt x="2880" y="821"/>
                    <a:pt x="2780" y="825"/>
                  </a:cubicBezTo>
                  <a:lnTo>
                    <a:pt x="2780" y="860"/>
                  </a:lnTo>
                  <a:lnTo>
                    <a:pt x="3168" y="860"/>
                  </a:lnTo>
                  <a:lnTo>
                    <a:pt x="3168" y="825"/>
                  </a:lnTo>
                  <a:lnTo>
                    <a:pt x="3145" y="824"/>
                  </a:lnTo>
                  <a:cubicBezTo>
                    <a:pt x="3059" y="818"/>
                    <a:pt x="3030" y="737"/>
                    <a:pt x="3027" y="727"/>
                  </a:cubicBezTo>
                  <a:lnTo>
                    <a:pt x="2755" y="0"/>
                  </a:lnTo>
                  <a:lnTo>
                    <a:pt x="2634" y="0"/>
                  </a:lnTo>
                  <a:lnTo>
                    <a:pt x="2645" y="37"/>
                  </a:lnTo>
                  <a:lnTo>
                    <a:pt x="2409" y="735"/>
                  </a:lnTo>
                  <a:cubicBezTo>
                    <a:pt x="2408" y="741"/>
                    <a:pt x="2405" y="743"/>
                    <a:pt x="2400" y="743"/>
                  </a:cubicBezTo>
                  <a:cubicBezTo>
                    <a:pt x="2392" y="743"/>
                    <a:pt x="2381" y="735"/>
                    <a:pt x="2369" y="721"/>
                  </a:cubicBezTo>
                  <a:cubicBezTo>
                    <a:pt x="2304" y="648"/>
                    <a:pt x="2233" y="531"/>
                    <a:pt x="2189" y="456"/>
                  </a:cubicBezTo>
                  <a:cubicBezTo>
                    <a:pt x="2189" y="455"/>
                    <a:pt x="2188" y="453"/>
                    <a:pt x="2188" y="450"/>
                  </a:cubicBezTo>
                  <a:cubicBezTo>
                    <a:pt x="2188" y="444"/>
                    <a:pt x="2195" y="434"/>
                    <a:pt x="2203" y="431"/>
                  </a:cubicBezTo>
                  <a:cubicBezTo>
                    <a:pt x="2288" y="392"/>
                    <a:pt x="2321" y="323"/>
                    <a:pt x="2321" y="234"/>
                  </a:cubicBezTo>
                  <a:cubicBezTo>
                    <a:pt x="2321" y="43"/>
                    <a:pt x="2139" y="2"/>
                    <a:pt x="1979" y="2"/>
                  </a:cubicBezTo>
                  <a:close/>
                  <a:moveTo>
                    <a:pt x="1900" y="455"/>
                  </a:moveTo>
                  <a:lnTo>
                    <a:pt x="1900" y="35"/>
                  </a:lnTo>
                  <a:lnTo>
                    <a:pt x="1979" y="35"/>
                  </a:lnTo>
                  <a:cubicBezTo>
                    <a:pt x="2146" y="35"/>
                    <a:pt x="2200" y="148"/>
                    <a:pt x="2200" y="251"/>
                  </a:cubicBezTo>
                  <a:cubicBezTo>
                    <a:pt x="2200" y="364"/>
                    <a:pt x="2121" y="455"/>
                    <a:pt x="1970" y="455"/>
                  </a:cubicBezTo>
                  <a:lnTo>
                    <a:pt x="1900" y="455"/>
                  </a:lnTo>
                  <a:close/>
                  <a:moveTo>
                    <a:pt x="2677" y="113"/>
                  </a:moveTo>
                  <a:lnTo>
                    <a:pt x="2796" y="436"/>
                  </a:lnTo>
                  <a:lnTo>
                    <a:pt x="2573" y="436"/>
                  </a:lnTo>
                  <a:lnTo>
                    <a:pt x="2677" y="113"/>
                  </a:ln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85285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Realizátor výzkumu STEM/MARK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762-EA47-416E-9E23-A6910279B348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010721A-F3C9-13B7-A16E-AB4B3B5DF608}"/>
              </a:ext>
            </a:extLst>
          </p:cNvPr>
          <p:cNvSpPr txBox="1"/>
          <p:nvPr/>
        </p:nvSpPr>
        <p:spPr>
          <a:xfrm>
            <a:off x="838200" y="2625212"/>
            <a:ext cx="7148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/>
              </a:buClr>
            </a:pPr>
            <a:r>
              <a:rPr lang="cs-CZ" sz="2400" dirty="0"/>
              <a:t>průzkum pro ISP Legal&amp; Technologies s.r.o., provozovatele ISP-konference.cz</a:t>
            </a:r>
          </a:p>
        </p:txBody>
      </p:sp>
    </p:spTree>
    <p:extLst>
      <p:ext uri="{BB962C8B-B14F-4D97-AF65-F5344CB8AC3E}">
        <p14:creationId xmlns:p14="http://schemas.microsoft.com/office/powerpoint/2010/main" val="368523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zjištění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Pevné připojení využívají tři čtvrtiny českých domácností připojených k internetu.</a:t>
            </a:r>
          </a:p>
          <a:p>
            <a:endParaRPr lang="cs-CZ" dirty="0"/>
          </a:p>
          <a:p>
            <a:r>
              <a:rPr lang="cs-CZ" dirty="0"/>
              <a:t>Nejčastějším poskytovatelem pevného internetu v domácnostech je O2, které obsluhuje pětinu trhu. Malí či lokální poskytovatelé mají v součtu stejný podíl na trhu, jako mobilní operátoři.</a:t>
            </a:r>
          </a:p>
          <a:p>
            <a:endParaRPr lang="cs-CZ" dirty="0"/>
          </a:p>
          <a:p>
            <a:r>
              <a:rPr lang="cs-CZ" dirty="0"/>
              <a:t>Naprostá většina uživatelů pevného připojení jej považuje za naprosto nezbytné, nebo alespoň velmi důležité.</a:t>
            </a:r>
          </a:p>
          <a:p>
            <a:endParaRPr lang="cs-CZ" dirty="0"/>
          </a:p>
          <a:p>
            <a:r>
              <a:rPr lang="cs-CZ" dirty="0"/>
              <a:t>Tři čtvrtiny dotázaných za pevný internet platí částku v rozmezí 201 až 500 Kč měsíčně. V průměru uživatelé platí o 120 Kč měsíčně více, než kolik by považovali za výhodné.</a:t>
            </a:r>
          </a:p>
          <a:p>
            <a:endParaRPr lang="cs-CZ" dirty="0"/>
          </a:p>
          <a:p>
            <a:r>
              <a:rPr lang="cs-CZ" dirty="0"/>
              <a:t>Optimální cena pevného internetu by se měla pohybovat v intervalu 320 až 400 Kč za měsíc.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762-EA47-416E-9E23-A6910279B34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68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838200" y="1479154"/>
            <a:ext cx="4843509" cy="4877196"/>
          </a:xfrm>
        </p:spPr>
        <p:txBody>
          <a:bodyPr/>
          <a:lstStyle/>
          <a:p>
            <a:pPr marL="630238" algn="just">
              <a:lnSpc>
                <a:spcPct val="150000"/>
              </a:lnSpc>
              <a:spcBef>
                <a:spcPts val="0"/>
              </a:spcBef>
            </a:pPr>
            <a:r>
              <a:rPr lang="cs-CZ" sz="1100" b="1" dirty="0"/>
              <a:t>Cíl výzkumu</a:t>
            </a:r>
          </a:p>
          <a:p>
            <a:pPr marL="630238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100" dirty="0"/>
              <a:t>Typ internetového připojení v domácnosti</a:t>
            </a:r>
          </a:p>
          <a:p>
            <a:pPr marL="630238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100" dirty="0"/>
              <a:t>Poskytovatel internetového připojení</a:t>
            </a:r>
          </a:p>
          <a:p>
            <a:pPr marL="630238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100" dirty="0"/>
              <a:t>Cenová citlivost</a:t>
            </a:r>
          </a:p>
          <a:p>
            <a:pPr marL="630238" algn="just">
              <a:lnSpc>
                <a:spcPct val="150000"/>
              </a:lnSpc>
              <a:spcBef>
                <a:spcPts val="0"/>
              </a:spcBef>
            </a:pPr>
            <a:r>
              <a:rPr lang="cs-CZ" sz="1100" dirty="0"/>
              <a:t> </a:t>
            </a:r>
          </a:p>
          <a:p>
            <a:pPr marL="630238" algn="just">
              <a:lnSpc>
                <a:spcPct val="150000"/>
              </a:lnSpc>
              <a:spcBef>
                <a:spcPts val="0"/>
              </a:spcBef>
            </a:pPr>
            <a:endParaRPr lang="cs-CZ" sz="1100" dirty="0"/>
          </a:p>
          <a:p>
            <a:pPr marL="630238" algn="just">
              <a:lnSpc>
                <a:spcPct val="150000"/>
              </a:lnSpc>
              <a:spcBef>
                <a:spcPts val="0"/>
              </a:spcBef>
            </a:pPr>
            <a:r>
              <a:rPr lang="cs-CZ" sz="1100" b="1" dirty="0"/>
              <a:t>Cílová skupina</a:t>
            </a:r>
          </a:p>
          <a:p>
            <a:pPr marL="630238" algn="just">
              <a:lnSpc>
                <a:spcPct val="150000"/>
              </a:lnSpc>
              <a:spcBef>
                <a:spcPts val="0"/>
              </a:spcBef>
            </a:pPr>
            <a:r>
              <a:rPr lang="cs-CZ" sz="1100" dirty="0"/>
              <a:t>Reprezentativní vzorek internetové populace 18-65 let</a:t>
            </a:r>
          </a:p>
          <a:p>
            <a:pPr marL="630238" algn="just">
              <a:lnSpc>
                <a:spcPct val="150000"/>
              </a:lnSpc>
              <a:spcBef>
                <a:spcPts val="0"/>
              </a:spcBef>
            </a:pPr>
            <a:r>
              <a:rPr lang="cs-CZ" sz="1100" dirty="0"/>
              <a:t>Uživatelé pevného internetového připojení</a:t>
            </a:r>
          </a:p>
          <a:p>
            <a:pPr marL="630238" algn="just">
              <a:lnSpc>
                <a:spcPct val="150000"/>
              </a:lnSpc>
              <a:spcBef>
                <a:spcPts val="0"/>
              </a:spcBef>
            </a:pPr>
            <a:endParaRPr lang="cs-CZ" sz="1100" dirty="0"/>
          </a:p>
          <a:p>
            <a:pPr marL="630238" algn="just">
              <a:lnSpc>
                <a:spcPct val="150000"/>
              </a:lnSpc>
              <a:spcBef>
                <a:spcPts val="0"/>
              </a:spcBef>
            </a:pPr>
            <a:r>
              <a:rPr lang="cs-CZ" sz="1100" dirty="0"/>
              <a:t> </a:t>
            </a:r>
          </a:p>
          <a:p>
            <a:pPr marL="630238" algn="just">
              <a:lnSpc>
                <a:spcPct val="150000"/>
              </a:lnSpc>
              <a:spcBef>
                <a:spcPts val="0"/>
              </a:spcBef>
            </a:pPr>
            <a:r>
              <a:rPr lang="cs-CZ" sz="1100" b="1" dirty="0"/>
              <a:t>Detaily terénního šetření</a:t>
            </a:r>
          </a:p>
          <a:p>
            <a:pPr marL="630238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100" dirty="0"/>
              <a:t>Metodika: online dotazování v rámci pravidelného </a:t>
            </a:r>
            <a:r>
              <a:rPr lang="cs-CZ" sz="1100" noProof="1"/>
              <a:t>NetBusu</a:t>
            </a:r>
          </a:p>
          <a:p>
            <a:pPr marL="630238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100" dirty="0"/>
              <a:t>Počet realizovaných rozhovorů: 511 (389)</a:t>
            </a:r>
          </a:p>
          <a:p>
            <a:pPr marL="630238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100" dirty="0"/>
              <a:t>Termín sběru dat: 25. - 29. 3. 2022</a:t>
            </a:r>
          </a:p>
          <a:p>
            <a:pPr marL="630238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100" dirty="0"/>
              <a:t>Výběr: kvótní</a:t>
            </a:r>
          </a:p>
          <a:p>
            <a:pPr marL="630238" lvl="1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100" dirty="0"/>
              <a:t>Data: nevážená</a:t>
            </a: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5772957"/>
              </p:ext>
            </p:extLst>
          </p:nvPr>
        </p:nvGraphicFramePr>
        <p:xfrm>
          <a:off x="6172200" y="1479550"/>
          <a:ext cx="5181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Parametry výzkumu</a:t>
            </a:r>
          </a:p>
        </p:txBody>
      </p:sp>
      <p:sp>
        <p:nvSpPr>
          <p:cNvPr id="9" name="Freeform 500"/>
          <p:cNvSpPr>
            <a:spLocks noChangeAspect="1" noEditPoints="1"/>
          </p:cNvSpPr>
          <p:nvPr/>
        </p:nvSpPr>
        <p:spPr bwMode="auto">
          <a:xfrm>
            <a:off x="704444" y="3163742"/>
            <a:ext cx="635000" cy="529415"/>
          </a:xfrm>
          <a:custGeom>
            <a:avLst/>
            <a:gdLst>
              <a:gd name="T0" fmla="*/ 1280 w 5120"/>
              <a:gd name="T1" fmla="*/ 2128 h 4256"/>
              <a:gd name="T2" fmla="*/ 2128 w 5120"/>
              <a:gd name="T3" fmla="*/ 2976 h 4256"/>
              <a:gd name="T4" fmla="*/ 2944 w 5120"/>
              <a:gd name="T5" fmla="*/ 2400 h 4256"/>
              <a:gd name="T6" fmla="*/ 3408 w 5120"/>
              <a:gd name="T7" fmla="*/ 2128 h 4256"/>
              <a:gd name="T8" fmla="*/ 3408 w 5120"/>
              <a:gd name="T9" fmla="*/ 2128 h 4256"/>
              <a:gd name="T10" fmla="*/ 2128 w 5120"/>
              <a:gd name="T11" fmla="*/ 3408 h 4256"/>
              <a:gd name="T12" fmla="*/ 848 w 5120"/>
              <a:gd name="T13" fmla="*/ 2128 h 4256"/>
              <a:gd name="T14" fmla="*/ 2128 w 5120"/>
              <a:gd name="T15" fmla="*/ 848 h 4256"/>
              <a:gd name="T16" fmla="*/ 2768 w 5120"/>
              <a:gd name="T17" fmla="*/ 1024 h 4256"/>
              <a:gd name="T18" fmla="*/ 2304 w 5120"/>
              <a:gd name="T19" fmla="*/ 1296 h 4256"/>
              <a:gd name="T20" fmla="*/ 2128 w 5120"/>
              <a:gd name="T21" fmla="*/ 1280 h 4256"/>
              <a:gd name="T22" fmla="*/ 1280 w 5120"/>
              <a:gd name="T23" fmla="*/ 2128 h 4256"/>
              <a:gd name="T24" fmla="*/ 2128 w 5120"/>
              <a:gd name="T25" fmla="*/ 1696 h 4256"/>
              <a:gd name="T26" fmla="*/ 1712 w 5120"/>
              <a:gd name="T27" fmla="*/ 2128 h 4256"/>
              <a:gd name="T28" fmla="*/ 2128 w 5120"/>
              <a:gd name="T29" fmla="*/ 2560 h 4256"/>
              <a:gd name="T30" fmla="*/ 2560 w 5120"/>
              <a:gd name="T31" fmla="*/ 2128 h 4256"/>
              <a:gd name="T32" fmla="*/ 2560 w 5120"/>
              <a:gd name="T33" fmla="*/ 2128 h 4256"/>
              <a:gd name="T34" fmla="*/ 3280 w 5120"/>
              <a:gd name="T35" fmla="*/ 1712 h 4256"/>
              <a:gd name="T36" fmla="*/ 4064 w 5120"/>
              <a:gd name="T37" fmla="*/ 1744 h 4256"/>
              <a:gd name="T38" fmla="*/ 5120 w 5120"/>
              <a:gd name="T39" fmla="*/ 1136 h 4256"/>
              <a:gd name="T40" fmla="*/ 4448 w 5120"/>
              <a:gd name="T41" fmla="*/ 800 h 4256"/>
              <a:gd name="T42" fmla="*/ 4480 w 5120"/>
              <a:gd name="T43" fmla="*/ 16 h 4256"/>
              <a:gd name="T44" fmla="*/ 3424 w 5120"/>
              <a:gd name="T45" fmla="*/ 640 h 4256"/>
              <a:gd name="T46" fmla="*/ 3056 w 5120"/>
              <a:gd name="T47" fmla="*/ 1344 h 4256"/>
              <a:gd name="T48" fmla="*/ 2336 w 5120"/>
              <a:gd name="T49" fmla="*/ 1760 h 4256"/>
              <a:gd name="T50" fmla="*/ 2128 w 5120"/>
              <a:gd name="T51" fmla="*/ 1696 h 4256"/>
              <a:gd name="T52" fmla="*/ 3840 w 5120"/>
              <a:gd name="T53" fmla="*/ 2112 h 4256"/>
              <a:gd name="T54" fmla="*/ 3840 w 5120"/>
              <a:gd name="T55" fmla="*/ 2128 h 4256"/>
              <a:gd name="T56" fmla="*/ 2128 w 5120"/>
              <a:gd name="T57" fmla="*/ 3840 h 4256"/>
              <a:gd name="T58" fmla="*/ 432 w 5120"/>
              <a:gd name="T59" fmla="*/ 2128 h 4256"/>
              <a:gd name="T60" fmla="*/ 2128 w 5120"/>
              <a:gd name="T61" fmla="*/ 416 h 4256"/>
              <a:gd name="T62" fmla="*/ 2992 w 5120"/>
              <a:gd name="T63" fmla="*/ 656 h 4256"/>
              <a:gd name="T64" fmla="*/ 3024 w 5120"/>
              <a:gd name="T65" fmla="*/ 192 h 4256"/>
              <a:gd name="T66" fmla="*/ 2128 w 5120"/>
              <a:gd name="T67" fmla="*/ 0 h 4256"/>
              <a:gd name="T68" fmla="*/ 0 w 5120"/>
              <a:gd name="T69" fmla="*/ 2128 h 4256"/>
              <a:gd name="T70" fmla="*/ 2128 w 5120"/>
              <a:gd name="T71" fmla="*/ 4256 h 4256"/>
              <a:gd name="T72" fmla="*/ 4256 w 5120"/>
              <a:gd name="T73" fmla="*/ 2304 h 4256"/>
              <a:gd name="T74" fmla="*/ 3840 w 5120"/>
              <a:gd name="T75" fmla="*/ 2112 h 4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120" h="4256">
                <a:moveTo>
                  <a:pt x="1280" y="2128"/>
                </a:moveTo>
                <a:cubicBezTo>
                  <a:pt x="1280" y="2592"/>
                  <a:pt x="1664" y="2976"/>
                  <a:pt x="2128" y="2976"/>
                </a:cubicBezTo>
                <a:cubicBezTo>
                  <a:pt x="2512" y="2976"/>
                  <a:pt x="2832" y="2736"/>
                  <a:pt x="2944" y="2400"/>
                </a:cubicBezTo>
                <a:lnTo>
                  <a:pt x="3408" y="2128"/>
                </a:lnTo>
                <a:lnTo>
                  <a:pt x="3408" y="2128"/>
                </a:lnTo>
                <a:cubicBezTo>
                  <a:pt x="3408" y="2832"/>
                  <a:pt x="2848" y="3408"/>
                  <a:pt x="2128" y="3408"/>
                </a:cubicBezTo>
                <a:cubicBezTo>
                  <a:pt x="1424" y="3408"/>
                  <a:pt x="848" y="2832"/>
                  <a:pt x="848" y="2128"/>
                </a:cubicBezTo>
                <a:cubicBezTo>
                  <a:pt x="848" y="1424"/>
                  <a:pt x="1424" y="848"/>
                  <a:pt x="2128" y="848"/>
                </a:cubicBezTo>
                <a:cubicBezTo>
                  <a:pt x="2368" y="848"/>
                  <a:pt x="2576" y="912"/>
                  <a:pt x="2768" y="1024"/>
                </a:cubicBezTo>
                <a:lnTo>
                  <a:pt x="2304" y="1296"/>
                </a:lnTo>
                <a:cubicBezTo>
                  <a:pt x="2240" y="1280"/>
                  <a:pt x="2192" y="1280"/>
                  <a:pt x="2128" y="1280"/>
                </a:cubicBezTo>
                <a:cubicBezTo>
                  <a:pt x="1664" y="1280"/>
                  <a:pt x="1280" y="1664"/>
                  <a:pt x="1280" y="2128"/>
                </a:cubicBezTo>
                <a:close/>
                <a:moveTo>
                  <a:pt x="2128" y="1696"/>
                </a:moveTo>
                <a:cubicBezTo>
                  <a:pt x="1904" y="1696"/>
                  <a:pt x="1712" y="1888"/>
                  <a:pt x="1712" y="2128"/>
                </a:cubicBezTo>
                <a:cubicBezTo>
                  <a:pt x="1712" y="2368"/>
                  <a:pt x="1904" y="2560"/>
                  <a:pt x="2128" y="2560"/>
                </a:cubicBezTo>
                <a:cubicBezTo>
                  <a:pt x="2368" y="2560"/>
                  <a:pt x="2560" y="2368"/>
                  <a:pt x="2560" y="2128"/>
                </a:cubicBezTo>
                <a:lnTo>
                  <a:pt x="2560" y="2128"/>
                </a:lnTo>
                <a:lnTo>
                  <a:pt x="3280" y="1712"/>
                </a:lnTo>
                <a:cubicBezTo>
                  <a:pt x="3488" y="1584"/>
                  <a:pt x="3856" y="1632"/>
                  <a:pt x="4064" y="1744"/>
                </a:cubicBezTo>
                <a:lnTo>
                  <a:pt x="5120" y="1136"/>
                </a:lnTo>
                <a:lnTo>
                  <a:pt x="4448" y="800"/>
                </a:lnTo>
                <a:lnTo>
                  <a:pt x="4480" y="16"/>
                </a:lnTo>
                <a:lnTo>
                  <a:pt x="3424" y="640"/>
                </a:lnTo>
                <a:cubicBezTo>
                  <a:pt x="3408" y="880"/>
                  <a:pt x="3264" y="1216"/>
                  <a:pt x="3056" y="1344"/>
                </a:cubicBezTo>
                <a:lnTo>
                  <a:pt x="2336" y="1760"/>
                </a:lnTo>
                <a:cubicBezTo>
                  <a:pt x="2288" y="1728"/>
                  <a:pt x="2208" y="1696"/>
                  <a:pt x="2128" y="1696"/>
                </a:cubicBezTo>
                <a:close/>
                <a:moveTo>
                  <a:pt x="3840" y="2112"/>
                </a:moveTo>
                <a:lnTo>
                  <a:pt x="3840" y="2128"/>
                </a:lnTo>
                <a:cubicBezTo>
                  <a:pt x="3840" y="3072"/>
                  <a:pt x="3072" y="3840"/>
                  <a:pt x="2128" y="3840"/>
                </a:cubicBezTo>
                <a:cubicBezTo>
                  <a:pt x="1200" y="3840"/>
                  <a:pt x="432" y="3072"/>
                  <a:pt x="432" y="2128"/>
                </a:cubicBezTo>
                <a:cubicBezTo>
                  <a:pt x="432" y="1184"/>
                  <a:pt x="1200" y="416"/>
                  <a:pt x="2128" y="416"/>
                </a:cubicBezTo>
                <a:cubicBezTo>
                  <a:pt x="2448" y="416"/>
                  <a:pt x="2736" y="512"/>
                  <a:pt x="2992" y="656"/>
                </a:cubicBezTo>
                <a:cubicBezTo>
                  <a:pt x="3072" y="528"/>
                  <a:pt x="3088" y="336"/>
                  <a:pt x="3024" y="192"/>
                </a:cubicBezTo>
                <a:cubicBezTo>
                  <a:pt x="2752" y="64"/>
                  <a:pt x="2448" y="0"/>
                  <a:pt x="2128" y="0"/>
                </a:cubicBezTo>
                <a:cubicBezTo>
                  <a:pt x="960" y="0"/>
                  <a:pt x="0" y="944"/>
                  <a:pt x="0" y="2128"/>
                </a:cubicBezTo>
                <a:cubicBezTo>
                  <a:pt x="0" y="3312"/>
                  <a:pt x="960" y="4256"/>
                  <a:pt x="2128" y="4256"/>
                </a:cubicBezTo>
                <a:cubicBezTo>
                  <a:pt x="3248" y="4256"/>
                  <a:pt x="4160" y="3408"/>
                  <a:pt x="4256" y="2304"/>
                </a:cubicBezTo>
                <a:cubicBezTo>
                  <a:pt x="4192" y="2208"/>
                  <a:pt x="4032" y="2080"/>
                  <a:pt x="3840" y="2112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Freeform 94"/>
          <p:cNvSpPr>
            <a:spLocks noChangeAspect="1" noEditPoints="1"/>
          </p:cNvSpPr>
          <p:nvPr/>
        </p:nvSpPr>
        <p:spPr bwMode="auto">
          <a:xfrm>
            <a:off x="704444" y="4775952"/>
            <a:ext cx="635000" cy="580993"/>
          </a:xfrm>
          <a:custGeom>
            <a:avLst/>
            <a:gdLst>
              <a:gd name="T0" fmla="*/ 233 w 320"/>
              <a:gd name="T1" fmla="*/ 153 h 293"/>
              <a:gd name="T2" fmla="*/ 300 w 320"/>
              <a:gd name="T3" fmla="*/ 206 h 293"/>
              <a:gd name="T4" fmla="*/ 285 w 320"/>
              <a:gd name="T5" fmla="*/ 240 h 293"/>
              <a:gd name="T6" fmla="*/ 287 w 320"/>
              <a:gd name="T7" fmla="*/ 264 h 293"/>
              <a:gd name="T8" fmla="*/ 265 w 320"/>
              <a:gd name="T9" fmla="*/ 254 h 293"/>
              <a:gd name="T10" fmla="*/ 232 w 320"/>
              <a:gd name="T11" fmla="*/ 259 h 293"/>
              <a:gd name="T12" fmla="*/ 165 w 320"/>
              <a:gd name="T13" fmla="*/ 206 h 293"/>
              <a:gd name="T14" fmla="*/ 233 w 320"/>
              <a:gd name="T15" fmla="*/ 153 h 293"/>
              <a:gd name="T16" fmla="*/ 233 w 320"/>
              <a:gd name="T17" fmla="*/ 133 h 293"/>
              <a:gd name="T18" fmla="*/ 145 w 320"/>
              <a:gd name="T19" fmla="*/ 206 h 293"/>
              <a:gd name="T20" fmla="*/ 232 w 320"/>
              <a:gd name="T21" fmla="*/ 279 h 293"/>
              <a:gd name="T22" fmla="*/ 262 w 320"/>
              <a:gd name="T23" fmla="*/ 275 h 293"/>
              <a:gd name="T24" fmla="*/ 320 w 320"/>
              <a:gd name="T25" fmla="*/ 293 h 293"/>
              <a:gd name="T26" fmla="*/ 305 w 320"/>
              <a:gd name="T27" fmla="*/ 247 h 293"/>
              <a:gd name="T28" fmla="*/ 320 w 320"/>
              <a:gd name="T29" fmla="*/ 206 h 293"/>
              <a:gd name="T30" fmla="*/ 233 w 320"/>
              <a:gd name="T31" fmla="*/ 133 h 293"/>
              <a:gd name="T32" fmla="*/ 120 w 320"/>
              <a:gd name="T33" fmla="*/ 195 h 293"/>
              <a:gd name="T34" fmla="*/ 85 w 320"/>
              <a:gd name="T35" fmla="*/ 188 h 293"/>
              <a:gd name="T36" fmla="*/ 45 w 320"/>
              <a:gd name="T37" fmla="*/ 206 h 293"/>
              <a:gd name="T38" fmla="*/ 49 w 320"/>
              <a:gd name="T39" fmla="*/ 164 h 293"/>
              <a:gd name="T40" fmla="*/ 27 w 320"/>
              <a:gd name="T41" fmla="*/ 111 h 293"/>
              <a:gd name="T42" fmla="*/ 133 w 320"/>
              <a:gd name="T43" fmla="*/ 27 h 293"/>
              <a:gd name="T44" fmla="*/ 240 w 320"/>
              <a:gd name="T45" fmla="*/ 107 h 293"/>
              <a:gd name="T46" fmla="*/ 267 w 320"/>
              <a:gd name="T47" fmla="*/ 111 h 293"/>
              <a:gd name="T48" fmla="*/ 133 w 320"/>
              <a:gd name="T49" fmla="*/ 0 h 293"/>
              <a:gd name="T50" fmla="*/ 0 w 320"/>
              <a:gd name="T51" fmla="*/ 111 h 293"/>
              <a:gd name="T52" fmla="*/ 23 w 320"/>
              <a:gd name="T53" fmla="*/ 174 h 293"/>
              <a:gd name="T54" fmla="*/ 1 w 320"/>
              <a:gd name="T55" fmla="*/ 245 h 293"/>
              <a:gd name="T56" fmla="*/ 89 w 320"/>
              <a:gd name="T57" fmla="*/ 217 h 293"/>
              <a:gd name="T58" fmla="*/ 120 w 320"/>
              <a:gd name="T59" fmla="*/ 222 h 293"/>
              <a:gd name="T60" fmla="*/ 120 w 320"/>
              <a:gd name="T61" fmla="*/ 195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320" h="293">
                <a:moveTo>
                  <a:pt x="233" y="153"/>
                </a:moveTo>
                <a:cubicBezTo>
                  <a:pt x="270" y="153"/>
                  <a:pt x="300" y="177"/>
                  <a:pt x="300" y="206"/>
                </a:cubicBezTo>
                <a:cubicBezTo>
                  <a:pt x="300" y="221"/>
                  <a:pt x="294" y="229"/>
                  <a:pt x="285" y="240"/>
                </a:cubicBezTo>
                <a:cubicBezTo>
                  <a:pt x="285" y="249"/>
                  <a:pt x="285" y="254"/>
                  <a:pt x="287" y="264"/>
                </a:cubicBezTo>
                <a:cubicBezTo>
                  <a:pt x="275" y="260"/>
                  <a:pt x="274" y="259"/>
                  <a:pt x="265" y="254"/>
                </a:cubicBezTo>
                <a:cubicBezTo>
                  <a:pt x="253" y="256"/>
                  <a:pt x="245" y="259"/>
                  <a:pt x="232" y="259"/>
                </a:cubicBezTo>
                <a:cubicBezTo>
                  <a:pt x="191" y="259"/>
                  <a:pt x="165" y="231"/>
                  <a:pt x="165" y="206"/>
                </a:cubicBezTo>
                <a:cubicBezTo>
                  <a:pt x="165" y="177"/>
                  <a:pt x="196" y="153"/>
                  <a:pt x="233" y="153"/>
                </a:cubicBezTo>
                <a:close/>
                <a:moveTo>
                  <a:pt x="233" y="133"/>
                </a:moveTo>
                <a:cubicBezTo>
                  <a:pt x="187" y="133"/>
                  <a:pt x="145" y="164"/>
                  <a:pt x="145" y="206"/>
                </a:cubicBezTo>
                <a:cubicBezTo>
                  <a:pt x="145" y="243"/>
                  <a:pt x="181" y="279"/>
                  <a:pt x="232" y="279"/>
                </a:cubicBezTo>
                <a:cubicBezTo>
                  <a:pt x="241" y="279"/>
                  <a:pt x="251" y="277"/>
                  <a:pt x="262" y="275"/>
                </a:cubicBezTo>
                <a:cubicBezTo>
                  <a:pt x="274" y="282"/>
                  <a:pt x="301" y="290"/>
                  <a:pt x="320" y="293"/>
                </a:cubicBezTo>
                <a:cubicBezTo>
                  <a:pt x="313" y="279"/>
                  <a:pt x="305" y="260"/>
                  <a:pt x="305" y="247"/>
                </a:cubicBezTo>
                <a:cubicBezTo>
                  <a:pt x="315" y="236"/>
                  <a:pt x="320" y="221"/>
                  <a:pt x="320" y="206"/>
                </a:cubicBezTo>
                <a:cubicBezTo>
                  <a:pt x="320" y="164"/>
                  <a:pt x="279" y="133"/>
                  <a:pt x="233" y="133"/>
                </a:cubicBezTo>
                <a:close/>
                <a:moveTo>
                  <a:pt x="120" y="195"/>
                </a:moveTo>
                <a:cubicBezTo>
                  <a:pt x="104" y="193"/>
                  <a:pt x="98" y="191"/>
                  <a:pt x="85" y="188"/>
                </a:cubicBezTo>
                <a:cubicBezTo>
                  <a:pt x="72" y="196"/>
                  <a:pt x="68" y="199"/>
                  <a:pt x="45" y="206"/>
                </a:cubicBezTo>
                <a:cubicBezTo>
                  <a:pt x="50" y="186"/>
                  <a:pt x="50" y="177"/>
                  <a:pt x="49" y="164"/>
                </a:cubicBezTo>
                <a:cubicBezTo>
                  <a:pt x="38" y="151"/>
                  <a:pt x="27" y="136"/>
                  <a:pt x="27" y="111"/>
                </a:cubicBezTo>
                <a:cubicBezTo>
                  <a:pt x="27" y="65"/>
                  <a:pt x="75" y="27"/>
                  <a:pt x="133" y="27"/>
                </a:cubicBezTo>
                <a:cubicBezTo>
                  <a:pt x="190" y="27"/>
                  <a:pt x="237" y="62"/>
                  <a:pt x="240" y="107"/>
                </a:cubicBezTo>
                <a:cubicBezTo>
                  <a:pt x="249" y="107"/>
                  <a:pt x="258" y="109"/>
                  <a:pt x="267" y="111"/>
                </a:cubicBezTo>
                <a:cubicBezTo>
                  <a:pt x="266" y="47"/>
                  <a:pt x="203" y="0"/>
                  <a:pt x="133" y="0"/>
                </a:cubicBezTo>
                <a:cubicBezTo>
                  <a:pt x="63" y="0"/>
                  <a:pt x="0" y="47"/>
                  <a:pt x="0" y="111"/>
                </a:cubicBezTo>
                <a:cubicBezTo>
                  <a:pt x="0" y="134"/>
                  <a:pt x="8" y="157"/>
                  <a:pt x="23" y="174"/>
                </a:cubicBezTo>
                <a:cubicBezTo>
                  <a:pt x="23" y="194"/>
                  <a:pt x="11" y="224"/>
                  <a:pt x="1" y="245"/>
                </a:cubicBezTo>
                <a:cubicBezTo>
                  <a:pt x="29" y="240"/>
                  <a:pt x="71" y="228"/>
                  <a:pt x="89" y="217"/>
                </a:cubicBezTo>
                <a:cubicBezTo>
                  <a:pt x="100" y="219"/>
                  <a:pt x="110" y="221"/>
                  <a:pt x="120" y="222"/>
                </a:cubicBezTo>
                <a:cubicBezTo>
                  <a:pt x="119" y="212"/>
                  <a:pt x="118" y="204"/>
                  <a:pt x="120" y="19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Freeform 201"/>
          <p:cNvSpPr>
            <a:spLocks noChangeAspect="1" noEditPoints="1"/>
          </p:cNvSpPr>
          <p:nvPr/>
        </p:nvSpPr>
        <p:spPr bwMode="auto">
          <a:xfrm>
            <a:off x="703079" y="1740579"/>
            <a:ext cx="635000" cy="635000"/>
          </a:xfrm>
          <a:custGeom>
            <a:avLst/>
            <a:gdLst>
              <a:gd name="T0" fmla="*/ 160 w 320"/>
              <a:gd name="T1" fmla="*/ 27 h 320"/>
              <a:gd name="T2" fmla="*/ 293 w 320"/>
              <a:gd name="T3" fmla="*/ 160 h 320"/>
              <a:gd name="T4" fmla="*/ 160 w 320"/>
              <a:gd name="T5" fmla="*/ 293 h 320"/>
              <a:gd name="T6" fmla="*/ 27 w 320"/>
              <a:gd name="T7" fmla="*/ 160 h 320"/>
              <a:gd name="T8" fmla="*/ 160 w 320"/>
              <a:gd name="T9" fmla="*/ 27 h 320"/>
              <a:gd name="T10" fmla="*/ 160 w 320"/>
              <a:gd name="T11" fmla="*/ 0 h 320"/>
              <a:gd name="T12" fmla="*/ 0 w 320"/>
              <a:gd name="T13" fmla="*/ 160 h 320"/>
              <a:gd name="T14" fmla="*/ 160 w 320"/>
              <a:gd name="T15" fmla="*/ 320 h 320"/>
              <a:gd name="T16" fmla="*/ 320 w 320"/>
              <a:gd name="T17" fmla="*/ 160 h 320"/>
              <a:gd name="T18" fmla="*/ 160 w 320"/>
              <a:gd name="T19" fmla="*/ 0 h 320"/>
              <a:gd name="T20" fmla="*/ 181 w 320"/>
              <a:gd name="T21" fmla="*/ 126 h 320"/>
              <a:gd name="T22" fmla="*/ 160 w 320"/>
              <a:gd name="T23" fmla="*/ 53 h 320"/>
              <a:gd name="T24" fmla="*/ 139 w 320"/>
              <a:gd name="T25" fmla="*/ 126 h 320"/>
              <a:gd name="T26" fmla="*/ 125 w 320"/>
              <a:gd name="T27" fmla="*/ 141 h 320"/>
              <a:gd name="T28" fmla="*/ 53 w 320"/>
              <a:gd name="T29" fmla="*/ 160 h 320"/>
              <a:gd name="T30" fmla="*/ 125 w 320"/>
              <a:gd name="T31" fmla="*/ 179 h 320"/>
              <a:gd name="T32" fmla="*/ 139 w 320"/>
              <a:gd name="T33" fmla="*/ 194 h 320"/>
              <a:gd name="T34" fmla="*/ 160 w 320"/>
              <a:gd name="T35" fmla="*/ 267 h 320"/>
              <a:gd name="T36" fmla="*/ 182 w 320"/>
              <a:gd name="T37" fmla="*/ 194 h 320"/>
              <a:gd name="T38" fmla="*/ 195 w 320"/>
              <a:gd name="T39" fmla="*/ 179 h 320"/>
              <a:gd name="T40" fmla="*/ 267 w 320"/>
              <a:gd name="T41" fmla="*/ 160 h 320"/>
              <a:gd name="T42" fmla="*/ 195 w 320"/>
              <a:gd name="T43" fmla="*/ 141 h 320"/>
              <a:gd name="T44" fmla="*/ 181 w 320"/>
              <a:gd name="T45" fmla="*/ 126 h 320"/>
              <a:gd name="T46" fmla="*/ 160 w 320"/>
              <a:gd name="T47" fmla="*/ 180 h 320"/>
              <a:gd name="T48" fmla="*/ 140 w 320"/>
              <a:gd name="T49" fmla="*/ 160 h 320"/>
              <a:gd name="T50" fmla="*/ 160 w 320"/>
              <a:gd name="T51" fmla="*/ 140 h 320"/>
              <a:gd name="T52" fmla="*/ 180 w 320"/>
              <a:gd name="T53" fmla="*/ 160 h 320"/>
              <a:gd name="T54" fmla="*/ 160 w 320"/>
              <a:gd name="T55" fmla="*/ 180 h 320"/>
              <a:gd name="T56" fmla="*/ 230 w 320"/>
              <a:gd name="T57" fmla="*/ 230 h 320"/>
              <a:gd name="T58" fmla="*/ 196 w 320"/>
              <a:gd name="T59" fmla="*/ 208 h 320"/>
              <a:gd name="T60" fmla="*/ 208 w 320"/>
              <a:gd name="T61" fmla="*/ 196 h 320"/>
              <a:gd name="T62" fmla="*/ 230 w 320"/>
              <a:gd name="T63" fmla="*/ 230 h 320"/>
              <a:gd name="T64" fmla="*/ 195 w 320"/>
              <a:gd name="T65" fmla="*/ 111 h 320"/>
              <a:gd name="T66" fmla="*/ 230 w 320"/>
              <a:gd name="T67" fmla="*/ 90 h 320"/>
              <a:gd name="T68" fmla="*/ 209 w 320"/>
              <a:gd name="T69" fmla="*/ 125 h 320"/>
              <a:gd name="T70" fmla="*/ 195 w 320"/>
              <a:gd name="T71" fmla="*/ 111 h 320"/>
              <a:gd name="T72" fmla="*/ 125 w 320"/>
              <a:gd name="T73" fmla="*/ 209 h 320"/>
              <a:gd name="T74" fmla="*/ 90 w 320"/>
              <a:gd name="T75" fmla="*/ 230 h 320"/>
              <a:gd name="T76" fmla="*/ 111 w 320"/>
              <a:gd name="T77" fmla="*/ 195 h 320"/>
              <a:gd name="T78" fmla="*/ 125 w 320"/>
              <a:gd name="T79" fmla="*/ 209 h 320"/>
              <a:gd name="T80" fmla="*/ 112 w 320"/>
              <a:gd name="T81" fmla="*/ 124 h 320"/>
              <a:gd name="T82" fmla="*/ 90 w 320"/>
              <a:gd name="T83" fmla="*/ 90 h 320"/>
              <a:gd name="T84" fmla="*/ 124 w 320"/>
              <a:gd name="T85" fmla="*/ 112 h 320"/>
              <a:gd name="T86" fmla="*/ 112 w 320"/>
              <a:gd name="T87" fmla="*/ 124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20" h="320">
                <a:moveTo>
                  <a:pt x="160" y="27"/>
                </a:moveTo>
                <a:cubicBezTo>
                  <a:pt x="234" y="27"/>
                  <a:pt x="293" y="86"/>
                  <a:pt x="293" y="160"/>
                </a:cubicBezTo>
                <a:cubicBezTo>
                  <a:pt x="293" y="234"/>
                  <a:pt x="234" y="293"/>
                  <a:pt x="160" y="293"/>
                </a:cubicBezTo>
                <a:cubicBezTo>
                  <a:pt x="86" y="293"/>
                  <a:pt x="27" y="234"/>
                  <a:pt x="27" y="160"/>
                </a:cubicBezTo>
                <a:cubicBezTo>
                  <a:pt x="27" y="86"/>
                  <a:pt x="86" y="27"/>
                  <a:pt x="160" y="27"/>
                </a:cubicBezTo>
                <a:close/>
                <a:moveTo>
                  <a:pt x="160" y="0"/>
                </a:moveTo>
                <a:cubicBezTo>
                  <a:pt x="72" y="0"/>
                  <a:pt x="0" y="72"/>
                  <a:pt x="0" y="160"/>
                </a:cubicBezTo>
                <a:cubicBezTo>
                  <a:pt x="0" y="248"/>
                  <a:pt x="72" y="320"/>
                  <a:pt x="160" y="320"/>
                </a:cubicBezTo>
                <a:cubicBezTo>
                  <a:pt x="248" y="320"/>
                  <a:pt x="320" y="248"/>
                  <a:pt x="320" y="160"/>
                </a:cubicBezTo>
                <a:cubicBezTo>
                  <a:pt x="320" y="72"/>
                  <a:pt x="248" y="0"/>
                  <a:pt x="160" y="0"/>
                </a:cubicBezTo>
                <a:close/>
                <a:moveTo>
                  <a:pt x="181" y="126"/>
                </a:moveTo>
                <a:lnTo>
                  <a:pt x="160" y="53"/>
                </a:lnTo>
                <a:lnTo>
                  <a:pt x="139" y="126"/>
                </a:lnTo>
                <a:cubicBezTo>
                  <a:pt x="133" y="130"/>
                  <a:pt x="128" y="135"/>
                  <a:pt x="125" y="141"/>
                </a:cubicBezTo>
                <a:lnTo>
                  <a:pt x="53" y="160"/>
                </a:lnTo>
                <a:lnTo>
                  <a:pt x="125" y="179"/>
                </a:lnTo>
                <a:cubicBezTo>
                  <a:pt x="128" y="185"/>
                  <a:pt x="133" y="190"/>
                  <a:pt x="139" y="194"/>
                </a:cubicBezTo>
                <a:lnTo>
                  <a:pt x="160" y="267"/>
                </a:lnTo>
                <a:lnTo>
                  <a:pt x="182" y="194"/>
                </a:lnTo>
                <a:cubicBezTo>
                  <a:pt x="187" y="190"/>
                  <a:pt x="192" y="185"/>
                  <a:pt x="195" y="179"/>
                </a:cubicBezTo>
                <a:lnTo>
                  <a:pt x="267" y="160"/>
                </a:lnTo>
                <a:lnTo>
                  <a:pt x="195" y="141"/>
                </a:lnTo>
                <a:cubicBezTo>
                  <a:pt x="192" y="135"/>
                  <a:pt x="187" y="130"/>
                  <a:pt x="181" y="126"/>
                </a:cubicBezTo>
                <a:close/>
                <a:moveTo>
                  <a:pt x="160" y="180"/>
                </a:moveTo>
                <a:cubicBezTo>
                  <a:pt x="149" y="180"/>
                  <a:pt x="140" y="171"/>
                  <a:pt x="140" y="160"/>
                </a:cubicBezTo>
                <a:cubicBezTo>
                  <a:pt x="140" y="149"/>
                  <a:pt x="149" y="140"/>
                  <a:pt x="160" y="140"/>
                </a:cubicBezTo>
                <a:cubicBezTo>
                  <a:pt x="171" y="140"/>
                  <a:pt x="180" y="149"/>
                  <a:pt x="180" y="160"/>
                </a:cubicBezTo>
                <a:cubicBezTo>
                  <a:pt x="180" y="171"/>
                  <a:pt x="171" y="180"/>
                  <a:pt x="160" y="180"/>
                </a:cubicBezTo>
                <a:close/>
                <a:moveTo>
                  <a:pt x="230" y="230"/>
                </a:moveTo>
                <a:lnTo>
                  <a:pt x="196" y="208"/>
                </a:lnTo>
                <a:cubicBezTo>
                  <a:pt x="200" y="205"/>
                  <a:pt x="205" y="200"/>
                  <a:pt x="208" y="196"/>
                </a:cubicBezTo>
                <a:lnTo>
                  <a:pt x="230" y="230"/>
                </a:lnTo>
                <a:close/>
                <a:moveTo>
                  <a:pt x="195" y="111"/>
                </a:moveTo>
                <a:lnTo>
                  <a:pt x="230" y="90"/>
                </a:lnTo>
                <a:lnTo>
                  <a:pt x="209" y="125"/>
                </a:lnTo>
                <a:cubicBezTo>
                  <a:pt x="205" y="120"/>
                  <a:pt x="200" y="115"/>
                  <a:pt x="195" y="111"/>
                </a:cubicBezTo>
                <a:close/>
                <a:moveTo>
                  <a:pt x="125" y="209"/>
                </a:moveTo>
                <a:lnTo>
                  <a:pt x="90" y="230"/>
                </a:lnTo>
                <a:lnTo>
                  <a:pt x="111" y="195"/>
                </a:lnTo>
                <a:cubicBezTo>
                  <a:pt x="115" y="200"/>
                  <a:pt x="120" y="205"/>
                  <a:pt x="125" y="209"/>
                </a:cubicBezTo>
                <a:close/>
                <a:moveTo>
                  <a:pt x="112" y="124"/>
                </a:moveTo>
                <a:lnTo>
                  <a:pt x="90" y="90"/>
                </a:lnTo>
                <a:lnTo>
                  <a:pt x="124" y="112"/>
                </a:lnTo>
                <a:cubicBezTo>
                  <a:pt x="120" y="115"/>
                  <a:pt x="115" y="120"/>
                  <a:pt x="112" y="124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762-EA47-416E-9E23-A6910279B34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53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Typ internetového připojení v domácnosti</a:t>
            </a:r>
          </a:p>
        </p:txBody>
      </p:sp>
      <p:graphicFrame>
        <p:nvGraphicFramePr>
          <p:cNvPr id="7" name="Zástupný symbol pro graf 6"/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788945843"/>
              </p:ext>
            </p:extLst>
          </p:nvPr>
        </p:nvGraphicFramePr>
        <p:xfrm>
          <a:off x="838200" y="1460500"/>
          <a:ext cx="6372225" cy="489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762-EA47-416E-9E23-A6910279B348}" type="slidenum">
              <a:rPr lang="cs-CZ" smtClean="0"/>
              <a:t>4</a:t>
            </a:fld>
            <a:endParaRPr lang="cs-CZ"/>
          </a:p>
        </p:txBody>
      </p:sp>
      <p:sp>
        <p:nvSpPr>
          <p:cNvPr id="6" name="Zástupný symbol pro obsah 21"/>
          <p:cNvSpPr>
            <a:spLocks noGrp="1"/>
          </p:cNvSpPr>
          <p:nvPr>
            <p:ph idx="1"/>
          </p:nvPr>
        </p:nvSpPr>
        <p:spPr>
          <a:xfrm>
            <a:off x="7315200" y="1479154"/>
            <a:ext cx="4038599" cy="4874021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Pevné připojení k internetu využívají tři čtvrtiny českých domácností (internetová populace)</a:t>
            </a:r>
          </a:p>
          <a:p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095833"/>
              </p:ext>
            </p:extLst>
          </p:nvPr>
        </p:nvGraphicFramePr>
        <p:xfrm>
          <a:off x="7384632" y="2864938"/>
          <a:ext cx="3952152" cy="1731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0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819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Pevné připojení častěji zmiňovali muži a vysokoškoláci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just"/>
                      <a:endParaRPr lang="cs-CZ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just"/>
                      <a:endParaRPr lang="cs-CZ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Freeform 5"/>
          <p:cNvSpPr>
            <a:spLocks noChangeAspect="1" noEditPoints="1"/>
          </p:cNvSpPr>
          <p:nvPr/>
        </p:nvSpPr>
        <p:spPr bwMode="auto">
          <a:xfrm>
            <a:off x="7484875" y="2834895"/>
            <a:ext cx="633600" cy="579765"/>
          </a:xfrm>
          <a:custGeom>
            <a:avLst/>
            <a:gdLst>
              <a:gd name="T0" fmla="*/ 163 w 300"/>
              <a:gd name="T1" fmla="*/ 225 h 275"/>
              <a:gd name="T2" fmla="*/ 138 w 300"/>
              <a:gd name="T3" fmla="*/ 225 h 275"/>
              <a:gd name="T4" fmla="*/ 138 w 300"/>
              <a:gd name="T5" fmla="*/ 250 h 275"/>
              <a:gd name="T6" fmla="*/ 88 w 300"/>
              <a:gd name="T7" fmla="*/ 250 h 275"/>
              <a:gd name="T8" fmla="*/ 88 w 300"/>
              <a:gd name="T9" fmla="*/ 275 h 275"/>
              <a:gd name="T10" fmla="*/ 213 w 300"/>
              <a:gd name="T11" fmla="*/ 275 h 275"/>
              <a:gd name="T12" fmla="*/ 213 w 300"/>
              <a:gd name="T13" fmla="*/ 250 h 275"/>
              <a:gd name="T14" fmla="*/ 163 w 300"/>
              <a:gd name="T15" fmla="*/ 250 h 275"/>
              <a:gd name="T16" fmla="*/ 163 w 300"/>
              <a:gd name="T17" fmla="*/ 225 h 275"/>
              <a:gd name="T18" fmla="*/ 275 w 300"/>
              <a:gd name="T19" fmla="*/ 250 h 275"/>
              <a:gd name="T20" fmla="*/ 225 w 300"/>
              <a:gd name="T21" fmla="*/ 250 h 275"/>
              <a:gd name="T22" fmla="*/ 225 w 300"/>
              <a:gd name="T23" fmla="*/ 275 h 275"/>
              <a:gd name="T24" fmla="*/ 275 w 300"/>
              <a:gd name="T25" fmla="*/ 275 h 275"/>
              <a:gd name="T26" fmla="*/ 275 w 300"/>
              <a:gd name="T27" fmla="*/ 250 h 275"/>
              <a:gd name="T28" fmla="*/ 75 w 300"/>
              <a:gd name="T29" fmla="*/ 250 h 275"/>
              <a:gd name="T30" fmla="*/ 25 w 300"/>
              <a:gd name="T31" fmla="*/ 250 h 275"/>
              <a:gd name="T32" fmla="*/ 25 w 300"/>
              <a:gd name="T33" fmla="*/ 275 h 275"/>
              <a:gd name="T34" fmla="*/ 75 w 300"/>
              <a:gd name="T35" fmla="*/ 275 h 275"/>
              <a:gd name="T36" fmla="*/ 75 w 300"/>
              <a:gd name="T37" fmla="*/ 250 h 275"/>
              <a:gd name="T38" fmla="*/ 275 w 300"/>
              <a:gd name="T39" fmla="*/ 125 h 275"/>
              <a:gd name="T40" fmla="*/ 275 w 300"/>
              <a:gd name="T41" fmla="*/ 175 h 275"/>
              <a:gd name="T42" fmla="*/ 25 w 300"/>
              <a:gd name="T43" fmla="*/ 175 h 275"/>
              <a:gd name="T44" fmla="*/ 25 w 300"/>
              <a:gd name="T45" fmla="*/ 125 h 275"/>
              <a:gd name="T46" fmla="*/ 275 w 300"/>
              <a:gd name="T47" fmla="*/ 125 h 275"/>
              <a:gd name="T48" fmla="*/ 300 w 300"/>
              <a:gd name="T49" fmla="*/ 100 h 275"/>
              <a:gd name="T50" fmla="*/ 0 w 300"/>
              <a:gd name="T51" fmla="*/ 100 h 275"/>
              <a:gd name="T52" fmla="*/ 0 w 300"/>
              <a:gd name="T53" fmla="*/ 200 h 275"/>
              <a:gd name="T54" fmla="*/ 300 w 300"/>
              <a:gd name="T55" fmla="*/ 200 h 275"/>
              <a:gd name="T56" fmla="*/ 300 w 300"/>
              <a:gd name="T57" fmla="*/ 100 h 275"/>
              <a:gd name="T58" fmla="*/ 250 w 300"/>
              <a:gd name="T59" fmla="*/ 162 h 275"/>
              <a:gd name="T60" fmla="*/ 238 w 300"/>
              <a:gd name="T61" fmla="*/ 150 h 275"/>
              <a:gd name="T62" fmla="*/ 250 w 300"/>
              <a:gd name="T63" fmla="*/ 137 h 275"/>
              <a:gd name="T64" fmla="*/ 263 w 300"/>
              <a:gd name="T65" fmla="*/ 150 h 275"/>
              <a:gd name="T66" fmla="*/ 250 w 300"/>
              <a:gd name="T67" fmla="*/ 162 h 275"/>
              <a:gd name="T68" fmla="*/ 213 w 300"/>
              <a:gd name="T69" fmla="*/ 162 h 275"/>
              <a:gd name="T70" fmla="*/ 200 w 300"/>
              <a:gd name="T71" fmla="*/ 150 h 275"/>
              <a:gd name="T72" fmla="*/ 213 w 300"/>
              <a:gd name="T73" fmla="*/ 137 h 275"/>
              <a:gd name="T74" fmla="*/ 225 w 300"/>
              <a:gd name="T75" fmla="*/ 150 h 275"/>
              <a:gd name="T76" fmla="*/ 213 w 300"/>
              <a:gd name="T77" fmla="*/ 162 h 275"/>
              <a:gd name="T78" fmla="*/ 175 w 300"/>
              <a:gd name="T79" fmla="*/ 162 h 275"/>
              <a:gd name="T80" fmla="*/ 163 w 300"/>
              <a:gd name="T81" fmla="*/ 150 h 275"/>
              <a:gd name="T82" fmla="*/ 175 w 300"/>
              <a:gd name="T83" fmla="*/ 137 h 275"/>
              <a:gd name="T84" fmla="*/ 188 w 300"/>
              <a:gd name="T85" fmla="*/ 150 h 275"/>
              <a:gd name="T86" fmla="*/ 175 w 300"/>
              <a:gd name="T87" fmla="*/ 162 h 275"/>
              <a:gd name="T88" fmla="*/ 55 w 300"/>
              <a:gd name="T89" fmla="*/ 87 h 275"/>
              <a:gd name="T90" fmla="*/ 25 w 300"/>
              <a:gd name="T91" fmla="*/ 87 h 275"/>
              <a:gd name="T92" fmla="*/ 75 w 300"/>
              <a:gd name="T93" fmla="*/ 0 h 275"/>
              <a:gd name="T94" fmla="*/ 225 w 300"/>
              <a:gd name="T95" fmla="*/ 0 h 275"/>
              <a:gd name="T96" fmla="*/ 275 w 300"/>
              <a:gd name="T97" fmla="*/ 87 h 275"/>
              <a:gd name="T98" fmla="*/ 245 w 300"/>
              <a:gd name="T99" fmla="*/ 87 h 275"/>
              <a:gd name="T100" fmla="*/ 212 w 300"/>
              <a:gd name="T101" fmla="*/ 25 h 275"/>
              <a:gd name="T102" fmla="*/ 88 w 300"/>
              <a:gd name="T103" fmla="*/ 25 h 275"/>
              <a:gd name="T104" fmla="*/ 55 w 300"/>
              <a:gd name="T105" fmla="*/ 87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00" h="275">
                <a:moveTo>
                  <a:pt x="163" y="225"/>
                </a:moveTo>
                <a:lnTo>
                  <a:pt x="138" y="225"/>
                </a:lnTo>
                <a:lnTo>
                  <a:pt x="138" y="250"/>
                </a:lnTo>
                <a:lnTo>
                  <a:pt x="88" y="250"/>
                </a:lnTo>
                <a:lnTo>
                  <a:pt x="88" y="275"/>
                </a:lnTo>
                <a:lnTo>
                  <a:pt x="213" y="275"/>
                </a:lnTo>
                <a:lnTo>
                  <a:pt x="213" y="250"/>
                </a:lnTo>
                <a:lnTo>
                  <a:pt x="163" y="250"/>
                </a:lnTo>
                <a:lnTo>
                  <a:pt x="163" y="225"/>
                </a:lnTo>
                <a:close/>
                <a:moveTo>
                  <a:pt x="275" y="250"/>
                </a:moveTo>
                <a:lnTo>
                  <a:pt x="225" y="250"/>
                </a:lnTo>
                <a:lnTo>
                  <a:pt x="225" y="275"/>
                </a:lnTo>
                <a:lnTo>
                  <a:pt x="275" y="275"/>
                </a:lnTo>
                <a:lnTo>
                  <a:pt x="275" y="250"/>
                </a:lnTo>
                <a:close/>
                <a:moveTo>
                  <a:pt x="75" y="250"/>
                </a:moveTo>
                <a:lnTo>
                  <a:pt x="25" y="250"/>
                </a:lnTo>
                <a:lnTo>
                  <a:pt x="25" y="275"/>
                </a:lnTo>
                <a:lnTo>
                  <a:pt x="75" y="275"/>
                </a:lnTo>
                <a:lnTo>
                  <a:pt x="75" y="250"/>
                </a:lnTo>
                <a:close/>
                <a:moveTo>
                  <a:pt x="275" y="125"/>
                </a:moveTo>
                <a:lnTo>
                  <a:pt x="275" y="175"/>
                </a:lnTo>
                <a:lnTo>
                  <a:pt x="25" y="175"/>
                </a:lnTo>
                <a:lnTo>
                  <a:pt x="25" y="125"/>
                </a:lnTo>
                <a:lnTo>
                  <a:pt x="275" y="125"/>
                </a:lnTo>
                <a:close/>
                <a:moveTo>
                  <a:pt x="300" y="100"/>
                </a:moveTo>
                <a:lnTo>
                  <a:pt x="0" y="100"/>
                </a:lnTo>
                <a:lnTo>
                  <a:pt x="0" y="200"/>
                </a:lnTo>
                <a:lnTo>
                  <a:pt x="300" y="200"/>
                </a:lnTo>
                <a:lnTo>
                  <a:pt x="300" y="100"/>
                </a:lnTo>
                <a:close/>
                <a:moveTo>
                  <a:pt x="250" y="162"/>
                </a:moveTo>
                <a:cubicBezTo>
                  <a:pt x="243" y="162"/>
                  <a:pt x="238" y="156"/>
                  <a:pt x="238" y="150"/>
                </a:cubicBezTo>
                <a:cubicBezTo>
                  <a:pt x="238" y="143"/>
                  <a:pt x="243" y="137"/>
                  <a:pt x="250" y="137"/>
                </a:cubicBezTo>
                <a:cubicBezTo>
                  <a:pt x="257" y="137"/>
                  <a:pt x="263" y="143"/>
                  <a:pt x="263" y="150"/>
                </a:cubicBezTo>
                <a:cubicBezTo>
                  <a:pt x="263" y="156"/>
                  <a:pt x="257" y="162"/>
                  <a:pt x="250" y="162"/>
                </a:cubicBezTo>
                <a:close/>
                <a:moveTo>
                  <a:pt x="213" y="162"/>
                </a:moveTo>
                <a:cubicBezTo>
                  <a:pt x="206" y="162"/>
                  <a:pt x="200" y="156"/>
                  <a:pt x="200" y="150"/>
                </a:cubicBezTo>
                <a:cubicBezTo>
                  <a:pt x="200" y="143"/>
                  <a:pt x="206" y="137"/>
                  <a:pt x="213" y="137"/>
                </a:cubicBezTo>
                <a:cubicBezTo>
                  <a:pt x="219" y="137"/>
                  <a:pt x="225" y="143"/>
                  <a:pt x="225" y="150"/>
                </a:cubicBezTo>
                <a:cubicBezTo>
                  <a:pt x="225" y="156"/>
                  <a:pt x="219" y="162"/>
                  <a:pt x="213" y="162"/>
                </a:cubicBezTo>
                <a:close/>
                <a:moveTo>
                  <a:pt x="175" y="162"/>
                </a:moveTo>
                <a:cubicBezTo>
                  <a:pt x="168" y="162"/>
                  <a:pt x="163" y="156"/>
                  <a:pt x="163" y="150"/>
                </a:cubicBezTo>
                <a:cubicBezTo>
                  <a:pt x="163" y="143"/>
                  <a:pt x="168" y="137"/>
                  <a:pt x="175" y="137"/>
                </a:cubicBezTo>
                <a:cubicBezTo>
                  <a:pt x="182" y="137"/>
                  <a:pt x="188" y="143"/>
                  <a:pt x="188" y="150"/>
                </a:cubicBezTo>
                <a:cubicBezTo>
                  <a:pt x="188" y="156"/>
                  <a:pt x="182" y="162"/>
                  <a:pt x="175" y="162"/>
                </a:cubicBezTo>
                <a:close/>
                <a:moveTo>
                  <a:pt x="55" y="87"/>
                </a:moveTo>
                <a:lnTo>
                  <a:pt x="25" y="87"/>
                </a:lnTo>
                <a:lnTo>
                  <a:pt x="75" y="0"/>
                </a:lnTo>
                <a:lnTo>
                  <a:pt x="225" y="0"/>
                </a:lnTo>
                <a:lnTo>
                  <a:pt x="275" y="87"/>
                </a:lnTo>
                <a:lnTo>
                  <a:pt x="245" y="87"/>
                </a:lnTo>
                <a:lnTo>
                  <a:pt x="212" y="25"/>
                </a:lnTo>
                <a:lnTo>
                  <a:pt x="88" y="25"/>
                </a:lnTo>
                <a:lnTo>
                  <a:pt x="55" y="87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85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Rozhodování o výběru poskytovatele pevného internetového připojení</a:t>
            </a:r>
          </a:p>
        </p:txBody>
      </p:sp>
      <p:graphicFrame>
        <p:nvGraphicFramePr>
          <p:cNvPr id="7" name="Zástupný symbol pro graf 6"/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386542200"/>
              </p:ext>
            </p:extLst>
          </p:nvPr>
        </p:nvGraphicFramePr>
        <p:xfrm>
          <a:off x="838200" y="1460500"/>
          <a:ext cx="6372225" cy="489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762-EA47-416E-9E23-A6910279B348}" type="slidenum">
              <a:rPr lang="cs-CZ" smtClean="0"/>
              <a:t>5</a:t>
            </a:fld>
            <a:endParaRPr lang="cs-CZ"/>
          </a:p>
        </p:txBody>
      </p:sp>
      <p:sp>
        <p:nvSpPr>
          <p:cNvPr id="6" name="Zástupný symbol pro obsah 21"/>
          <p:cNvSpPr>
            <a:spLocks noGrp="1"/>
          </p:cNvSpPr>
          <p:nvPr>
            <p:ph idx="1"/>
          </p:nvPr>
        </p:nvSpPr>
        <p:spPr>
          <a:xfrm>
            <a:off x="7315200" y="1479154"/>
            <a:ext cx="4038599" cy="4874021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4 z 5 dotázaných se v domácnosti podílejí na výběru poskytovatele internetu</a:t>
            </a:r>
          </a:p>
          <a:p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096083"/>
              </p:ext>
            </p:extLst>
          </p:nvPr>
        </p:nvGraphicFramePr>
        <p:xfrm>
          <a:off x="7384632" y="2864938"/>
          <a:ext cx="3952152" cy="1694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0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819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Opět jsou to častěji muži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just"/>
                      <a:endParaRPr lang="cs-CZ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just"/>
                      <a:endParaRPr lang="cs-CZ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Freeform 237"/>
          <p:cNvSpPr>
            <a:spLocks noChangeAspect="1" noEditPoints="1"/>
          </p:cNvSpPr>
          <p:nvPr/>
        </p:nvSpPr>
        <p:spPr bwMode="auto">
          <a:xfrm>
            <a:off x="7511565" y="2796283"/>
            <a:ext cx="580220" cy="579850"/>
          </a:xfrm>
          <a:custGeom>
            <a:avLst/>
            <a:gdLst>
              <a:gd name="T0" fmla="*/ 3200 w 4704"/>
              <a:gd name="T1" fmla="*/ 0 h 4688"/>
              <a:gd name="T2" fmla="*/ 3200 w 4704"/>
              <a:gd name="T3" fmla="*/ 416 h 4688"/>
              <a:gd name="T4" fmla="*/ 3968 w 4704"/>
              <a:gd name="T5" fmla="*/ 416 h 4688"/>
              <a:gd name="T6" fmla="*/ 3120 w 4704"/>
              <a:gd name="T7" fmla="*/ 1264 h 4688"/>
              <a:gd name="T8" fmla="*/ 1920 w 4704"/>
              <a:gd name="T9" fmla="*/ 848 h 4688"/>
              <a:gd name="T10" fmla="*/ 0 w 4704"/>
              <a:gd name="T11" fmla="*/ 2768 h 4688"/>
              <a:gd name="T12" fmla="*/ 1920 w 4704"/>
              <a:gd name="T13" fmla="*/ 4688 h 4688"/>
              <a:gd name="T14" fmla="*/ 3840 w 4704"/>
              <a:gd name="T15" fmla="*/ 2768 h 4688"/>
              <a:gd name="T16" fmla="*/ 3424 w 4704"/>
              <a:gd name="T17" fmla="*/ 1568 h 4688"/>
              <a:gd name="T18" fmla="*/ 4272 w 4704"/>
              <a:gd name="T19" fmla="*/ 720 h 4688"/>
              <a:gd name="T20" fmla="*/ 4272 w 4704"/>
              <a:gd name="T21" fmla="*/ 1488 h 4688"/>
              <a:gd name="T22" fmla="*/ 4704 w 4704"/>
              <a:gd name="T23" fmla="*/ 1488 h 4688"/>
              <a:gd name="T24" fmla="*/ 4704 w 4704"/>
              <a:gd name="T25" fmla="*/ 0 h 4688"/>
              <a:gd name="T26" fmla="*/ 3200 w 4704"/>
              <a:gd name="T27" fmla="*/ 0 h 4688"/>
              <a:gd name="T28" fmla="*/ 1920 w 4704"/>
              <a:gd name="T29" fmla="*/ 4256 h 4688"/>
              <a:gd name="T30" fmla="*/ 432 w 4704"/>
              <a:gd name="T31" fmla="*/ 2768 h 4688"/>
              <a:gd name="T32" fmla="*/ 1920 w 4704"/>
              <a:gd name="T33" fmla="*/ 1280 h 4688"/>
              <a:gd name="T34" fmla="*/ 3424 w 4704"/>
              <a:gd name="T35" fmla="*/ 2768 h 4688"/>
              <a:gd name="T36" fmla="*/ 1920 w 4704"/>
              <a:gd name="T37" fmla="*/ 4256 h 4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704" h="4688">
                <a:moveTo>
                  <a:pt x="3200" y="0"/>
                </a:moveTo>
                <a:lnTo>
                  <a:pt x="3200" y="416"/>
                </a:lnTo>
                <a:lnTo>
                  <a:pt x="3968" y="416"/>
                </a:lnTo>
                <a:lnTo>
                  <a:pt x="3120" y="1264"/>
                </a:lnTo>
                <a:cubicBezTo>
                  <a:pt x="2800" y="1008"/>
                  <a:pt x="2384" y="848"/>
                  <a:pt x="1920" y="848"/>
                </a:cubicBezTo>
                <a:cubicBezTo>
                  <a:pt x="864" y="848"/>
                  <a:pt x="0" y="1712"/>
                  <a:pt x="0" y="2768"/>
                </a:cubicBezTo>
                <a:cubicBezTo>
                  <a:pt x="0" y="3824"/>
                  <a:pt x="864" y="4688"/>
                  <a:pt x="1920" y="4688"/>
                </a:cubicBezTo>
                <a:cubicBezTo>
                  <a:pt x="2992" y="4688"/>
                  <a:pt x="3840" y="3824"/>
                  <a:pt x="3840" y="2768"/>
                </a:cubicBezTo>
                <a:cubicBezTo>
                  <a:pt x="3840" y="2320"/>
                  <a:pt x="3680" y="1904"/>
                  <a:pt x="3424" y="1568"/>
                </a:cubicBezTo>
                <a:lnTo>
                  <a:pt x="4272" y="720"/>
                </a:lnTo>
                <a:lnTo>
                  <a:pt x="4272" y="1488"/>
                </a:lnTo>
                <a:lnTo>
                  <a:pt x="4704" y="1488"/>
                </a:lnTo>
                <a:lnTo>
                  <a:pt x="4704" y="0"/>
                </a:lnTo>
                <a:lnTo>
                  <a:pt x="3200" y="0"/>
                </a:lnTo>
                <a:close/>
                <a:moveTo>
                  <a:pt x="1920" y="4256"/>
                </a:moveTo>
                <a:cubicBezTo>
                  <a:pt x="1104" y="4256"/>
                  <a:pt x="432" y="3584"/>
                  <a:pt x="432" y="2768"/>
                </a:cubicBezTo>
                <a:cubicBezTo>
                  <a:pt x="432" y="1952"/>
                  <a:pt x="1104" y="1280"/>
                  <a:pt x="1920" y="1280"/>
                </a:cubicBezTo>
                <a:cubicBezTo>
                  <a:pt x="2752" y="1280"/>
                  <a:pt x="3424" y="1952"/>
                  <a:pt x="3424" y="2768"/>
                </a:cubicBezTo>
                <a:cubicBezTo>
                  <a:pt x="3424" y="3584"/>
                  <a:pt x="2752" y="4256"/>
                  <a:pt x="1920" y="4256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8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Poskytovatel pevného internetového připojení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762376460"/>
              </p:ext>
            </p:extLst>
          </p:nvPr>
        </p:nvGraphicFramePr>
        <p:xfrm>
          <a:off x="838200" y="1460500"/>
          <a:ext cx="6372225" cy="489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762-EA47-416E-9E23-A6910279B348}" type="slidenum">
              <a:rPr lang="cs-CZ" smtClean="0"/>
              <a:t>6</a:t>
            </a:fld>
            <a:endParaRPr lang="cs-CZ"/>
          </a:p>
        </p:txBody>
      </p:sp>
      <p:sp>
        <p:nvSpPr>
          <p:cNvPr id="7" name="Zástupný symbol pro obsah 21"/>
          <p:cNvSpPr>
            <a:spLocks noGrp="1"/>
          </p:cNvSpPr>
          <p:nvPr>
            <p:ph idx="1"/>
          </p:nvPr>
        </p:nvSpPr>
        <p:spPr>
          <a:xfrm>
            <a:off x="7315200" y="1479154"/>
            <a:ext cx="4038599" cy="4874021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Malí a lokální poskytovatelé mají v součtu stejný podíl na trhu, jako mobilní operátoři</a:t>
            </a:r>
          </a:p>
        </p:txBody>
      </p:sp>
      <p:grpSp>
        <p:nvGrpSpPr>
          <p:cNvPr id="9" name="Skupina 8"/>
          <p:cNvGrpSpPr/>
          <p:nvPr/>
        </p:nvGrpSpPr>
        <p:grpSpPr>
          <a:xfrm>
            <a:off x="1016342" y="1800935"/>
            <a:ext cx="2474441" cy="661148"/>
            <a:chOff x="1016342" y="2641194"/>
            <a:chExt cx="2474441" cy="661148"/>
          </a:xfrm>
        </p:grpSpPr>
        <p:sp>
          <p:nvSpPr>
            <p:cNvPr id="5" name="Pravá složená závorka 4"/>
            <p:cNvSpPr/>
            <p:nvPr/>
          </p:nvSpPr>
          <p:spPr>
            <a:xfrm rot="16200000">
              <a:off x="2120727" y="1932286"/>
              <a:ext cx="265671" cy="2474441"/>
            </a:xfrm>
            <a:prstGeom prst="rightBrace">
              <a:avLst>
                <a:gd name="adj1" fmla="val 36240"/>
                <a:gd name="adj2" fmla="val 50000"/>
              </a:avLst>
            </a:prstGeom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1986940" y="2641194"/>
              <a:ext cx="533244" cy="3337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dirty="0">
                  <a:solidFill>
                    <a:schemeClr val="tx1"/>
                  </a:solidFill>
                </a:rPr>
                <a:t>46</a:t>
              </a: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3714230" y="1800935"/>
            <a:ext cx="2474441" cy="661148"/>
            <a:chOff x="1016342" y="2641194"/>
            <a:chExt cx="2474441" cy="661148"/>
          </a:xfrm>
        </p:grpSpPr>
        <p:sp>
          <p:nvSpPr>
            <p:cNvPr id="11" name="Pravá složená závorka 10"/>
            <p:cNvSpPr/>
            <p:nvPr/>
          </p:nvSpPr>
          <p:spPr>
            <a:xfrm rot="16200000">
              <a:off x="2120727" y="1932286"/>
              <a:ext cx="265671" cy="2474441"/>
            </a:xfrm>
            <a:prstGeom prst="rightBrace">
              <a:avLst>
                <a:gd name="adj1" fmla="val 36240"/>
                <a:gd name="adj2" fmla="val 50000"/>
              </a:avLst>
            </a:prstGeom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1986940" y="2641194"/>
              <a:ext cx="533244" cy="33375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dirty="0">
                  <a:solidFill>
                    <a:schemeClr val="tx1"/>
                  </a:solidFill>
                </a:rPr>
                <a:t>49</a:t>
              </a:r>
            </a:p>
          </p:txBody>
        </p:sp>
      </p:grp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631882"/>
              </p:ext>
            </p:extLst>
          </p:nvPr>
        </p:nvGraphicFramePr>
        <p:xfrm>
          <a:off x="7384632" y="2864938"/>
          <a:ext cx="395215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0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819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Vodafone má vyšší zastoupení ve městech nad 20 a zejména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</a:rPr>
                        <a:t> nad 100 </a:t>
                      </a:r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tis. obyv.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just"/>
                      <a:endParaRPr lang="cs-CZ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Dvě třetiny trhu v Praze zaujímají O2 spolu s </a:t>
                      </a:r>
                      <a:r>
                        <a:rPr lang="cs-CZ" sz="1200" noProof="1">
                          <a:solidFill>
                            <a:schemeClr val="tx1"/>
                          </a:solidFill>
                        </a:rPr>
                        <a:t>Vodafonem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just"/>
                      <a:endParaRPr lang="cs-CZ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3 z 5 obyvatel malých obcí využívají lokální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 poskytovatele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" name="Freeform 5"/>
          <p:cNvSpPr>
            <a:spLocks noChangeAspect="1" noEditPoints="1"/>
          </p:cNvSpPr>
          <p:nvPr/>
        </p:nvSpPr>
        <p:spPr bwMode="auto">
          <a:xfrm>
            <a:off x="7484875" y="2804083"/>
            <a:ext cx="633600" cy="633600"/>
          </a:xfrm>
          <a:custGeom>
            <a:avLst/>
            <a:gdLst>
              <a:gd name="T0" fmla="*/ 2648 w 5295"/>
              <a:gd name="T1" fmla="*/ 0 h 5295"/>
              <a:gd name="T2" fmla="*/ 0 w 5295"/>
              <a:gd name="T3" fmla="*/ 2647 h 5295"/>
              <a:gd name="T4" fmla="*/ 2648 w 5295"/>
              <a:gd name="T5" fmla="*/ 5295 h 5295"/>
              <a:gd name="T6" fmla="*/ 4477 w 5295"/>
              <a:gd name="T7" fmla="*/ 4562 h 5295"/>
              <a:gd name="T8" fmla="*/ 4975 w 5295"/>
              <a:gd name="T9" fmla="*/ 3910 h 5295"/>
              <a:gd name="T10" fmla="*/ 4976 w 5295"/>
              <a:gd name="T11" fmla="*/ 3909 h 5295"/>
              <a:gd name="T12" fmla="*/ 5295 w 5295"/>
              <a:gd name="T13" fmla="*/ 2647 h 5295"/>
              <a:gd name="T14" fmla="*/ 2648 w 5295"/>
              <a:gd name="T15" fmla="*/ 0 h 5295"/>
              <a:gd name="T16" fmla="*/ 2648 w 5295"/>
              <a:gd name="T17" fmla="*/ 125 h 5295"/>
              <a:gd name="T18" fmla="*/ 3589 w 5295"/>
              <a:gd name="T19" fmla="*/ 307 h 5295"/>
              <a:gd name="T20" fmla="*/ 3528 w 5295"/>
              <a:gd name="T21" fmla="*/ 304 h 5295"/>
              <a:gd name="T22" fmla="*/ 3423 w 5295"/>
              <a:gd name="T23" fmla="*/ 308 h 5295"/>
              <a:gd name="T24" fmla="*/ 3094 w 5295"/>
              <a:gd name="T25" fmla="*/ 363 h 5295"/>
              <a:gd name="T26" fmla="*/ 2961 w 5295"/>
              <a:gd name="T27" fmla="*/ 390 h 5295"/>
              <a:gd name="T28" fmla="*/ 2746 w 5295"/>
              <a:gd name="T29" fmla="*/ 456 h 5295"/>
              <a:gd name="T30" fmla="*/ 2026 w 5295"/>
              <a:gd name="T31" fmla="*/ 878 h 5295"/>
              <a:gd name="T32" fmla="*/ 1285 w 5295"/>
              <a:gd name="T33" fmla="*/ 2059 h 5295"/>
              <a:gd name="T34" fmla="*/ 1228 w 5295"/>
              <a:gd name="T35" fmla="*/ 2438 h 5295"/>
              <a:gd name="T36" fmla="*/ 1227 w 5295"/>
              <a:gd name="T37" fmla="*/ 2466 h 5295"/>
              <a:gd name="T38" fmla="*/ 1236 w 5295"/>
              <a:gd name="T39" fmla="*/ 2739 h 5295"/>
              <a:gd name="T40" fmla="*/ 1284 w 5295"/>
              <a:gd name="T41" fmla="*/ 3002 h 5295"/>
              <a:gd name="T42" fmla="*/ 1294 w 5295"/>
              <a:gd name="T43" fmla="*/ 3036 h 5295"/>
              <a:gd name="T44" fmla="*/ 1487 w 5295"/>
              <a:gd name="T45" fmla="*/ 3464 h 5295"/>
              <a:gd name="T46" fmla="*/ 1681 w 5295"/>
              <a:gd name="T47" fmla="*/ 3707 h 5295"/>
              <a:gd name="T48" fmla="*/ 2336 w 5295"/>
              <a:gd name="T49" fmla="*/ 4100 h 5295"/>
              <a:gd name="T50" fmla="*/ 2565 w 5295"/>
              <a:gd name="T51" fmla="*/ 4146 h 5295"/>
              <a:gd name="T52" fmla="*/ 2638 w 5295"/>
              <a:gd name="T53" fmla="*/ 4154 h 5295"/>
              <a:gd name="T54" fmla="*/ 4175 w 5295"/>
              <a:gd name="T55" fmla="*/ 2711 h 5295"/>
              <a:gd name="T56" fmla="*/ 2996 w 5295"/>
              <a:gd name="T57" fmla="*/ 1367 h 5295"/>
              <a:gd name="T58" fmla="*/ 2980 w 5295"/>
              <a:gd name="T59" fmla="*/ 1363 h 5295"/>
              <a:gd name="T60" fmla="*/ 3696 w 5295"/>
              <a:gd name="T61" fmla="*/ 365 h 5295"/>
              <a:gd name="T62" fmla="*/ 3704 w 5295"/>
              <a:gd name="T63" fmla="*/ 356 h 5295"/>
              <a:gd name="T64" fmla="*/ 5170 w 5295"/>
              <a:gd name="T65" fmla="*/ 2647 h 5295"/>
              <a:gd name="T66" fmla="*/ 4866 w 5295"/>
              <a:gd name="T67" fmla="*/ 3850 h 5295"/>
              <a:gd name="T68" fmla="*/ 4866 w 5295"/>
              <a:gd name="T69" fmla="*/ 3850 h 5295"/>
              <a:gd name="T70" fmla="*/ 4866 w 5295"/>
              <a:gd name="T71" fmla="*/ 3850 h 5295"/>
              <a:gd name="T72" fmla="*/ 4865 w 5295"/>
              <a:gd name="T73" fmla="*/ 3850 h 5295"/>
              <a:gd name="T74" fmla="*/ 4865 w 5295"/>
              <a:gd name="T75" fmla="*/ 3850 h 5295"/>
              <a:gd name="T76" fmla="*/ 4865 w 5295"/>
              <a:gd name="T77" fmla="*/ 3850 h 5295"/>
              <a:gd name="T78" fmla="*/ 4390 w 5295"/>
              <a:gd name="T79" fmla="*/ 4471 h 5295"/>
              <a:gd name="T80" fmla="*/ 4390 w 5295"/>
              <a:gd name="T81" fmla="*/ 4471 h 5295"/>
              <a:gd name="T82" fmla="*/ 4390 w 5295"/>
              <a:gd name="T83" fmla="*/ 4471 h 5295"/>
              <a:gd name="T84" fmla="*/ 2648 w 5295"/>
              <a:gd name="T85" fmla="*/ 5170 h 5295"/>
              <a:gd name="T86" fmla="*/ 125 w 5295"/>
              <a:gd name="T87" fmla="*/ 2647 h 5295"/>
              <a:gd name="T88" fmla="*/ 2648 w 5295"/>
              <a:gd name="T89" fmla="*/ 125 h 5295"/>
              <a:gd name="T90" fmla="*/ 3008 w 5295"/>
              <a:gd name="T91" fmla="*/ 1370 h 5295"/>
              <a:gd name="T92" fmla="*/ 3231 w 5295"/>
              <a:gd name="T93" fmla="*/ 1440 h 5295"/>
              <a:gd name="T94" fmla="*/ 3008 w 5295"/>
              <a:gd name="T95" fmla="*/ 1370 h 5295"/>
              <a:gd name="T96" fmla="*/ 3301 w 5295"/>
              <a:gd name="T97" fmla="*/ 4041 h 5295"/>
              <a:gd name="T98" fmla="*/ 3129 w 5295"/>
              <a:gd name="T99" fmla="*/ 4103 h 5295"/>
              <a:gd name="T100" fmla="*/ 2943 w 5295"/>
              <a:gd name="T101" fmla="*/ 4143 h 5295"/>
              <a:gd name="T102" fmla="*/ 2867 w 5295"/>
              <a:gd name="T103" fmla="*/ 4151 h 5295"/>
              <a:gd name="T104" fmla="*/ 3117 w 5295"/>
              <a:gd name="T105" fmla="*/ 4106 h 5295"/>
              <a:gd name="T106" fmla="*/ 3301 w 5295"/>
              <a:gd name="T107" fmla="*/ 4041 h 5295"/>
              <a:gd name="T108" fmla="*/ 2817 w 5295"/>
              <a:gd name="T109" fmla="*/ 4155 h 5295"/>
              <a:gd name="T110" fmla="*/ 2768 w 5295"/>
              <a:gd name="T111" fmla="*/ 4157 h 5295"/>
              <a:gd name="T112" fmla="*/ 2817 w 5295"/>
              <a:gd name="T113" fmla="*/ 4155 h 5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295" h="5295">
                <a:moveTo>
                  <a:pt x="2648" y="0"/>
                </a:moveTo>
                <a:cubicBezTo>
                  <a:pt x="1186" y="0"/>
                  <a:pt x="0" y="1186"/>
                  <a:pt x="0" y="2647"/>
                </a:cubicBezTo>
                <a:cubicBezTo>
                  <a:pt x="0" y="4109"/>
                  <a:pt x="1186" y="5295"/>
                  <a:pt x="2648" y="5295"/>
                </a:cubicBezTo>
                <a:cubicBezTo>
                  <a:pt x="3357" y="5295"/>
                  <a:pt x="4001" y="5016"/>
                  <a:pt x="4477" y="4562"/>
                </a:cubicBezTo>
                <a:cubicBezTo>
                  <a:pt x="4675" y="4373"/>
                  <a:pt x="4844" y="4153"/>
                  <a:pt x="4975" y="3910"/>
                </a:cubicBezTo>
                <a:cubicBezTo>
                  <a:pt x="4975" y="3910"/>
                  <a:pt x="4975" y="3910"/>
                  <a:pt x="4976" y="3909"/>
                </a:cubicBezTo>
                <a:cubicBezTo>
                  <a:pt x="5179" y="3534"/>
                  <a:pt x="5295" y="3104"/>
                  <a:pt x="5295" y="2647"/>
                </a:cubicBezTo>
                <a:cubicBezTo>
                  <a:pt x="5295" y="1186"/>
                  <a:pt x="4109" y="0"/>
                  <a:pt x="2648" y="0"/>
                </a:cubicBezTo>
                <a:close/>
                <a:moveTo>
                  <a:pt x="2648" y="125"/>
                </a:moveTo>
                <a:cubicBezTo>
                  <a:pt x="2981" y="125"/>
                  <a:pt x="3298" y="190"/>
                  <a:pt x="3589" y="307"/>
                </a:cubicBezTo>
                <a:cubicBezTo>
                  <a:pt x="3569" y="305"/>
                  <a:pt x="3548" y="304"/>
                  <a:pt x="3528" y="304"/>
                </a:cubicBezTo>
                <a:cubicBezTo>
                  <a:pt x="3484" y="303"/>
                  <a:pt x="3444" y="306"/>
                  <a:pt x="3423" y="308"/>
                </a:cubicBezTo>
                <a:cubicBezTo>
                  <a:pt x="3315" y="320"/>
                  <a:pt x="3207" y="335"/>
                  <a:pt x="3094" y="363"/>
                </a:cubicBezTo>
                <a:cubicBezTo>
                  <a:pt x="3093" y="363"/>
                  <a:pt x="2961" y="390"/>
                  <a:pt x="2961" y="390"/>
                </a:cubicBezTo>
                <a:cubicBezTo>
                  <a:pt x="2910" y="405"/>
                  <a:pt x="2837" y="421"/>
                  <a:pt x="2746" y="456"/>
                </a:cubicBezTo>
                <a:cubicBezTo>
                  <a:pt x="2471" y="562"/>
                  <a:pt x="2229" y="704"/>
                  <a:pt x="2026" y="878"/>
                </a:cubicBezTo>
                <a:cubicBezTo>
                  <a:pt x="1659" y="1189"/>
                  <a:pt x="1396" y="1608"/>
                  <a:pt x="1285" y="2059"/>
                </a:cubicBezTo>
                <a:cubicBezTo>
                  <a:pt x="1254" y="2183"/>
                  <a:pt x="1235" y="2311"/>
                  <a:pt x="1228" y="2438"/>
                </a:cubicBezTo>
                <a:cubicBezTo>
                  <a:pt x="1228" y="2439"/>
                  <a:pt x="1227" y="2466"/>
                  <a:pt x="1227" y="2466"/>
                </a:cubicBezTo>
                <a:cubicBezTo>
                  <a:pt x="1226" y="2492"/>
                  <a:pt x="1229" y="2674"/>
                  <a:pt x="1236" y="2739"/>
                </a:cubicBezTo>
                <a:cubicBezTo>
                  <a:pt x="1245" y="2829"/>
                  <a:pt x="1262" y="2917"/>
                  <a:pt x="1284" y="3002"/>
                </a:cubicBezTo>
                <a:lnTo>
                  <a:pt x="1294" y="3036"/>
                </a:lnTo>
                <a:cubicBezTo>
                  <a:pt x="1338" y="3190"/>
                  <a:pt x="1403" y="3334"/>
                  <a:pt x="1487" y="3464"/>
                </a:cubicBezTo>
                <a:cubicBezTo>
                  <a:pt x="1543" y="3552"/>
                  <a:pt x="1609" y="3634"/>
                  <a:pt x="1681" y="3707"/>
                </a:cubicBezTo>
                <a:cubicBezTo>
                  <a:pt x="1863" y="3893"/>
                  <a:pt x="2090" y="4029"/>
                  <a:pt x="2336" y="4100"/>
                </a:cubicBezTo>
                <a:cubicBezTo>
                  <a:pt x="2411" y="4122"/>
                  <a:pt x="2488" y="4138"/>
                  <a:pt x="2565" y="4146"/>
                </a:cubicBezTo>
                <a:cubicBezTo>
                  <a:pt x="2589" y="4150"/>
                  <a:pt x="2614" y="4152"/>
                  <a:pt x="2638" y="4154"/>
                </a:cubicBezTo>
                <a:cubicBezTo>
                  <a:pt x="3466" y="4238"/>
                  <a:pt x="4175" y="3617"/>
                  <a:pt x="4175" y="2711"/>
                </a:cubicBezTo>
                <a:cubicBezTo>
                  <a:pt x="4175" y="1829"/>
                  <a:pt x="3473" y="1442"/>
                  <a:pt x="2996" y="1367"/>
                </a:cubicBezTo>
                <a:cubicBezTo>
                  <a:pt x="2991" y="1366"/>
                  <a:pt x="2985" y="1364"/>
                  <a:pt x="2980" y="1363"/>
                </a:cubicBezTo>
                <a:lnTo>
                  <a:pt x="3696" y="365"/>
                </a:lnTo>
                <a:cubicBezTo>
                  <a:pt x="3700" y="362"/>
                  <a:pt x="3703" y="359"/>
                  <a:pt x="3704" y="356"/>
                </a:cubicBezTo>
                <a:cubicBezTo>
                  <a:pt x="4570" y="756"/>
                  <a:pt x="5170" y="1631"/>
                  <a:pt x="5170" y="2647"/>
                </a:cubicBezTo>
                <a:cubicBezTo>
                  <a:pt x="5170" y="3083"/>
                  <a:pt x="5060" y="3492"/>
                  <a:pt x="4866" y="3850"/>
                </a:cubicBezTo>
                <a:lnTo>
                  <a:pt x="4866" y="3850"/>
                </a:lnTo>
                <a:lnTo>
                  <a:pt x="4866" y="3850"/>
                </a:lnTo>
                <a:cubicBezTo>
                  <a:pt x="4866" y="3850"/>
                  <a:pt x="4865" y="3850"/>
                  <a:pt x="4865" y="3850"/>
                </a:cubicBezTo>
                <a:lnTo>
                  <a:pt x="4865" y="3850"/>
                </a:lnTo>
                <a:lnTo>
                  <a:pt x="4865" y="3850"/>
                </a:lnTo>
                <a:cubicBezTo>
                  <a:pt x="4740" y="4082"/>
                  <a:pt x="4579" y="4291"/>
                  <a:pt x="4390" y="4471"/>
                </a:cubicBezTo>
                <a:lnTo>
                  <a:pt x="4390" y="4471"/>
                </a:lnTo>
                <a:lnTo>
                  <a:pt x="4390" y="4471"/>
                </a:lnTo>
                <a:cubicBezTo>
                  <a:pt x="3937" y="4904"/>
                  <a:pt x="3324" y="5170"/>
                  <a:pt x="2648" y="5170"/>
                </a:cubicBezTo>
                <a:cubicBezTo>
                  <a:pt x="1254" y="5170"/>
                  <a:pt x="125" y="4041"/>
                  <a:pt x="125" y="2647"/>
                </a:cubicBezTo>
                <a:cubicBezTo>
                  <a:pt x="125" y="1254"/>
                  <a:pt x="1254" y="125"/>
                  <a:pt x="2648" y="125"/>
                </a:cubicBezTo>
                <a:close/>
                <a:moveTo>
                  <a:pt x="3008" y="1370"/>
                </a:moveTo>
                <a:cubicBezTo>
                  <a:pt x="3083" y="1389"/>
                  <a:pt x="3159" y="1413"/>
                  <a:pt x="3231" y="1440"/>
                </a:cubicBezTo>
                <a:cubicBezTo>
                  <a:pt x="3157" y="1413"/>
                  <a:pt x="3080" y="1389"/>
                  <a:pt x="3008" y="1370"/>
                </a:cubicBezTo>
                <a:close/>
                <a:moveTo>
                  <a:pt x="3301" y="4041"/>
                </a:moveTo>
                <a:cubicBezTo>
                  <a:pt x="3245" y="4065"/>
                  <a:pt x="3188" y="4086"/>
                  <a:pt x="3129" y="4103"/>
                </a:cubicBezTo>
                <a:cubicBezTo>
                  <a:pt x="3068" y="4121"/>
                  <a:pt x="3006" y="4134"/>
                  <a:pt x="2943" y="4143"/>
                </a:cubicBezTo>
                <a:cubicBezTo>
                  <a:pt x="2918" y="4146"/>
                  <a:pt x="2893" y="4149"/>
                  <a:pt x="2867" y="4151"/>
                </a:cubicBezTo>
                <a:cubicBezTo>
                  <a:pt x="2951" y="4143"/>
                  <a:pt x="3035" y="4128"/>
                  <a:pt x="3117" y="4106"/>
                </a:cubicBezTo>
                <a:cubicBezTo>
                  <a:pt x="3180" y="4088"/>
                  <a:pt x="3242" y="4066"/>
                  <a:pt x="3301" y="4041"/>
                </a:cubicBezTo>
                <a:close/>
                <a:moveTo>
                  <a:pt x="2817" y="4155"/>
                </a:moveTo>
                <a:cubicBezTo>
                  <a:pt x="2801" y="4156"/>
                  <a:pt x="2784" y="4157"/>
                  <a:pt x="2768" y="4157"/>
                </a:cubicBezTo>
                <a:cubicBezTo>
                  <a:pt x="2784" y="4156"/>
                  <a:pt x="2801" y="4156"/>
                  <a:pt x="2817" y="415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" name="Freeform 49"/>
          <p:cNvSpPr>
            <a:spLocks noChangeAspect="1" noEditPoints="1"/>
          </p:cNvSpPr>
          <p:nvPr/>
        </p:nvSpPr>
        <p:spPr bwMode="auto">
          <a:xfrm>
            <a:off x="7497217" y="3704060"/>
            <a:ext cx="608915" cy="633600"/>
          </a:xfrm>
          <a:custGeom>
            <a:avLst/>
            <a:gdLst>
              <a:gd name="T0" fmla="*/ 67 w 307"/>
              <a:gd name="T1" fmla="*/ 0 h 320"/>
              <a:gd name="T2" fmla="*/ 240 w 307"/>
              <a:gd name="T3" fmla="*/ 133 h 320"/>
              <a:gd name="T4" fmla="*/ 307 w 307"/>
              <a:gd name="T5" fmla="*/ 320 h 320"/>
              <a:gd name="T6" fmla="*/ 0 w 307"/>
              <a:gd name="T7" fmla="*/ 93 h 320"/>
              <a:gd name="T8" fmla="*/ 67 w 307"/>
              <a:gd name="T9" fmla="*/ 307 h 320"/>
              <a:gd name="T10" fmla="*/ 54 w 307"/>
              <a:gd name="T11" fmla="*/ 253 h 320"/>
              <a:gd name="T12" fmla="*/ 67 w 307"/>
              <a:gd name="T13" fmla="*/ 307 h 320"/>
              <a:gd name="T14" fmla="*/ 134 w 307"/>
              <a:gd name="T15" fmla="*/ 253 h 320"/>
              <a:gd name="T16" fmla="*/ 174 w 307"/>
              <a:gd name="T17" fmla="*/ 307 h 320"/>
              <a:gd name="T18" fmla="*/ 254 w 307"/>
              <a:gd name="T19" fmla="*/ 253 h 320"/>
              <a:gd name="T20" fmla="*/ 240 w 307"/>
              <a:gd name="T21" fmla="*/ 307 h 320"/>
              <a:gd name="T22" fmla="*/ 254 w 307"/>
              <a:gd name="T23" fmla="*/ 253 h 320"/>
              <a:gd name="T24" fmla="*/ 240 w 307"/>
              <a:gd name="T25" fmla="*/ 160 h 320"/>
              <a:gd name="T26" fmla="*/ 267 w 307"/>
              <a:gd name="T27" fmla="*/ 240 h 320"/>
              <a:gd name="T28" fmla="*/ 280 w 307"/>
              <a:gd name="T29" fmla="*/ 293 h 320"/>
              <a:gd name="T30" fmla="*/ 214 w 307"/>
              <a:gd name="T31" fmla="*/ 27 h 320"/>
              <a:gd name="T32" fmla="*/ 94 w 307"/>
              <a:gd name="T33" fmla="*/ 293 h 320"/>
              <a:gd name="T34" fmla="*/ 107 w 307"/>
              <a:gd name="T35" fmla="*/ 227 h 320"/>
              <a:gd name="T36" fmla="*/ 200 w 307"/>
              <a:gd name="T37" fmla="*/ 293 h 320"/>
              <a:gd name="T38" fmla="*/ 214 w 307"/>
              <a:gd name="T39" fmla="*/ 27 h 320"/>
              <a:gd name="T40" fmla="*/ 40 w 307"/>
              <a:gd name="T41" fmla="*/ 240 h 320"/>
              <a:gd name="T42" fmla="*/ 67 w 307"/>
              <a:gd name="T43" fmla="*/ 120 h 320"/>
              <a:gd name="T44" fmla="*/ 27 w 307"/>
              <a:gd name="T45" fmla="*/ 293 h 320"/>
              <a:gd name="T46" fmla="*/ 267 w 307"/>
              <a:gd name="T47" fmla="*/ 213 h 320"/>
              <a:gd name="T48" fmla="*/ 254 w 307"/>
              <a:gd name="T49" fmla="*/ 187 h 320"/>
              <a:gd name="T50" fmla="*/ 267 w 307"/>
              <a:gd name="T51" fmla="*/ 213 h 320"/>
              <a:gd name="T52" fmla="*/ 54 w 307"/>
              <a:gd name="T53" fmla="*/ 187 h 320"/>
              <a:gd name="T54" fmla="*/ 40 w 307"/>
              <a:gd name="T55" fmla="*/ 213 h 320"/>
              <a:gd name="T56" fmla="*/ 147 w 307"/>
              <a:gd name="T57" fmla="*/ 200 h 320"/>
              <a:gd name="T58" fmla="*/ 120 w 307"/>
              <a:gd name="T59" fmla="*/ 173 h 320"/>
              <a:gd name="T60" fmla="*/ 147 w 307"/>
              <a:gd name="T61" fmla="*/ 200 h 320"/>
              <a:gd name="T62" fmla="*/ 160 w 307"/>
              <a:gd name="T63" fmla="*/ 200 h 320"/>
              <a:gd name="T64" fmla="*/ 187 w 307"/>
              <a:gd name="T65" fmla="*/ 173 h 320"/>
              <a:gd name="T66" fmla="*/ 54 w 307"/>
              <a:gd name="T67" fmla="*/ 147 h 320"/>
              <a:gd name="T68" fmla="*/ 40 w 307"/>
              <a:gd name="T69" fmla="*/ 173 h 320"/>
              <a:gd name="T70" fmla="*/ 54 w 307"/>
              <a:gd name="T71" fmla="*/ 147 h 320"/>
              <a:gd name="T72" fmla="*/ 120 w 307"/>
              <a:gd name="T73" fmla="*/ 160 h 320"/>
              <a:gd name="T74" fmla="*/ 147 w 307"/>
              <a:gd name="T75" fmla="*/ 133 h 320"/>
              <a:gd name="T76" fmla="*/ 187 w 307"/>
              <a:gd name="T77" fmla="*/ 160 h 320"/>
              <a:gd name="T78" fmla="*/ 160 w 307"/>
              <a:gd name="T79" fmla="*/ 133 h 320"/>
              <a:gd name="T80" fmla="*/ 187 w 307"/>
              <a:gd name="T81" fmla="*/ 160 h 320"/>
              <a:gd name="T82" fmla="*/ 120 w 307"/>
              <a:gd name="T83" fmla="*/ 120 h 320"/>
              <a:gd name="T84" fmla="*/ 147 w 307"/>
              <a:gd name="T85" fmla="*/ 93 h 320"/>
              <a:gd name="T86" fmla="*/ 187 w 307"/>
              <a:gd name="T87" fmla="*/ 120 h 320"/>
              <a:gd name="T88" fmla="*/ 160 w 307"/>
              <a:gd name="T89" fmla="*/ 93 h 320"/>
              <a:gd name="T90" fmla="*/ 187 w 307"/>
              <a:gd name="T91" fmla="*/ 120 h 320"/>
              <a:gd name="T92" fmla="*/ 120 w 307"/>
              <a:gd name="T93" fmla="*/ 80 h 320"/>
              <a:gd name="T94" fmla="*/ 147 w 307"/>
              <a:gd name="T95" fmla="*/ 53 h 320"/>
              <a:gd name="T96" fmla="*/ 187 w 307"/>
              <a:gd name="T97" fmla="*/ 80 h 320"/>
              <a:gd name="T98" fmla="*/ 160 w 307"/>
              <a:gd name="T99" fmla="*/ 53 h 320"/>
              <a:gd name="T100" fmla="*/ 187 w 307"/>
              <a:gd name="T101" fmla="*/ 8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07" h="320">
                <a:moveTo>
                  <a:pt x="67" y="93"/>
                </a:moveTo>
                <a:lnTo>
                  <a:pt x="67" y="0"/>
                </a:lnTo>
                <a:lnTo>
                  <a:pt x="240" y="0"/>
                </a:lnTo>
                <a:lnTo>
                  <a:pt x="240" y="133"/>
                </a:lnTo>
                <a:lnTo>
                  <a:pt x="307" y="133"/>
                </a:lnTo>
                <a:lnTo>
                  <a:pt x="307" y="320"/>
                </a:lnTo>
                <a:lnTo>
                  <a:pt x="0" y="320"/>
                </a:lnTo>
                <a:lnTo>
                  <a:pt x="0" y="93"/>
                </a:lnTo>
                <a:lnTo>
                  <a:pt x="67" y="93"/>
                </a:lnTo>
                <a:close/>
                <a:moveTo>
                  <a:pt x="67" y="307"/>
                </a:moveTo>
                <a:lnTo>
                  <a:pt x="67" y="253"/>
                </a:lnTo>
                <a:lnTo>
                  <a:pt x="54" y="253"/>
                </a:lnTo>
                <a:lnTo>
                  <a:pt x="54" y="307"/>
                </a:lnTo>
                <a:lnTo>
                  <a:pt x="67" y="307"/>
                </a:lnTo>
                <a:close/>
                <a:moveTo>
                  <a:pt x="174" y="253"/>
                </a:moveTo>
                <a:lnTo>
                  <a:pt x="134" y="253"/>
                </a:lnTo>
                <a:lnTo>
                  <a:pt x="134" y="307"/>
                </a:lnTo>
                <a:lnTo>
                  <a:pt x="174" y="307"/>
                </a:lnTo>
                <a:lnTo>
                  <a:pt x="174" y="253"/>
                </a:lnTo>
                <a:close/>
                <a:moveTo>
                  <a:pt x="254" y="253"/>
                </a:moveTo>
                <a:lnTo>
                  <a:pt x="240" y="253"/>
                </a:lnTo>
                <a:lnTo>
                  <a:pt x="240" y="307"/>
                </a:lnTo>
                <a:lnTo>
                  <a:pt x="254" y="307"/>
                </a:lnTo>
                <a:lnTo>
                  <a:pt x="254" y="253"/>
                </a:lnTo>
                <a:close/>
                <a:moveTo>
                  <a:pt x="280" y="160"/>
                </a:moveTo>
                <a:lnTo>
                  <a:pt x="240" y="160"/>
                </a:lnTo>
                <a:lnTo>
                  <a:pt x="240" y="240"/>
                </a:lnTo>
                <a:lnTo>
                  <a:pt x="267" y="240"/>
                </a:lnTo>
                <a:lnTo>
                  <a:pt x="267" y="293"/>
                </a:lnTo>
                <a:lnTo>
                  <a:pt x="280" y="293"/>
                </a:lnTo>
                <a:lnTo>
                  <a:pt x="280" y="160"/>
                </a:lnTo>
                <a:close/>
                <a:moveTo>
                  <a:pt x="214" y="27"/>
                </a:moveTo>
                <a:lnTo>
                  <a:pt x="94" y="27"/>
                </a:lnTo>
                <a:lnTo>
                  <a:pt x="94" y="293"/>
                </a:lnTo>
                <a:lnTo>
                  <a:pt x="107" y="293"/>
                </a:lnTo>
                <a:lnTo>
                  <a:pt x="107" y="227"/>
                </a:lnTo>
                <a:lnTo>
                  <a:pt x="200" y="227"/>
                </a:lnTo>
                <a:lnTo>
                  <a:pt x="200" y="293"/>
                </a:lnTo>
                <a:lnTo>
                  <a:pt x="214" y="293"/>
                </a:lnTo>
                <a:lnTo>
                  <a:pt x="214" y="27"/>
                </a:lnTo>
                <a:close/>
                <a:moveTo>
                  <a:pt x="40" y="293"/>
                </a:moveTo>
                <a:lnTo>
                  <a:pt x="40" y="240"/>
                </a:lnTo>
                <a:lnTo>
                  <a:pt x="67" y="240"/>
                </a:lnTo>
                <a:lnTo>
                  <a:pt x="67" y="120"/>
                </a:lnTo>
                <a:lnTo>
                  <a:pt x="27" y="120"/>
                </a:lnTo>
                <a:lnTo>
                  <a:pt x="27" y="293"/>
                </a:lnTo>
                <a:lnTo>
                  <a:pt x="40" y="293"/>
                </a:lnTo>
                <a:close/>
                <a:moveTo>
                  <a:pt x="267" y="213"/>
                </a:moveTo>
                <a:lnTo>
                  <a:pt x="254" y="213"/>
                </a:lnTo>
                <a:lnTo>
                  <a:pt x="254" y="187"/>
                </a:lnTo>
                <a:lnTo>
                  <a:pt x="267" y="187"/>
                </a:lnTo>
                <a:lnTo>
                  <a:pt x="267" y="213"/>
                </a:lnTo>
                <a:close/>
                <a:moveTo>
                  <a:pt x="40" y="187"/>
                </a:moveTo>
                <a:lnTo>
                  <a:pt x="54" y="187"/>
                </a:lnTo>
                <a:lnTo>
                  <a:pt x="54" y="213"/>
                </a:lnTo>
                <a:lnTo>
                  <a:pt x="40" y="213"/>
                </a:lnTo>
                <a:lnTo>
                  <a:pt x="40" y="187"/>
                </a:lnTo>
                <a:close/>
                <a:moveTo>
                  <a:pt x="147" y="200"/>
                </a:moveTo>
                <a:lnTo>
                  <a:pt x="120" y="200"/>
                </a:lnTo>
                <a:lnTo>
                  <a:pt x="120" y="173"/>
                </a:lnTo>
                <a:lnTo>
                  <a:pt x="147" y="173"/>
                </a:lnTo>
                <a:lnTo>
                  <a:pt x="147" y="200"/>
                </a:lnTo>
                <a:close/>
                <a:moveTo>
                  <a:pt x="187" y="200"/>
                </a:moveTo>
                <a:lnTo>
                  <a:pt x="160" y="200"/>
                </a:lnTo>
                <a:lnTo>
                  <a:pt x="160" y="173"/>
                </a:lnTo>
                <a:lnTo>
                  <a:pt x="187" y="173"/>
                </a:lnTo>
                <a:lnTo>
                  <a:pt x="187" y="200"/>
                </a:lnTo>
                <a:close/>
                <a:moveTo>
                  <a:pt x="54" y="147"/>
                </a:moveTo>
                <a:lnTo>
                  <a:pt x="54" y="173"/>
                </a:lnTo>
                <a:lnTo>
                  <a:pt x="40" y="173"/>
                </a:lnTo>
                <a:lnTo>
                  <a:pt x="40" y="147"/>
                </a:lnTo>
                <a:lnTo>
                  <a:pt x="54" y="147"/>
                </a:lnTo>
                <a:close/>
                <a:moveTo>
                  <a:pt x="147" y="160"/>
                </a:moveTo>
                <a:lnTo>
                  <a:pt x="120" y="160"/>
                </a:lnTo>
                <a:lnTo>
                  <a:pt x="120" y="133"/>
                </a:lnTo>
                <a:lnTo>
                  <a:pt x="147" y="133"/>
                </a:lnTo>
                <a:lnTo>
                  <a:pt x="147" y="160"/>
                </a:lnTo>
                <a:close/>
                <a:moveTo>
                  <a:pt x="187" y="160"/>
                </a:moveTo>
                <a:lnTo>
                  <a:pt x="160" y="160"/>
                </a:lnTo>
                <a:lnTo>
                  <a:pt x="160" y="133"/>
                </a:lnTo>
                <a:lnTo>
                  <a:pt x="187" y="133"/>
                </a:lnTo>
                <a:lnTo>
                  <a:pt x="187" y="160"/>
                </a:lnTo>
                <a:close/>
                <a:moveTo>
                  <a:pt x="147" y="120"/>
                </a:moveTo>
                <a:lnTo>
                  <a:pt x="120" y="120"/>
                </a:lnTo>
                <a:lnTo>
                  <a:pt x="120" y="93"/>
                </a:lnTo>
                <a:lnTo>
                  <a:pt x="147" y="93"/>
                </a:lnTo>
                <a:lnTo>
                  <a:pt x="147" y="120"/>
                </a:lnTo>
                <a:close/>
                <a:moveTo>
                  <a:pt x="187" y="120"/>
                </a:moveTo>
                <a:lnTo>
                  <a:pt x="160" y="120"/>
                </a:lnTo>
                <a:lnTo>
                  <a:pt x="160" y="93"/>
                </a:lnTo>
                <a:lnTo>
                  <a:pt x="187" y="93"/>
                </a:lnTo>
                <a:lnTo>
                  <a:pt x="187" y="120"/>
                </a:lnTo>
                <a:close/>
                <a:moveTo>
                  <a:pt x="147" y="80"/>
                </a:moveTo>
                <a:lnTo>
                  <a:pt x="120" y="80"/>
                </a:lnTo>
                <a:lnTo>
                  <a:pt x="120" y="53"/>
                </a:lnTo>
                <a:lnTo>
                  <a:pt x="147" y="53"/>
                </a:lnTo>
                <a:lnTo>
                  <a:pt x="147" y="80"/>
                </a:lnTo>
                <a:close/>
                <a:moveTo>
                  <a:pt x="187" y="80"/>
                </a:moveTo>
                <a:lnTo>
                  <a:pt x="160" y="80"/>
                </a:lnTo>
                <a:lnTo>
                  <a:pt x="160" y="53"/>
                </a:lnTo>
                <a:lnTo>
                  <a:pt x="187" y="53"/>
                </a:lnTo>
                <a:lnTo>
                  <a:pt x="187" y="8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Freeform 97"/>
          <p:cNvSpPr>
            <a:spLocks noChangeAspect="1" noEditPoints="1"/>
          </p:cNvSpPr>
          <p:nvPr/>
        </p:nvSpPr>
        <p:spPr bwMode="auto">
          <a:xfrm>
            <a:off x="7455667" y="4613982"/>
            <a:ext cx="692015" cy="633600"/>
          </a:xfrm>
          <a:custGeom>
            <a:avLst/>
            <a:gdLst>
              <a:gd name="T0" fmla="*/ 173 w 320"/>
              <a:gd name="T1" fmla="*/ 294 h 294"/>
              <a:gd name="T2" fmla="*/ 93 w 320"/>
              <a:gd name="T3" fmla="*/ 294 h 294"/>
              <a:gd name="T4" fmla="*/ 93 w 320"/>
              <a:gd name="T5" fmla="*/ 213 h 294"/>
              <a:gd name="T6" fmla="*/ 111 w 320"/>
              <a:gd name="T7" fmla="*/ 199 h 294"/>
              <a:gd name="T8" fmla="*/ 135 w 320"/>
              <a:gd name="T9" fmla="*/ 151 h 294"/>
              <a:gd name="T10" fmla="*/ 119 w 320"/>
              <a:gd name="T11" fmla="*/ 118 h 294"/>
              <a:gd name="T12" fmla="*/ 54 w 320"/>
              <a:gd name="T13" fmla="*/ 118 h 294"/>
              <a:gd name="T14" fmla="*/ 36 w 320"/>
              <a:gd name="T15" fmla="*/ 148 h 294"/>
              <a:gd name="T16" fmla="*/ 61 w 320"/>
              <a:gd name="T17" fmla="*/ 195 h 294"/>
              <a:gd name="T18" fmla="*/ 80 w 320"/>
              <a:gd name="T19" fmla="*/ 213 h 294"/>
              <a:gd name="T20" fmla="*/ 80 w 320"/>
              <a:gd name="T21" fmla="*/ 294 h 294"/>
              <a:gd name="T22" fmla="*/ 53 w 320"/>
              <a:gd name="T23" fmla="*/ 294 h 294"/>
              <a:gd name="T24" fmla="*/ 53 w 320"/>
              <a:gd name="T25" fmla="*/ 229 h 294"/>
              <a:gd name="T26" fmla="*/ 46 w 320"/>
              <a:gd name="T27" fmla="*/ 222 h 294"/>
              <a:gd name="T28" fmla="*/ 0 w 320"/>
              <a:gd name="T29" fmla="*/ 168 h 294"/>
              <a:gd name="T30" fmla="*/ 5 w 320"/>
              <a:gd name="T31" fmla="*/ 144 h 294"/>
              <a:gd name="T32" fmla="*/ 37 w 320"/>
              <a:gd name="T33" fmla="*/ 93 h 294"/>
              <a:gd name="T34" fmla="*/ 37 w 320"/>
              <a:gd name="T35" fmla="*/ 93 h 294"/>
              <a:gd name="T36" fmla="*/ 84 w 320"/>
              <a:gd name="T37" fmla="*/ 67 h 294"/>
              <a:gd name="T38" fmla="*/ 160 w 320"/>
              <a:gd name="T39" fmla="*/ 0 h 294"/>
              <a:gd name="T40" fmla="*/ 320 w 320"/>
              <a:gd name="T41" fmla="*/ 142 h 294"/>
              <a:gd name="T42" fmla="*/ 302 w 320"/>
              <a:gd name="T43" fmla="*/ 162 h 294"/>
              <a:gd name="T44" fmla="*/ 160 w 320"/>
              <a:gd name="T45" fmla="*/ 36 h 294"/>
              <a:gd name="T46" fmla="*/ 116 w 320"/>
              <a:gd name="T47" fmla="*/ 75 h 294"/>
              <a:gd name="T48" fmla="*/ 127 w 320"/>
              <a:gd name="T49" fmla="*/ 83 h 294"/>
              <a:gd name="T50" fmla="*/ 160 w 320"/>
              <a:gd name="T51" fmla="*/ 54 h 294"/>
              <a:gd name="T52" fmla="*/ 205 w 320"/>
              <a:gd name="T53" fmla="*/ 94 h 294"/>
              <a:gd name="T54" fmla="*/ 235 w 320"/>
              <a:gd name="T55" fmla="*/ 120 h 294"/>
              <a:gd name="T56" fmla="*/ 280 w 320"/>
              <a:gd name="T57" fmla="*/ 160 h 294"/>
              <a:gd name="T58" fmla="*/ 280 w 320"/>
              <a:gd name="T59" fmla="*/ 294 h 294"/>
              <a:gd name="T60" fmla="*/ 200 w 320"/>
              <a:gd name="T61" fmla="*/ 294 h 294"/>
              <a:gd name="T62" fmla="*/ 200 w 320"/>
              <a:gd name="T63" fmla="*/ 227 h 294"/>
              <a:gd name="T64" fmla="*/ 173 w 320"/>
              <a:gd name="T65" fmla="*/ 227 h 294"/>
              <a:gd name="T66" fmla="*/ 173 w 320"/>
              <a:gd name="T67" fmla="*/ 294 h 294"/>
              <a:gd name="T68" fmla="*/ 147 w 320"/>
              <a:gd name="T69" fmla="*/ 219 h 294"/>
              <a:gd name="T70" fmla="*/ 120 w 320"/>
              <a:gd name="T71" fmla="*/ 227 h 294"/>
              <a:gd name="T72" fmla="*/ 120 w 320"/>
              <a:gd name="T73" fmla="*/ 267 h 294"/>
              <a:gd name="T74" fmla="*/ 147 w 320"/>
              <a:gd name="T75" fmla="*/ 267 h 294"/>
              <a:gd name="T76" fmla="*/ 147 w 320"/>
              <a:gd name="T77" fmla="*/ 219 h 294"/>
              <a:gd name="T78" fmla="*/ 166 w 320"/>
              <a:gd name="T79" fmla="*/ 200 h 294"/>
              <a:gd name="T80" fmla="*/ 227 w 320"/>
              <a:gd name="T81" fmla="*/ 200 h 294"/>
              <a:gd name="T82" fmla="*/ 227 w 320"/>
              <a:gd name="T83" fmla="*/ 267 h 294"/>
              <a:gd name="T84" fmla="*/ 253 w 320"/>
              <a:gd name="T85" fmla="*/ 267 h 294"/>
              <a:gd name="T86" fmla="*/ 253 w 320"/>
              <a:gd name="T87" fmla="*/ 172 h 294"/>
              <a:gd name="T88" fmla="*/ 160 w 320"/>
              <a:gd name="T89" fmla="*/ 89 h 294"/>
              <a:gd name="T90" fmla="*/ 149 w 320"/>
              <a:gd name="T91" fmla="*/ 99 h 294"/>
              <a:gd name="T92" fmla="*/ 167 w 320"/>
              <a:gd name="T93" fmla="*/ 147 h 294"/>
              <a:gd name="T94" fmla="*/ 166 w 320"/>
              <a:gd name="T95" fmla="*/ 200 h 294"/>
              <a:gd name="T96" fmla="*/ 86 w 320"/>
              <a:gd name="T97" fmla="*/ 151 h 294"/>
              <a:gd name="T98" fmla="*/ 117 w 320"/>
              <a:gd name="T99" fmla="*/ 181 h 294"/>
              <a:gd name="T100" fmla="*/ 86 w 320"/>
              <a:gd name="T101" fmla="*/ 151 h 294"/>
              <a:gd name="T102" fmla="*/ 58 w 320"/>
              <a:gd name="T103" fmla="*/ 167 h 294"/>
              <a:gd name="T104" fmla="*/ 97 w 320"/>
              <a:gd name="T105" fmla="*/ 129 h 294"/>
              <a:gd name="T106" fmla="*/ 58 w 320"/>
              <a:gd name="T107" fmla="*/ 167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20" h="294">
                <a:moveTo>
                  <a:pt x="173" y="294"/>
                </a:moveTo>
                <a:lnTo>
                  <a:pt x="93" y="294"/>
                </a:lnTo>
                <a:lnTo>
                  <a:pt x="93" y="213"/>
                </a:lnTo>
                <a:cubicBezTo>
                  <a:pt x="102" y="211"/>
                  <a:pt x="107" y="206"/>
                  <a:pt x="111" y="199"/>
                </a:cubicBezTo>
                <a:cubicBezTo>
                  <a:pt x="140" y="209"/>
                  <a:pt x="160" y="168"/>
                  <a:pt x="135" y="151"/>
                </a:cubicBezTo>
                <a:cubicBezTo>
                  <a:pt x="148" y="137"/>
                  <a:pt x="138" y="115"/>
                  <a:pt x="119" y="118"/>
                </a:cubicBezTo>
                <a:cubicBezTo>
                  <a:pt x="110" y="86"/>
                  <a:pt x="64" y="86"/>
                  <a:pt x="54" y="118"/>
                </a:cubicBezTo>
                <a:cubicBezTo>
                  <a:pt x="36" y="115"/>
                  <a:pt x="25" y="134"/>
                  <a:pt x="36" y="148"/>
                </a:cubicBezTo>
                <a:cubicBezTo>
                  <a:pt x="14" y="167"/>
                  <a:pt x="35" y="202"/>
                  <a:pt x="61" y="195"/>
                </a:cubicBezTo>
                <a:cubicBezTo>
                  <a:pt x="64" y="204"/>
                  <a:pt x="71" y="210"/>
                  <a:pt x="80" y="213"/>
                </a:cubicBezTo>
                <a:lnTo>
                  <a:pt x="80" y="294"/>
                </a:lnTo>
                <a:lnTo>
                  <a:pt x="53" y="294"/>
                </a:lnTo>
                <a:lnTo>
                  <a:pt x="53" y="229"/>
                </a:lnTo>
                <a:cubicBezTo>
                  <a:pt x="49" y="225"/>
                  <a:pt x="46" y="222"/>
                  <a:pt x="46" y="222"/>
                </a:cubicBezTo>
                <a:cubicBezTo>
                  <a:pt x="19" y="218"/>
                  <a:pt x="0" y="194"/>
                  <a:pt x="0" y="168"/>
                </a:cubicBezTo>
                <a:cubicBezTo>
                  <a:pt x="0" y="160"/>
                  <a:pt x="2" y="152"/>
                  <a:pt x="5" y="144"/>
                </a:cubicBezTo>
                <a:cubicBezTo>
                  <a:pt x="1" y="122"/>
                  <a:pt x="14" y="100"/>
                  <a:pt x="37" y="93"/>
                </a:cubicBezTo>
                <a:lnTo>
                  <a:pt x="37" y="93"/>
                </a:lnTo>
                <a:cubicBezTo>
                  <a:pt x="48" y="77"/>
                  <a:pt x="66" y="68"/>
                  <a:pt x="84" y="67"/>
                </a:cubicBezTo>
                <a:lnTo>
                  <a:pt x="160" y="0"/>
                </a:lnTo>
                <a:lnTo>
                  <a:pt x="320" y="142"/>
                </a:lnTo>
                <a:lnTo>
                  <a:pt x="302" y="162"/>
                </a:lnTo>
                <a:lnTo>
                  <a:pt x="160" y="36"/>
                </a:lnTo>
                <a:lnTo>
                  <a:pt x="116" y="75"/>
                </a:lnTo>
                <a:cubicBezTo>
                  <a:pt x="120" y="77"/>
                  <a:pt x="124" y="79"/>
                  <a:pt x="127" y="83"/>
                </a:cubicBezTo>
                <a:lnTo>
                  <a:pt x="160" y="54"/>
                </a:lnTo>
                <a:cubicBezTo>
                  <a:pt x="175" y="67"/>
                  <a:pt x="190" y="81"/>
                  <a:pt x="205" y="94"/>
                </a:cubicBezTo>
                <a:lnTo>
                  <a:pt x="235" y="120"/>
                </a:lnTo>
                <a:lnTo>
                  <a:pt x="280" y="160"/>
                </a:lnTo>
                <a:lnTo>
                  <a:pt x="280" y="294"/>
                </a:lnTo>
                <a:lnTo>
                  <a:pt x="200" y="294"/>
                </a:lnTo>
                <a:lnTo>
                  <a:pt x="200" y="227"/>
                </a:lnTo>
                <a:lnTo>
                  <a:pt x="173" y="227"/>
                </a:lnTo>
                <a:lnTo>
                  <a:pt x="173" y="294"/>
                </a:lnTo>
                <a:close/>
                <a:moveTo>
                  <a:pt x="147" y="219"/>
                </a:moveTo>
                <a:cubicBezTo>
                  <a:pt x="137" y="225"/>
                  <a:pt x="130" y="226"/>
                  <a:pt x="120" y="227"/>
                </a:cubicBezTo>
                <a:lnTo>
                  <a:pt x="120" y="267"/>
                </a:lnTo>
                <a:lnTo>
                  <a:pt x="147" y="267"/>
                </a:lnTo>
                <a:lnTo>
                  <a:pt x="147" y="219"/>
                </a:lnTo>
                <a:close/>
                <a:moveTo>
                  <a:pt x="166" y="200"/>
                </a:moveTo>
                <a:lnTo>
                  <a:pt x="227" y="200"/>
                </a:lnTo>
                <a:lnTo>
                  <a:pt x="227" y="267"/>
                </a:lnTo>
                <a:lnTo>
                  <a:pt x="253" y="267"/>
                </a:lnTo>
                <a:lnTo>
                  <a:pt x="253" y="172"/>
                </a:lnTo>
                <a:lnTo>
                  <a:pt x="160" y="89"/>
                </a:lnTo>
                <a:lnTo>
                  <a:pt x="149" y="99"/>
                </a:lnTo>
                <a:cubicBezTo>
                  <a:pt x="164" y="110"/>
                  <a:pt x="171" y="129"/>
                  <a:pt x="167" y="147"/>
                </a:cubicBezTo>
                <a:cubicBezTo>
                  <a:pt x="175" y="163"/>
                  <a:pt x="176" y="183"/>
                  <a:pt x="166" y="200"/>
                </a:cubicBezTo>
                <a:moveTo>
                  <a:pt x="86" y="151"/>
                </a:moveTo>
                <a:cubicBezTo>
                  <a:pt x="106" y="138"/>
                  <a:pt x="129" y="162"/>
                  <a:pt x="117" y="181"/>
                </a:cubicBezTo>
                <a:cubicBezTo>
                  <a:pt x="117" y="161"/>
                  <a:pt x="105" y="151"/>
                  <a:pt x="86" y="151"/>
                </a:cubicBezTo>
                <a:moveTo>
                  <a:pt x="58" y="167"/>
                </a:moveTo>
                <a:cubicBezTo>
                  <a:pt x="41" y="142"/>
                  <a:pt x="71" y="112"/>
                  <a:pt x="97" y="129"/>
                </a:cubicBezTo>
                <a:cubicBezTo>
                  <a:pt x="71" y="128"/>
                  <a:pt x="57" y="142"/>
                  <a:pt x="58" y="167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91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Důležitost pevného internetového připojení v domácnosti</a:t>
            </a:r>
          </a:p>
        </p:txBody>
      </p:sp>
      <p:graphicFrame>
        <p:nvGraphicFramePr>
          <p:cNvPr id="7" name="Zástupný symbol pro graf 6"/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3277139281"/>
              </p:ext>
            </p:extLst>
          </p:nvPr>
        </p:nvGraphicFramePr>
        <p:xfrm>
          <a:off x="838200" y="1460500"/>
          <a:ext cx="6372225" cy="489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762-EA47-416E-9E23-A6910279B348}" type="slidenum">
              <a:rPr lang="cs-CZ" smtClean="0"/>
              <a:t>7</a:t>
            </a:fld>
            <a:endParaRPr lang="cs-CZ"/>
          </a:p>
        </p:txBody>
      </p:sp>
      <p:sp>
        <p:nvSpPr>
          <p:cNvPr id="6" name="Zástupný symbol pro obsah 21"/>
          <p:cNvSpPr>
            <a:spLocks noGrp="1"/>
          </p:cNvSpPr>
          <p:nvPr>
            <p:ph idx="1"/>
          </p:nvPr>
        </p:nvSpPr>
        <p:spPr>
          <a:xfrm>
            <a:off x="7315200" y="1479154"/>
            <a:ext cx="4038599" cy="4874021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3 z 5 dotázaných považují pevné připojení za naprostou nezbytnost</a:t>
            </a:r>
          </a:p>
          <a:p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557626"/>
              </p:ext>
            </p:extLst>
          </p:nvPr>
        </p:nvGraphicFramePr>
        <p:xfrm>
          <a:off x="7384632" y="2864938"/>
          <a:ext cx="3952152" cy="213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0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819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Výrazně vyšší důležitost pevnému připojení připisují vysokoškoláci a rezidenti měst nad 100 tis. obyv.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just"/>
                      <a:endParaRPr lang="cs-CZ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Naproti tomu ale lidé z venkova považují pevný internet za důležitější než rezidenti malých a středních měst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just"/>
                      <a:endParaRPr lang="cs-CZ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Freeform 49"/>
          <p:cNvSpPr>
            <a:spLocks noChangeAspect="1" noEditPoints="1"/>
          </p:cNvSpPr>
          <p:nvPr/>
        </p:nvSpPr>
        <p:spPr bwMode="auto">
          <a:xfrm>
            <a:off x="7497217" y="2876155"/>
            <a:ext cx="608915" cy="633600"/>
          </a:xfrm>
          <a:custGeom>
            <a:avLst/>
            <a:gdLst>
              <a:gd name="T0" fmla="*/ 67 w 307"/>
              <a:gd name="T1" fmla="*/ 0 h 320"/>
              <a:gd name="T2" fmla="*/ 240 w 307"/>
              <a:gd name="T3" fmla="*/ 133 h 320"/>
              <a:gd name="T4" fmla="*/ 307 w 307"/>
              <a:gd name="T5" fmla="*/ 320 h 320"/>
              <a:gd name="T6" fmla="*/ 0 w 307"/>
              <a:gd name="T7" fmla="*/ 93 h 320"/>
              <a:gd name="T8" fmla="*/ 67 w 307"/>
              <a:gd name="T9" fmla="*/ 307 h 320"/>
              <a:gd name="T10" fmla="*/ 54 w 307"/>
              <a:gd name="T11" fmla="*/ 253 h 320"/>
              <a:gd name="T12" fmla="*/ 67 w 307"/>
              <a:gd name="T13" fmla="*/ 307 h 320"/>
              <a:gd name="T14" fmla="*/ 134 w 307"/>
              <a:gd name="T15" fmla="*/ 253 h 320"/>
              <a:gd name="T16" fmla="*/ 174 w 307"/>
              <a:gd name="T17" fmla="*/ 307 h 320"/>
              <a:gd name="T18" fmla="*/ 254 w 307"/>
              <a:gd name="T19" fmla="*/ 253 h 320"/>
              <a:gd name="T20" fmla="*/ 240 w 307"/>
              <a:gd name="T21" fmla="*/ 307 h 320"/>
              <a:gd name="T22" fmla="*/ 254 w 307"/>
              <a:gd name="T23" fmla="*/ 253 h 320"/>
              <a:gd name="T24" fmla="*/ 240 w 307"/>
              <a:gd name="T25" fmla="*/ 160 h 320"/>
              <a:gd name="T26" fmla="*/ 267 w 307"/>
              <a:gd name="T27" fmla="*/ 240 h 320"/>
              <a:gd name="T28" fmla="*/ 280 w 307"/>
              <a:gd name="T29" fmla="*/ 293 h 320"/>
              <a:gd name="T30" fmla="*/ 214 w 307"/>
              <a:gd name="T31" fmla="*/ 27 h 320"/>
              <a:gd name="T32" fmla="*/ 94 w 307"/>
              <a:gd name="T33" fmla="*/ 293 h 320"/>
              <a:gd name="T34" fmla="*/ 107 w 307"/>
              <a:gd name="T35" fmla="*/ 227 h 320"/>
              <a:gd name="T36" fmla="*/ 200 w 307"/>
              <a:gd name="T37" fmla="*/ 293 h 320"/>
              <a:gd name="T38" fmla="*/ 214 w 307"/>
              <a:gd name="T39" fmla="*/ 27 h 320"/>
              <a:gd name="T40" fmla="*/ 40 w 307"/>
              <a:gd name="T41" fmla="*/ 240 h 320"/>
              <a:gd name="T42" fmla="*/ 67 w 307"/>
              <a:gd name="T43" fmla="*/ 120 h 320"/>
              <a:gd name="T44" fmla="*/ 27 w 307"/>
              <a:gd name="T45" fmla="*/ 293 h 320"/>
              <a:gd name="T46" fmla="*/ 267 w 307"/>
              <a:gd name="T47" fmla="*/ 213 h 320"/>
              <a:gd name="T48" fmla="*/ 254 w 307"/>
              <a:gd name="T49" fmla="*/ 187 h 320"/>
              <a:gd name="T50" fmla="*/ 267 w 307"/>
              <a:gd name="T51" fmla="*/ 213 h 320"/>
              <a:gd name="T52" fmla="*/ 54 w 307"/>
              <a:gd name="T53" fmla="*/ 187 h 320"/>
              <a:gd name="T54" fmla="*/ 40 w 307"/>
              <a:gd name="T55" fmla="*/ 213 h 320"/>
              <a:gd name="T56" fmla="*/ 147 w 307"/>
              <a:gd name="T57" fmla="*/ 200 h 320"/>
              <a:gd name="T58" fmla="*/ 120 w 307"/>
              <a:gd name="T59" fmla="*/ 173 h 320"/>
              <a:gd name="T60" fmla="*/ 147 w 307"/>
              <a:gd name="T61" fmla="*/ 200 h 320"/>
              <a:gd name="T62" fmla="*/ 160 w 307"/>
              <a:gd name="T63" fmla="*/ 200 h 320"/>
              <a:gd name="T64" fmla="*/ 187 w 307"/>
              <a:gd name="T65" fmla="*/ 173 h 320"/>
              <a:gd name="T66" fmla="*/ 54 w 307"/>
              <a:gd name="T67" fmla="*/ 147 h 320"/>
              <a:gd name="T68" fmla="*/ 40 w 307"/>
              <a:gd name="T69" fmla="*/ 173 h 320"/>
              <a:gd name="T70" fmla="*/ 54 w 307"/>
              <a:gd name="T71" fmla="*/ 147 h 320"/>
              <a:gd name="T72" fmla="*/ 120 w 307"/>
              <a:gd name="T73" fmla="*/ 160 h 320"/>
              <a:gd name="T74" fmla="*/ 147 w 307"/>
              <a:gd name="T75" fmla="*/ 133 h 320"/>
              <a:gd name="T76" fmla="*/ 187 w 307"/>
              <a:gd name="T77" fmla="*/ 160 h 320"/>
              <a:gd name="T78" fmla="*/ 160 w 307"/>
              <a:gd name="T79" fmla="*/ 133 h 320"/>
              <a:gd name="T80" fmla="*/ 187 w 307"/>
              <a:gd name="T81" fmla="*/ 160 h 320"/>
              <a:gd name="T82" fmla="*/ 120 w 307"/>
              <a:gd name="T83" fmla="*/ 120 h 320"/>
              <a:gd name="T84" fmla="*/ 147 w 307"/>
              <a:gd name="T85" fmla="*/ 93 h 320"/>
              <a:gd name="T86" fmla="*/ 187 w 307"/>
              <a:gd name="T87" fmla="*/ 120 h 320"/>
              <a:gd name="T88" fmla="*/ 160 w 307"/>
              <a:gd name="T89" fmla="*/ 93 h 320"/>
              <a:gd name="T90" fmla="*/ 187 w 307"/>
              <a:gd name="T91" fmla="*/ 120 h 320"/>
              <a:gd name="T92" fmla="*/ 120 w 307"/>
              <a:gd name="T93" fmla="*/ 80 h 320"/>
              <a:gd name="T94" fmla="*/ 147 w 307"/>
              <a:gd name="T95" fmla="*/ 53 h 320"/>
              <a:gd name="T96" fmla="*/ 187 w 307"/>
              <a:gd name="T97" fmla="*/ 80 h 320"/>
              <a:gd name="T98" fmla="*/ 160 w 307"/>
              <a:gd name="T99" fmla="*/ 53 h 320"/>
              <a:gd name="T100" fmla="*/ 187 w 307"/>
              <a:gd name="T101" fmla="*/ 8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07" h="320">
                <a:moveTo>
                  <a:pt x="67" y="93"/>
                </a:moveTo>
                <a:lnTo>
                  <a:pt x="67" y="0"/>
                </a:lnTo>
                <a:lnTo>
                  <a:pt x="240" y="0"/>
                </a:lnTo>
                <a:lnTo>
                  <a:pt x="240" y="133"/>
                </a:lnTo>
                <a:lnTo>
                  <a:pt x="307" y="133"/>
                </a:lnTo>
                <a:lnTo>
                  <a:pt x="307" y="320"/>
                </a:lnTo>
                <a:lnTo>
                  <a:pt x="0" y="320"/>
                </a:lnTo>
                <a:lnTo>
                  <a:pt x="0" y="93"/>
                </a:lnTo>
                <a:lnTo>
                  <a:pt x="67" y="93"/>
                </a:lnTo>
                <a:close/>
                <a:moveTo>
                  <a:pt x="67" y="307"/>
                </a:moveTo>
                <a:lnTo>
                  <a:pt x="67" y="253"/>
                </a:lnTo>
                <a:lnTo>
                  <a:pt x="54" y="253"/>
                </a:lnTo>
                <a:lnTo>
                  <a:pt x="54" y="307"/>
                </a:lnTo>
                <a:lnTo>
                  <a:pt x="67" y="307"/>
                </a:lnTo>
                <a:close/>
                <a:moveTo>
                  <a:pt x="174" y="253"/>
                </a:moveTo>
                <a:lnTo>
                  <a:pt x="134" y="253"/>
                </a:lnTo>
                <a:lnTo>
                  <a:pt x="134" y="307"/>
                </a:lnTo>
                <a:lnTo>
                  <a:pt x="174" y="307"/>
                </a:lnTo>
                <a:lnTo>
                  <a:pt x="174" y="253"/>
                </a:lnTo>
                <a:close/>
                <a:moveTo>
                  <a:pt x="254" y="253"/>
                </a:moveTo>
                <a:lnTo>
                  <a:pt x="240" y="253"/>
                </a:lnTo>
                <a:lnTo>
                  <a:pt x="240" y="307"/>
                </a:lnTo>
                <a:lnTo>
                  <a:pt x="254" y="307"/>
                </a:lnTo>
                <a:lnTo>
                  <a:pt x="254" y="253"/>
                </a:lnTo>
                <a:close/>
                <a:moveTo>
                  <a:pt x="280" y="160"/>
                </a:moveTo>
                <a:lnTo>
                  <a:pt x="240" y="160"/>
                </a:lnTo>
                <a:lnTo>
                  <a:pt x="240" y="240"/>
                </a:lnTo>
                <a:lnTo>
                  <a:pt x="267" y="240"/>
                </a:lnTo>
                <a:lnTo>
                  <a:pt x="267" y="293"/>
                </a:lnTo>
                <a:lnTo>
                  <a:pt x="280" y="293"/>
                </a:lnTo>
                <a:lnTo>
                  <a:pt x="280" y="160"/>
                </a:lnTo>
                <a:close/>
                <a:moveTo>
                  <a:pt x="214" y="27"/>
                </a:moveTo>
                <a:lnTo>
                  <a:pt x="94" y="27"/>
                </a:lnTo>
                <a:lnTo>
                  <a:pt x="94" y="293"/>
                </a:lnTo>
                <a:lnTo>
                  <a:pt x="107" y="293"/>
                </a:lnTo>
                <a:lnTo>
                  <a:pt x="107" y="227"/>
                </a:lnTo>
                <a:lnTo>
                  <a:pt x="200" y="227"/>
                </a:lnTo>
                <a:lnTo>
                  <a:pt x="200" y="293"/>
                </a:lnTo>
                <a:lnTo>
                  <a:pt x="214" y="293"/>
                </a:lnTo>
                <a:lnTo>
                  <a:pt x="214" y="27"/>
                </a:lnTo>
                <a:close/>
                <a:moveTo>
                  <a:pt x="40" y="293"/>
                </a:moveTo>
                <a:lnTo>
                  <a:pt x="40" y="240"/>
                </a:lnTo>
                <a:lnTo>
                  <a:pt x="67" y="240"/>
                </a:lnTo>
                <a:lnTo>
                  <a:pt x="67" y="120"/>
                </a:lnTo>
                <a:lnTo>
                  <a:pt x="27" y="120"/>
                </a:lnTo>
                <a:lnTo>
                  <a:pt x="27" y="293"/>
                </a:lnTo>
                <a:lnTo>
                  <a:pt x="40" y="293"/>
                </a:lnTo>
                <a:close/>
                <a:moveTo>
                  <a:pt x="267" y="213"/>
                </a:moveTo>
                <a:lnTo>
                  <a:pt x="254" y="213"/>
                </a:lnTo>
                <a:lnTo>
                  <a:pt x="254" y="187"/>
                </a:lnTo>
                <a:lnTo>
                  <a:pt x="267" y="187"/>
                </a:lnTo>
                <a:lnTo>
                  <a:pt x="267" y="213"/>
                </a:lnTo>
                <a:close/>
                <a:moveTo>
                  <a:pt x="40" y="187"/>
                </a:moveTo>
                <a:lnTo>
                  <a:pt x="54" y="187"/>
                </a:lnTo>
                <a:lnTo>
                  <a:pt x="54" y="213"/>
                </a:lnTo>
                <a:lnTo>
                  <a:pt x="40" y="213"/>
                </a:lnTo>
                <a:lnTo>
                  <a:pt x="40" y="187"/>
                </a:lnTo>
                <a:close/>
                <a:moveTo>
                  <a:pt x="147" y="200"/>
                </a:moveTo>
                <a:lnTo>
                  <a:pt x="120" y="200"/>
                </a:lnTo>
                <a:lnTo>
                  <a:pt x="120" y="173"/>
                </a:lnTo>
                <a:lnTo>
                  <a:pt x="147" y="173"/>
                </a:lnTo>
                <a:lnTo>
                  <a:pt x="147" y="200"/>
                </a:lnTo>
                <a:close/>
                <a:moveTo>
                  <a:pt x="187" y="200"/>
                </a:moveTo>
                <a:lnTo>
                  <a:pt x="160" y="200"/>
                </a:lnTo>
                <a:lnTo>
                  <a:pt x="160" y="173"/>
                </a:lnTo>
                <a:lnTo>
                  <a:pt x="187" y="173"/>
                </a:lnTo>
                <a:lnTo>
                  <a:pt x="187" y="200"/>
                </a:lnTo>
                <a:close/>
                <a:moveTo>
                  <a:pt x="54" y="147"/>
                </a:moveTo>
                <a:lnTo>
                  <a:pt x="54" y="173"/>
                </a:lnTo>
                <a:lnTo>
                  <a:pt x="40" y="173"/>
                </a:lnTo>
                <a:lnTo>
                  <a:pt x="40" y="147"/>
                </a:lnTo>
                <a:lnTo>
                  <a:pt x="54" y="147"/>
                </a:lnTo>
                <a:close/>
                <a:moveTo>
                  <a:pt x="147" y="160"/>
                </a:moveTo>
                <a:lnTo>
                  <a:pt x="120" y="160"/>
                </a:lnTo>
                <a:lnTo>
                  <a:pt x="120" y="133"/>
                </a:lnTo>
                <a:lnTo>
                  <a:pt x="147" y="133"/>
                </a:lnTo>
                <a:lnTo>
                  <a:pt x="147" y="160"/>
                </a:lnTo>
                <a:close/>
                <a:moveTo>
                  <a:pt x="187" y="160"/>
                </a:moveTo>
                <a:lnTo>
                  <a:pt x="160" y="160"/>
                </a:lnTo>
                <a:lnTo>
                  <a:pt x="160" y="133"/>
                </a:lnTo>
                <a:lnTo>
                  <a:pt x="187" y="133"/>
                </a:lnTo>
                <a:lnTo>
                  <a:pt x="187" y="160"/>
                </a:lnTo>
                <a:close/>
                <a:moveTo>
                  <a:pt x="147" y="120"/>
                </a:moveTo>
                <a:lnTo>
                  <a:pt x="120" y="120"/>
                </a:lnTo>
                <a:lnTo>
                  <a:pt x="120" y="93"/>
                </a:lnTo>
                <a:lnTo>
                  <a:pt x="147" y="93"/>
                </a:lnTo>
                <a:lnTo>
                  <a:pt x="147" y="120"/>
                </a:lnTo>
                <a:close/>
                <a:moveTo>
                  <a:pt x="187" y="120"/>
                </a:moveTo>
                <a:lnTo>
                  <a:pt x="160" y="120"/>
                </a:lnTo>
                <a:lnTo>
                  <a:pt x="160" y="93"/>
                </a:lnTo>
                <a:lnTo>
                  <a:pt x="187" y="93"/>
                </a:lnTo>
                <a:lnTo>
                  <a:pt x="187" y="120"/>
                </a:lnTo>
                <a:close/>
                <a:moveTo>
                  <a:pt x="147" y="80"/>
                </a:moveTo>
                <a:lnTo>
                  <a:pt x="120" y="80"/>
                </a:lnTo>
                <a:lnTo>
                  <a:pt x="120" y="53"/>
                </a:lnTo>
                <a:lnTo>
                  <a:pt x="147" y="53"/>
                </a:lnTo>
                <a:lnTo>
                  <a:pt x="147" y="80"/>
                </a:lnTo>
                <a:close/>
                <a:moveTo>
                  <a:pt x="187" y="80"/>
                </a:moveTo>
                <a:lnTo>
                  <a:pt x="160" y="80"/>
                </a:lnTo>
                <a:lnTo>
                  <a:pt x="160" y="53"/>
                </a:lnTo>
                <a:lnTo>
                  <a:pt x="187" y="53"/>
                </a:lnTo>
                <a:lnTo>
                  <a:pt x="187" y="8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Freeform 97"/>
          <p:cNvSpPr>
            <a:spLocks noChangeAspect="1" noEditPoints="1"/>
          </p:cNvSpPr>
          <p:nvPr/>
        </p:nvSpPr>
        <p:spPr bwMode="auto">
          <a:xfrm>
            <a:off x="7455667" y="3798433"/>
            <a:ext cx="692015" cy="633600"/>
          </a:xfrm>
          <a:custGeom>
            <a:avLst/>
            <a:gdLst>
              <a:gd name="T0" fmla="*/ 173 w 320"/>
              <a:gd name="T1" fmla="*/ 294 h 294"/>
              <a:gd name="T2" fmla="*/ 93 w 320"/>
              <a:gd name="T3" fmla="*/ 294 h 294"/>
              <a:gd name="T4" fmla="*/ 93 w 320"/>
              <a:gd name="T5" fmla="*/ 213 h 294"/>
              <a:gd name="T6" fmla="*/ 111 w 320"/>
              <a:gd name="T7" fmla="*/ 199 h 294"/>
              <a:gd name="T8" fmla="*/ 135 w 320"/>
              <a:gd name="T9" fmla="*/ 151 h 294"/>
              <a:gd name="T10" fmla="*/ 119 w 320"/>
              <a:gd name="T11" fmla="*/ 118 h 294"/>
              <a:gd name="T12" fmla="*/ 54 w 320"/>
              <a:gd name="T13" fmla="*/ 118 h 294"/>
              <a:gd name="T14" fmla="*/ 36 w 320"/>
              <a:gd name="T15" fmla="*/ 148 h 294"/>
              <a:gd name="T16" fmla="*/ 61 w 320"/>
              <a:gd name="T17" fmla="*/ 195 h 294"/>
              <a:gd name="T18" fmla="*/ 80 w 320"/>
              <a:gd name="T19" fmla="*/ 213 h 294"/>
              <a:gd name="T20" fmla="*/ 80 w 320"/>
              <a:gd name="T21" fmla="*/ 294 h 294"/>
              <a:gd name="T22" fmla="*/ 53 w 320"/>
              <a:gd name="T23" fmla="*/ 294 h 294"/>
              <a:gd name="T24" fmla="*/ 53 w 320"/>
              <a:gd name="T25" fmla="*/ 229 h 294"/>
              <a:gd name="T26" fmla="*/ 46 w 320"/>
              <a:gd name="T27" fmla="*/ 222 h 294"/>
              <a:gd name="T28" fmla="*/ 0 w 320"/>
              <a:gd name="T29" fmla="*/ 168 h 294"/>
              <a:gd name="T30" fmla="*/ 5 w 320"/>
              <a:gd name="T31" fmla="*/ 144 h 294"/>
              <a:gd name="T32" fmla="*/ 37 w 320"/>
              <a:gd name="T33" fmla="*/ 93 h 294"/>
              <a:gd name="T34" fmla="*/ 37 w 320"/>
              <a:gd name="T35" fmla="*/ 93 h 294"/>
              <a:gd name="T36" fmla="*/ 84 w 320"/>
              <a:gd name="T37" fmla="*/ 67 h 294"/>
              <a:gd name="T38" fmla="*/ 160 w 320"/>
              <a:gd name="T39" fmla="*/ 0 h 294"/>
              <a:gd name="T40" fmla="*/ 320 w 320"/>
              <a:gd name="T41" fmla="*/ 142 h 294"/>
              <a:gd name="T42" fmla="*/ 302 w 320"/>
              <a:gd name="T43" fmla="*/ 162 h 294"/>
              <a:gd name="T44" fmla="*/ 160 w 320"/>
              <a:gd name="T45" fmla="*/ 36 h 294"/>
              <a:gd name="T46" fmla="*/ 116 w 320"/>
              <a:gd name="T47" fmla="*/ 75 h 294"/>
              <a:gd name="T48" fmla="*/ 127 w 320"/>
              <a:gd name="T49" fmla="*/ 83 h 294"/>
              <a:gd name="T50" fmla="*/ 160 w 320"/>
              <a:gd name="T51" fmla="*/ 54 h 294"/>
              <a:gd name="T52" fmla="*/ 205 w 320"/>
              <a:gd name="T53" fmla="*/ 94 h 294"/>
              <a:gd name="T54" fmla="*/ 235 w 320"/>
              <a:gd name="T55" fmla="*/ 120 h 294"/>
              <a:gd name="T56" fmla="*/ 280 w 320"/>
              <a:gd name="T57" fmla="*/ 160 h 294"/>
              <a:gd name="T58" fmla="*/ 280 w 320"/>
              <a:gd name="T59" fmla="*/ 294 h 294"/>
              <a:gd name="T60" fmla="*/ 200 w 320"/>
              <a:gd name="T61" fmla="*/ 294 h 294"/>
              <a:gd name="T62" fmla="*/ 200 w 320"/>
              <a:gd name="T63" fmla="*/ 227 h 294"/>
              <a:gd name="T64" fmla="*/ 173 w 320"/>
              <a:gd name="T65" fmla="*/ 227 h 294"/>
              <a:gd name="T66" fmla="*/ 173 w 320"/>
              <a:gd name="T67" fmla="*/ 294 h 294"/>
              <a:gd name="T68" fmla="*/ 147 w 320"/>
              <a:gd name="T69" fmla="*/ 219 h 294"/>
              <a:gd name="T70" fmla="*/ 120 w 320"/>
              <a:gd name="T71" fmla="*/ 227 h 294"/>
              <a:gd name="T72" fmla="*/ 120 w 320"/>
              <a:gd name="T73" fmla="*/ 267 h 294"/>
              <a:gd name="T74" fmla="*/ 147 w 320"/>
              <a:gd name="T75" fmla="*/ 267 h 294"/>
              <a:gd name="T76" fmla="*/ 147 w 320"/>
              <a:gd name="T77" fmla="*/ 219 h 294"/>
              <a:gd name="T78" fmla="*/ 166 w 320"/>
              <a:gd name="T79" fmla="*/ 200 h 294"/>
              <a:gd name="T80" fmla="*/ 227 w 320"/>
              <a:gd name="T81" fmla="*/ 200 h 294"/>
              <a:gd name="T82" fmla="*/ 227 w 320"/>
              <a:gd name="T83" fmla="*/ 267 h 294"/>
              <a:gd name="T84" fmla="*/ 253 w 320"/>
              <a:gd name="T85" fmla="*/ 267 h 294"/>
              <a:gd name="T86" fmla="*/ 253 w 320"/>
              <a:gd name="T87" fmla="*/ 172 h 294"/>
              <a:gd name="T88" fmla="*/ 160 w 320"/>
              <a:gd name="T89" fmla="*/ 89 h 294"/>
              <a:gd name="T90" fmla="*/ 149 w 320"/>
              <a:gd name="T91" fmla="*/ 99 h 294"/>
              <a:gd name="T92" fmla="*/ 167 w 320"/>
              <a:gd name="T93" fmla="*/ 147 h 294"/>
              <a:gd name="T94" fmla="*/ 166 w 320"/>
              <a:gd name="T95" fmla="*/ 200 h 294"/>
              <a:gd name="T96" fmla="*/ 86 w 320"/>
              <a:gd name="T97" fmla="*/ 151 h 294"/>
              <a:gd name="T98" fmla="*/ 117 w 320"/>
              <a:gd name="T99" fmla="*/ 181 h 294"/>
              <a:gd name="T100" fmla="*/ 86 w 320"/>
              <a:gd name="T101" fmla="*/ 151 h 294"/>
              <a:gd name="T102" fmla="*/ 58 w 320"/>
              <a:gd name="T103" fmla="*/ 167 h 294"/>
              <a:gd name="T104" fmla="*/ 97 w 320"/>
              <a:gd name="T105" fmla="*/ 129 h 294"/>
              <a:gd name="T106" fmla="*/ 58 w 320"/>
              <a:gd name="T107" fmla="*/ 167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20" h="294">
                <a:moveTo>
                  <a:pt x="173" y="294"/>
                </a:moveTo>
                <a:lnTo>
                  <a:pt x="93" y="294"/>
                </a:lnTo>
                <a:lnTo>
                  <a:pt x="93" y="213"/>
                </a:lnTo>
                <a:cubicBezTo>
                  <a:pt x="102" y="211"/>
                  <a:pt x="107" y="206"/>
                  <a:pt x="111" y="199"/>
                </a:cubicBezTo>
                <a:cubicBezTo>
                  <a:pt x="140" y="209"/>
                  <a:pt x="160" y="168"/>
                  <a:pt x="135" y="151"/>
                </a:cubicBezTo>
                <a:cubicBezTo>
                  <a:pt x="148" y="137"/>
                  <a:pt x="138" y="115"/>
                  <a:pt x="119" y="118"/>
                </a:cubicBezTo>
                <a:cubicBezTo>
                  <a:pt x="110" y="86"/>
                  <a:pt x="64" y="86"/>
                  <a:pt x="54" y="118"/>
                </a:cubicBezTo>
                <a:cubicBezTo>
                  <a:pt x="36" y="115"/>
                  <a:pt x="25" y="134"/>
                  <a:pt x="36" y="148"/>
                </a:cubicBezTo>
                <a:cubicBezTo>
                  <a:pt x="14" y="167"/>
                  <a:pt x="35" y="202"/>
                  <a:pt x="61" y="195"/>
                </a:cubicBezTo>
                <a:cubicBezTo>
                  <a:pt x="64" y="204"/>
                  <a:pt x="71" y="210"/>
                  <a:pt x="80" y="213"/>
                </a:cubicBezTo>
                <a:lnTo>
                  <a:pt x="80" y="294"/>
                </a:lnTo>
                <a:lnTo>
                  <a:pt x="53" y="294"/>
                </a:lnTo>
                <a:lnTo>
                  <a:pt x="53" y="229"/>
                </a:lnTo>
                <a:cubicBezTo>
                  <a:pt x="49" y="225"/>
                  <a:pt x="46" y="222"/>
                  <a:pt x="46" y="222"/>
                </a:cubicBezTo>
                <a:cubicBezTo>
                  <a:pt x="19" y="218"/>
                  <a:pt x="0" y="194"/>
                  <a:pt x="0" y="168"/>
                </a:cubicBezTo>
                <a:cubicBezTo>
                  <a:pt x="0" y="160"/>
                  <a:pt x="2" y="152"/>
                  <a:pt x="5" y="144"/>
                </a:cubicBezTo>
                <a:cubicBezTo>
                  <a:pt x="1" y="122"/>
                  <a:pt x="14" y="100"/>
                  <a:pt x="37" y="93"/>
                </a:cubicBezTo>
                <a:lnTo>
                  <a:pt x="37" y="93"/>
                </a:lnTo>
                <a:cubicBezTo>
                  <a:pt x="48" y="77"/>
                  <a:pt x="66" y="68"/>
                  <a:pt x="84" y="67"/>
                </a:cubicBezTo>
                <a:lnTo>
                  <a:pt x="160" y="0"/>
                </a:lnTo>
                <a:lnTo>
                  <a:pt x="320" y="142"/>
                </a:lnTo>
                <a:lnTo>
                  <a:pt x="302" y="162"/>
                </a:lnTo>
                <a:lnTo>
                  <a:pt x="160" y="36"/>
                </a:lnTo>
                <a:lnTo>
                  <a:pt x="116" y="75"/>
                </a:lnTo>
                <a:cubicBezTo>
                  <a:pt x="120" y="77"/>
                  <a:pt x="124" y="79"/>
                  <a:pt x="127" y="83"/>
                </a:cubicBezTo>
                <a:lnTo>
                  <a:pt x="160" y="54"/>
                </a:lnTo>
                <a:cubicBezTo>
                  <a:pt x="175" y="67"/>
                  <a:pt x="190" y="81"/>
                  <a:pt x="205" y="94"/>
                </a:cubicBezTo>
                <a:lnTo>
                  <a:pt x="235" y="120"/>
                </a:lnTo>
                <a:lnTo>
                  <a:pt x="280" y="160"/>
                </a:lnTo>
                <a:lnTo>
                  <a:pt x="280" y="294"/>
                </a:lnTo>
                <a:lnTo>
                  <a:pt x="200" y="294"/>
                </a:lnTo>
                <a:lnTo>
                  <a:pt x="200" y="227"/>
                </a:lnTo>
                <a:lnTo>
                  <a:pt x="173" y="227"/>
                </a:lnTo>
                <a:lnTo>
                  <a:pt x="173" y="294"/>
                </a:lnTo>
                <a:close/>
                <a:moveTo>
                  <a:pt x="147" y="219"/>
                </a:moveTo>
                <a:cubicBezTo>
                  <a:pt x="137" y="225"/>
                  <a:pt x="130" y="226"/>
                  <a:pt x="120" y="227"/>
                </a:cubicBezTo>
                <a:lnTo>
                  <a:pt x="120" y="267"/>
                </a:lnTo>
                <a:lnTo>
                  <a:pt x="147" y="267"/>
                </a:lnTo>
                <a:lnTo>
                  <a:pt x="147" y="219"/>
                </a:lnTo>
                <a:close/>
                <a:moveTo>
                  <a:pt x="166" y="200"/>
                </a:moveTo>
                <a:lnTo>
                  <a:pt x="227" y="200"/>
                </a:lnTo>
                <a:lnTo>
                  <a:pt x="227" y="267"/>
                </a:lnTo>
                <a:lnTo>
                  <a:pt x="253" y="267"/>
                </a:lnTo>
                <a:lnTo>
                  <a:pt x="253" y="172"/>
                </a:lnTo>
                <a:lnTo>
                  <a:pt x="160" y="89"/>
                </a:lnTo>
                <a:lnTo>
                  <a:pt x="149" y="99"/>
                </a:lnTo>
                <a:cubicBezTo>
                  <a:pt x="164" y="110"/>
                  <a:pt x="171" y="129"/>
                  <a:pt x="167" y="147"/>
                </a:cubicBezTo>
                <a:cubicBezTo>
                  <a:pt x="175" y="163"/>
                  <a:pt x="176" y="183"/>
                  <a:pt x="166" y="200"/>
                </a:cubicBezTo>
                <a:moveTo>
                  <a:pt x="86" y="151"/>
                </a:moveTo>
                <a:cubicBezTo>
                  <a:pt x="106" y="138"/>
                  <a:pt x="129" y="162"/>
                  <a:pt x="117" y="181"/>
                </a:cubicBezTo>
                <a:cubicBezTo>
                  <a:pt x="117" y="161"/>
                  <a:pt x="105" y="151"/>
                  <a:pt x="86" y="151"/>
                </a:cubicBezTo>
                <a:moveTo>
                  <a:pt x="58" y="167"/>
                </a:moveTo>
                <a:cubicBezTo>
                  <a:pt x="41" y="142"/>
                  <a:pt x="71" y="112"/>
                  <a:pt x="97" y="129"/>
                </a:cubicBezTo>
                <a:cubicBezTo>
                  <a:pt x="71" y="128"/>
                  <a:pt x="57" y="142"/>
                  <a:pt x="58" y="167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06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Měsíční cena pevného internetového připojení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57601331"/>
              </p:ext>
            </p:extLst>
          </p:nvPr>
        </p:nvGraphicFramePr>
        <p:xfrm>
          <a:off x="838200" y="1460500"/>
          <a:ext cx="6372225" cy="489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762-EA47-416E-9E23-A6910279B348}" type="slidenum">
              <a:rPr lang="cs-CZ" smtClean="0"/>
              <a:t>8</a:t>
            </a:fld>
            <a:endParaRPr lang="cs-CZ"/>
          </a:p>
        </p:txBody>
      </p:sp>
      <p:sp>
        <p:nvSpPr>
          <p:cNvPr id="7" name="Zástupný symbol pro obsah 21"/>
          <p:cNvSpPr>
            <a:spLocks noGrp="1"/>
          </p:cNvSpPr>
          <p:nvPr>
            <p:ph idx="1"/>
          </p:nvPr>
        </p:nvSpPr>
        <p:spPr>
          <a:xfrm>
            <a:off x="7315200" y="1479154"/>
            <a:ext cx="4038599" cy="4874021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Respondenti za pevný internet v průměru platí o 120 Kč měsíčně více, než by chtěli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098997"/>
              </p:ext>
            </p:extLst>
          </p:nvPr>
        </p:nvGraphicFramePr>
        <p:xfrm>
          <a:off x="716006" y="1694463"/>
          <a:ext cx="6299199" cy="971550"/>
        </p:xfrm>
        <a:graphic>
          <a:graphicData uri="http://schemas.openxmlformats.org/drawingml/2006/table">
            <a:tbl>
              <a:tblPr/>
              <a:tblGrid>
                <a:gridCol w="164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2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Minimum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Maximum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Průměr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Medián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Modus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Skutečná cena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65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2 000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450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400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500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Považují za výhodnou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1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2 000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330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300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300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130202"/>
              </p:ext>
            </p:extLst>
          </p:nvPr>
        </p:nvGraphicFramePr>
        <p:xfrm>
          <a:off x="7384632" y="2864938"/>
          <a:ext cx="3952152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0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819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V průměru uživatelé platí 450 Kč měsíčně, přičemž nejčastější uváděná částka byla 500 Kč za měsíc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just"/>
                      <a:endParaRPr lang="cs-CZ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Tři čtvrtiny plateb jsou v intervalu od 201 do 500 Kč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just"/>
                      <a:endParaRPr lang="cs-CZ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Zákazníci O2 dle vlastních deklarací platí  za internet nejvíce, naopak malí a lokální poskytovatelé bývají často nejlevnější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Freeform 1138"/>
          <p:cNvSpPr>
            <a:spLocks noChangeAspect="1" noEditPoints="1"/>
          </p:cNvSpPr>
          <p:nvPr/>
        </p:nvSpPr>
        <p:spPr bwMode="auto">
          <a:xfrm>
            <a:off x="7484779" y="3892331"/>
            <a:ext cx="633790" cy="635000"/>
          </a:xfrm>
          <a:custGeom>
            <a:avLst/>
            <a:gdLst>
              <a:gd name="T0" fmla="*/ 6039 w 11168"/>
              <a:gd name="T1" fmla="*/ 2343 h 11184"/>
              <a:gd name="T2" fmla="*/ 6039 w 11168"/>
              <a:gd name="T3" fmla="*/ 1574 h 11184"/>
              <a:gd name="T4" fmla="*/ 7365 w 11168"/>
              <a:gd name="T5" fmla="*/ 281 h 11184"/>
              <a:gd name="T6" fmla="*/ 7924 w 11168"/>
              <a:gd name="T7" fmla="*/ 490 h 11184"/>
              <a:gd name="T8" fmla="*/ 6039 w 11168"/>
              <a:gd name="T9" fmla="*/ 2343 h 11184"/>
              <a:gd name="T10" fmla="*/ 9354 w 11168"/>
              <a:gd name="T11" fmla="*/ 1435 h 11184"/>
              <a:gd name="T12" fmla="*/ 6039 w 11168"/>
              <a:gd name="T13" fmla="*/ 4720 h 11184"/>
              <a:gd name="T14" fmla="*/ 6039 w 11168"/>
              <a:gd name="T15" fmla="*/ 5139 h 11184"/>
              <a:gd name="T16" fmla="*/ 6458 w 11168"/>
              <a:gd name="T17" fmla="*/ 5139 h 11184"/>
              <a:gd name="T18" fmla="*/ 9738 w 11168"/>
              <a:gd name="T19" fmla="*/ 1819 h 11184"/>
              <a:gd name="T20" fmla="*/ 9354 w 11168"/>
              <a:gd name="T21" fmla="*/ 1435 h 11184"/>
              <a:gd name="T22" fmla="*/ 6039 w 11168"/>
              <a:gd name="T23" fmla="*/ 736 h 11184"/>
              <a:gd name="T24" fmla="*/ 6737 w 11168"/>
              <a:gd name="T25" fmla="*/ 107 h 11184"/>
              <a:gd name="T26" fmla="*/ 6039 w 11168"/>
              <a:gd name="T27" fmla="*/ 0 h 11184"/>
              <a:gd name="T28" fmla="*/ 6039 w 11168"/>
              <a:gd name="T29" fmla="*/ 736 h 11184"/>
              <a:gd name="T30" fmla="*/ 11065 w 11168"/>
              <a:gd name="T31" fmla="*/ 4475 h 11184"/>
              <a:gd name="T32" fmla="*/ 10436 w 11168"/>
              <a:gd name="T33" fmla="*/ 5139 h 11184"/>
              <a:gd name="T34" fmla="*/ 11168 w 11168"/>
              <a:gd name="T35" fmla="*/ 5139 h 11184"/>
              <a:gd name="T36" fmla="*/ 11065 w 11168"/>
              <a:gd name="T37" fmla="*/ 4475 h 11184"/>
              <a:gd name="T38" fmla="*/ 10925 w 11168"/>
              <a:gd name="T39" fmla="*/ 3811 h 11184"/>
              <a:gd name="T40" fmla="*/ 10681 w 11168"/>
              <a:gd name="T41" fmla="*/ 3252 h 11184"/>
              <a:gd name="T42" fmla="*/ 8865 w 11168"/>
              <a:gd name="T43" fmla="*/ 5139 h 11184"/>
              <a:gd name="T44" fmla="*/ 9633 w 11168"/>
              <a:gd name="T45" fmla="*/ 5139 h 11184"/>
              <a:gd name="T46" fmla="*/ 10925 w 11168"/>
              <a:gd name="T47" fmla="*/ 3811 h 11184"/>
              <a:gd name="T48" fmla="*/ 10401 w 11168"/>
              <a:gd name="T49" fmla="*/ 2727 h 11184"/>
              <a:gd name="T50" fmla="*/ 10088 w 11168"/>
              <a:gd name="T51" fmla="*/ 2273 h 11184"/>
              <a:gd name="T52" fmla="*/ 7260 w 11168"/>
              <a:gd name="T53" fmla="*/ 5139 h 11184"/>
              <a:gd name="T54" fmla="*/ 8028 w 11168"/>
              <a:gd name="T55" fmla="*/ 5139 h 11184"/>
              <a:gd name="T56" fmla="*/ 10401 w 11168"/>
              <a:gd name="T57" fmla="*/ 2727 h 11184"/>
              <a:gd name="T58" fmla="*/ 8901 w 11168"/>
              <a:gd name="T59" fmla="*/ 1086 h 11184"/>
              <a:gd name="T60" fmla="*/ 8447 w 11168"/>
              <a:gd name="T61" fmla="*/ 771 h 11184"/>
              <a:gd name="T62" fmla="*/ 6039 w 11168"/>
              <a:gd name="T63" fmla="*/ 3147 h 11184"/>
              <a:gd name="T64" fmla="*/ 6039 w 11168"/>
              <a:gd name="T65" fmla="*/ 3916 h 11184"/>
              <a:gd name="T66" fmla="*/ 8901 w 11168"/>
              <a:gd name="T67" fmla="*/ 1086 h 11184"/>
              <a:gd name="T68" fmla="*/ 5132 w 11168"/>
              <a:gd name="T69" fmla="*/ 6048 h 11184"/>
              <a:gd name="T70" fmla="*/ 5132 w 11168"/>
              <a:gd name="T71" fmla="*/ 0 h 11184"/>
              <a:gd name="T72" fmla="*/ 0 w 11168"/>
              <a:gd name="T73" fmla="*/ 5592 h 11184"/>
              <a:gd name="T74" fmla="*/ 5584 w 11168"/>
              <a:gd name="T75" fmla="*/ 11184 h 11184"/>
              <a:gd name="T76" fmla="*/ 11168 w 11168"/>
              <a:gd name="T77" fmla="*/ 6048 h 11184"/>
              <a:gd name="T78" fmla="*/ 5132 w 11168"/>
              <a:gd name="T79" fmla="*/ 6048 h 11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1168" h="11184">
                <a:moveTo>
                  <a:pt x="6039" y="2343"/>
                </a:moveTo>
                <a:lnTo>
                  <a:pt x="6039" y="1574"/>
                </a:lnTo>
                <a:lnTo>
                  <a:pt x="7365" y="281"/>
                </a:lnTo>
                <a:cubicBezTo>
                  <a:pt x="7539" y="316"/>
                  <a:pt x="7749" y="387"/>
                  <a:pt x="7924" y="490"/>
                </a:cubicBezTo>
                <a:lnTo>
                  <a:pt x="6039" y="2343"/>
                </a:lnTo>
                <a:close/>
                <a:moveTo>
                  <a:pt x="9354" y="1435"/>
                </a:moveTo>
                <a:lnTo>
                  <a:pt x="6039" y="4720"/>
                </a:lnTo>
                <a:lnTo>
                  <a:pt x="6039" y="5139"/>
                </a:lnTo>
                <a:lnTo>
                  <a:pt x="6458" y="5139"/>
                </a:lnTo>
                <a:lnTo>
                  <a:pt x="9738" y="1819"/>
                </a:lnTo>
                <a:cubicBezTo>
                  <a:pt x="9633" y="1679"/>
                  <a:pt x="9494" y="1574"/>
                  <a:pt x="9354" y="1435"/>
                </a:cubicBezTo>
                <a:close/>
                <a:moveTo>
                  <a:pt x="6039" y="736"/>
                </a:moveTo>
                <a:lnTo>
                  <a:pt x="6737" y="107"/>
                </a:lnTo>
                <a:cubicBezTo>
                  <a:pt x="6528" y="37"/>
                  <a:pt x="6282" y="37"/>
                  <a:pt x="6039" y="0"/>
                </a:cubicBezTo>
                <a:lnTo>
                  <a:pt x="6039" y="736"/>
                </a:lnTo>
                <a:close/>
                <a:moveTo>
                  <a:pt x="11065" y="4475"/>
                </a:moveTo>
                <a:lnTo>
                  <a:pt x="10436" y="5139"/>
                </a:lnTo>
                <a:lnTo>
                  <a:pt x="11168" y="5139"/>
                </a:lnTo>
                <a:cubicBezTo>
                  <a:pt x="11134" y="4893"/>
                  <a:pt x="11134" y="4684"/>
                  <a:pt x="11065" y="4475"/>
                </a:cubicBezTo>
                <a:close/>
                <a:moveTo>
                  <a:pt x="10925" y="3811"/>
                </a:moveTo>
                <a:cubicBezTo>
                  <a:pt x="10855" y="3637"/>
                  <a:pt x="10786" y="3461"/>
                  <a:pt x="10681" y="3252"/>
                </a:cubicBezTo>
                <a:lnTo>
                  <a:pt x="8865" y="5139"/>
                </a:lnTo>
                <a:lnTo>
                  <a:pt x="9633" y="5139"/>
                </a:lnTo>
                <a:lnTo>
                  <a:pt x="10925" y="3811"/>
                </a:lnTo>
                <a:close/>
                <a:moveTo>
                  <a:pt x="10401" y="2727"/>
                </a:moveTo>
                <a:cubicBezTo>
                  <a:pt x="10331" y="2587"/>
                  <a:pt x="10227" y="2413"/>
                  <a:pt x="10088" y="2273"/>
                </a:cubicBezTo>
                <a:lnTo>
                  <a:pt x="7260" y="5139"/>
                </a:lnTo>
                <a:lnTo>
                  <a:pt x="8028" y="5139"/>
                </a:lnTo>
                <a:lnTo>
                  <a:pt x="10401" y="2727"/>
                </a:lnTo>
                <a:close/>
                <a:moveTo>
                  <a:pt x="8901" y="1086"/>
                </a:moveTo>
                <a:cubicBezTo>
                  <a:pt x="8761" y="945"/>
                  <a:pt x="8622" y="875"/>
                  <a:pt x="8447" y="771"/>
                </a:cubicBezTo>
                <a:lnTo>
                  <a:pt x="6039" y="3147"/>
                </a:lnTo>
                <a:lnTo>
                  <a:pt x="6039" y="3916"/>
                </a:lnTo>
                <a:lnTo>
                  <a:pt x="8901" y="1086"/>
                </a:lnTo>
                <a:close/>
                <a:moveTo>
                  <a:pt x="5132" y="6048"/>
                </a:moveTo>
                <a:lnTo>
                  <a:pt x="5132" y="0"/>
                </a:lnTo>
                <a:cubicBezTo>
                  <a:pt x="2270" y="246"/>
                  <a:pt x="0" y="2657"/>
                  <a:pt x="0" y="5592"/>
                </a:cubicBezTo>
                <a:cubicBezTo>
                  <a:pt x="0" y="8669"/>
                  <a:pt x="2514" y="11184"/>
                  <a:pt x="5584" y="11184"/>
                </a:cubicBezTo>
                <a:cubicBezTo>
                  <a:pt x="8517" y="11184"/>
                  <a:pt x="10925" y="8914"/>
                  <a:pt x="11168" y="6048"/>
                </a:cubicBezTo>
                <a:lnTo>
                  <a:pt x="5132" y="604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9525" cap="flat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Freeform 41"/>
          <p:cNvSpPr>
            <a:spLocks noChangeAspect="1" noEditPoints="1"/>
          </p:cNvSpPr>
          <p:nvPr/>
        </p:nvSpPr>
        <p:spPr bwMode="auto">
          <a:xfrm>
            <a:off x="7483569" y="2894360"/>
            <a:ext cx="635000" cy="635000"/>
          </a:xfrm>
          <a:custGeom>
            <a:avLst/>
            <a:gdLst>
              <a:gd name="T0" fmla="*/ 160 w 320"/>
              <a:gd name="T1" fmla="*/ 27 h 320"/>
              <a:gd name="T2" fmla="*/ 293 w 320"/>
              <a:gd name="T3" fmla="*/ 160 h 320"/>
              <a:gd name="T4" fmla="*/ 160 w 320"/>
              <a:gd name="T5" fmla="*/ 293 h 320"/>
              <a:gd name="T6" fmla="*/ 27 w 320"/>
              <a:gd name="T7" fmla="*/ 160 h 320"/>
              <a:gd name="T8" fmla="*/ 160 w 320"/>
              <a:gd name="T9" fmla="*/ 27 h 320"/>
              <a:gd name="T10" fmla="*/ 160 w 320"/>
              <a:gd name="T11" fmla="*/ 0 h 320"/>
              <a:gd name="T12" fmla="*/ 0 w 320"/>
              <a:gd name="T13" fmla="*/ 160 h 320"/>
              <a:gd name="T14" fmla="*/ 160 w 320"/>
              <a:gd name="T15" fmla="*/ 320 h 320"/>
              <a:gd name="T16" fmla="*/ 320 w 320"/>
              <a:gd name="T17" fmla="*/ 160 h 320"/>
              <a:gd name="T18" fmla="*/ 160 w 320"/>
              <a:gd name="T19" fmla="*/ 0 h 320"/>
              <a:gd name="T20" fmla="*/ 133 w 320"/>
              <a:gd name="T21" fmla="*/ 213 h 320"/>
              <a:gd name="T22" fmla="*/ 157 w 320"/>
              <a:gd name="T23" fmla="*/ 154 h 320"/>
              <a:gd name="T24" fmla="*/ 134 w 320"/>
              <a:gd name="T25" fmla="*/ 157 h 320"/>
              <a:gd name="T26" fmla="*/ 129 w 320"/>
              <a:gd name="T27" fmla="*/ 148 h 320"/>
              <a:gd name="T28" fmla="*/ 184 w 320"/>
              <a:gd name="T29" fmla="*/ 156 h 320"/>
              <a:gd name="T30" fmla="*/ 163 w 320"/>
              <a:gd name="T31" fmla="*/ 210 h 320"/>
              <a:gd name="T32" fmla="*/ 187 w 320"/>
              <a:gd name="T33" fmla="*/ 207 h 320"/>
              <a:gd name="T34" fmla="*/ 192 w 320"/>
              <a:gd name="T35" fmla="*/ 215 h 320"/>
              <a:gd name="T36" fmla="*/ 133 w 320"/>
              <a:gd name="T37" fmla="*/ 213 h 320"/>
              <a:gd name="T38" fmla="*/ 196 w 320"/>
              <a:gd name="T39" fmla="*/ 105 h 320"/>
              <a:gd name="T40" fmla="*/ 173 w 320"/>
              <a:gd name="T41" fmla="*/ 104 h 320"/>
              <a:gd name="T42" fmla="*/ 175 w 320"/>
              <a:gd name="T43" fmla="*/ 82 h 320"/>
              <a:gd name="T44" fmla="*/ 198 w 320"/>
              <a:gd name="T45" fmla="*/ 82 h 320"/>
              <a:gd name="T46" fmla="*/ 196 w 320"/>
              <a:gd name="T47" fmla="*/ 105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20" h="320">
                <a:moveTo>
                  <a:pt x="160" y="27"/>
                </a:moveTo>
                <a:cubicBezTo>
                  <a:pt x="234" y="27"/>
                  <a:pt x="293" y="86"/>
                  <a:pt x="293" y="160"/>
                </a:cubicBezTo>
                <a:cubicBezTo>
                  <a:pt x="293" y="234"/>
                  <a:pt x="234" y="293"/>
                  <a:pt x="160" y="293"/>
                </a:cubicBezTo>
                <a:cubicBezTo>
                  <a:pt x="86" y="293"/>
                  <a:pt x="27" y="234"/>
                  <a:pt x="27" y="160"/>
                </a:cubicBezTo>
                <a:cubicBezTo>
                  <a:pt x="27" y="86"/>
                  <a:pt x="86" y="27"/>
                  <a:pt x="160" y="27"/>
                </a:cubicBezTo>
                <a:close/>
                <a:moveTo>
                  <a:pt x="160" y="0"/>
                </a:moveTo>
                <a:cubicBezTo>
                  <a:pt x="72" y="0"/>
                  <a:pt x="0" y="72"/>
                  <a:pt x="0" y="160"/>
                </a:cubicBezTo>
                <a:cubicBezTo>
                  <a:pt x="0" y="248"/>
                  <a:pt x="72" y="320"/>
                  <a:pt x="160" y="320"/>
                </a:cubicBezTo>
                <a:cubicBezTo>
                  <a:pt x="248" y="320"/>
                  <a:pt x="320" y="248"/>
                  <a:pt x="320" y="160"/>
                </a:cubicBezTo>
                <a:cubicBezTo>
                  <a:pt x="320" y="72"/>
                  <a:pt x="248" y="0"/>
                  <a:pt x="160" y="0"/>
                </a:cubicBezTo>
                <a:close/>
                <a:moveTo>
                  <a:pt x="133" y="213"/>
                </a:moveTo>
                <a:cubicBezTo>
                  <a:pt x="140" y="190"/>
                  <a:pt x="155" y="161"/>
                  <a:pt x="157" y="154"/>
                </a:cubicBezTo>
                <a:cubicBezTo>
                  <a:pt x="161" y="143"/>
                  <a:pt x="154" y="139"/>
                  <a:pt x="134" y="157"/>
                </a:cubicBezTo>
                <a:lnTo>
                  <a:pt x="129" y="148"/>
                </a:lnTo>
                <a:cubicBezTo>
                  <a:pt x="153" y="123"/>
                  <a:pt x="201" y="117"/>
                  <a:pt x="184" y="156"/>
                </a:cubicBezTo>
                <a:cubicBezTo>
                  <a:pt x="174" y="181"/>
                  <a:pt x="167" y="197"/>
                  <a:pt x="163" y="210"/>
                </a:cubicBezTo>
                <a:cubicBezTo>
                  <a:pt x="157" y="229"/>
                  <a:pt x="172" y="221"/>
                  <a:pt x="187" y="207"/>
                </a:cubicBezTo>
                <a:cubicBezTo>
                  <a:pt x="189" y="210"/>
                  <a:pt x="190" y="212"/>
                  <a:pt x="192" y="215"/>
                </a:cubicBezTo>
                <a:cubicBezTo>
                  <a:pt x="158" y="247"/>
                  <a:pt x="121" y="250"/>
                  <a:pt x="133" y="213"/>
                </a:cubicBezTo>
                <a:close/>
                <a:moveTo>
                  <a:pt x="196" y="105"/>
                </a:moveTo>
                <a:cubicBezTo>
                  <a:pt x="189" y="111"/>
                  <a:pt x="179" y="110"/>
                  <a:pt x="173" y="104"/>
                </a:cubicBezTo>
                <a:cubicBezTo>
                  <a:pt x="167" y="98"/>
                  <a:pt x="168" y="88"/>
                  <a:pt x="175" y="82"/>
                </a:cubicBezTo>
                <a:cubicBezTo>
                  <a:pt x="182" y="76"/>
                  <a:pt x="192" y="76"/>
                  <a:pt x="198" y="82"/>
                </a:cubicBezTo>
                <a:cubicBezTo>
                  <a:pt x="204" y="89"/>
                  <a:pt x="203" y="99"/>
                  <a:pt x="196" y="10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3" name="Freeform 5"/>
          <p:cNvSpPr>
            <a:spLocks noChangeAspect="1" noEditPoints="1"/>
          </p:cNvSpPr>
          <p:nvPr/>
        </p:nvSpPr>
        <p:spPr bwMode="auto">
          <a:xfrm>
            <a:off x="7503276" y="4906805"/>
            <a:ext cx="596795" cy="633600"/>
          </a:xfrm>
          <a:custGeom>
            <a:avLst/>
            <a:gdLst>
              <a:gd name="T0" fmla="*/ 1067 w 2666"/>
              <a:gd name="T1" fmla="*/ 0 h 2835"/>
              <a:gd name="T2" fmla="*/ 0 w 2666"/>
              <a:gd name="T3" fmla="*/ 1149 h 2835"/>
              <a:gd name="T4" fmla="*/ 1067 w 2666"/>
              <a:gd name="T5" fmla="*/ 2303 h 2835"/>
              <a:gd name="T6" fmla="*/ 2145 w 2666"/>
              <a:gd name="T7" fmla="*/ 1149 h 2835"/>
              <a:gd name="T8" fmla="*/ 1067 w 2666"/>
              <a:gd name="T9" fmla="*/ 0 h 2835"/>
              <a:gd name="T10" fmla="*/ 1067 w 2666"/>
              <a:gd name="T11" fmla="*/ 363 h 2835"/>
              <a:gd name="T12" fmla="*/ 1737 w 2666"/>
              <a:gd name="T13" fmla="*/ 1149 h 2835"/>
              <a:gd name="T14" fmla="*/ 1067 w 2666"/>
              <a:gd name="T15" fmla="*/ 1936 h 2835"/>
              <a:gd name="T16" fmla="*/ 409 w 2666"/>
              <a:gd name="T17" fmla="*/ 1149 h 2835"/>
              <a:gd name="T18" fmla="*/ 1067 w 2666"/>
              <a:gd name="T19" fmla="*/ 363 h 2835"/>
              <a:gd name="T20" fmla="*/ 2344 w 2666"/>
              <a:gd name="T21" fmla="*/ 1890 h 2835"/>
              <a:gd name="T22" fmla="*/ 2063 w 2666"/>
              <a:gd name="T23" fmla="*/ 1956 h 2835"/>
              <a:gd name="T24" fmla="*/ 2079 w 2666"/>
              <a:gd name="T25" fmla="*/ 2115 h 2835"/>
              <a:gd name="T26" fmla="*/ 2298 w 2666"/>
              <a:gd name="T27" fmla="*/ 2038 h 2835"/>
              <a:gd name="T28" fmla="*/ 2446 w 2666"/>
              <a:gd name="T29" fmla="*/ 2166 h 2835"/>
              <a:gd name="T30" fmla="*/ 2048 w 2666"/>
              <a:gd name="T31" fmla="*/ 2676 h 2835"/>
              <a:gd name="T32" fmla="*/ 2048 w 2666"/>
              <a:gd name="T33" fmla="*/ 2835 h 2835"/>
              <a:gd name="T34" fmla="*/ 2666 w 2666"/>
              <a:gd name="T35" fmla="*/ 2835 h 2835"/>
              <a:gd name="T36" fmla="*/ 2666 w 2666"/>
              <a:gd name="T37" fmla="*/ 2687 h 2835"/>
              <a:gd name="T38" fmla="*/ 2283 w 2666"/>
              <a:gd name="T39" fmla="*/ 2687 h 2835"/>
              <a:gd name="T40" fmla="*/ 2630 w 2666"/>
              <a:gd name="T41" fmla="*/ 2166 h 2835"/>
              <a:gd name="T42" fmla="*/ 2344 w 2666"/>
              <a:gd name="T43" fmla="*/ 1890 h 28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666" h="2835">
                <a:moveTo>
                  <a:pt x="1067" y="0"/>
                </a:moveTo>
                <a:cubicBezTo>
                  <a:pt x="393" y="0"/>
                  <a:pt x="0" y="490"/>
                  <a:pt x="0" y="1149"/>
                </a:cubicBezTo>
                <a:cubicBezTo>
                  <a:pt x="0" y="1828"/>
                  <a:pt x="388" y="2303"/>
                  <a:pt x="1067" y="2303"/>
                </a:cubicBezTo>
                <a:cubicBezTo>
                  <a:pt x="1752" y="2303"/>
                  <a:pt x="2145" y="1828"/>
                  <a:pt x="2145" y="1149"/>
                </a:cubicBezTo>
                <a:cubicBezTo>
                  <a:pt x="2145" y="490"/>
                  <a:pt x="1747" y="0"/>
                  <a:pt x="1067" y="0"/>
                </a:cubicBezTo>
                <a:close/>
                <a:moveTo>
                  <a:pt x="1067" y="363"/>
                </a:moveTo>
                <a:cubicBezTo>
                  <a:pt x="1512" y="363"/>
                  <a:pt x="1737" y="741"/>
                  <a:pt x="1737" y="1149"/>
                </a:cubicBezTo>
                <a:cubicBezTo>
                  <a:pt x="1737" y="1553"/>
                  <a:pt x="1537" y="1936"/>
                  <a:pt x="1067" y="1936"/>
                </a:cubicBezTo>
                <a:cubicBezTo>
                  <a:pt x="608" y="1936"/>
                  <a:pt x="409" y="1542"/>
                  <a:pt x="409" y="1149"/>
                </a:cubicBezTo>
                <a:cubicBezTo>
                  <a:pt x="409" y="751"/>
                  <a:pt x="628" y="363"/>
                  <a:pt x="1067" y="363"/>
                </a:cubicBezTo>
                <a:close/>
                <a:moveTo>
                  <a:pt x="2344" y="1890"/>
                </a:moveTo>
                <a:cubicBezTo>
                  <a:pt x="2247" y="1890"/>
                  <a:pt x="2150" y="1915"/>
                  <a:pt x="2063" y="1956"/>
                </a:cubicBezTo>
                <a:lnTo>
                  <a:pt x="2079" y="2115"/>
                </a:lnTo>
                <a:cubicBezTo>
                  <a:pt x="2140" y="2074"/>
                  <a:pt x="2217" y="2038"/>
                  <a:pt x="2298" y="2038"/>
                </a:cubicBezTo>
                <a:cubicBezTo>
                  <a:pt x="2370" y="2038"/>
                  <a:pt x="2446" y="2079"/>
                  <a:pt x="2446" y="2166"/>
                </a:cubicBezTo>
                <a:cubicBezTo>
                  <a:pt x="2446" y="2334"/>
                  <a:pt x="2130" y="2600"/>
                  <a:pt x="2048" y="2676"/>
                </a:cubicBezTo>
                <a:lnTo>
                  <a:pt x="2048" y="2835"/>
                </a:lnTo>
                <a:lnTo>
                  <a:pt x="2666" y="2835"/>
                </a:lnTo>
                <a:lnTo>
                  <a:pt x="2666" y="2687"/>
                </a:lnTo>
                <a:lnTo>
                  <a:pt x="2283" y="2687"/>
                </a:lnTo>
                <a:cubicBezTo>
                  <a:pt x="2431" y="2544"/>
                  <a:pt x="2630" y="2360"/>
                  <a:pt x="2630" y="2166"/>
                </a:cubicBezTo>
                <a:cubicBezTo>
                  <a:pt x="2630" y="1982"/>
                  <a:pt x="2518" y="1890"/>
                  <a:pt x="2344" y="189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86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340642" y="4674395"/>
            <a:ext cx="1812717" cy="796817"/>
          </a:xfrm>
          <a:custGeom>
            <a:avLst/>
            <a:gdLst>
              <a:gd name="connsiteX0" fmla="*/ 0 w 302741"/>
              <a:gd name="connsiteY0" fmla="*/ 0 h 216243"/>
              <a:gd name="connsiteX1" fmla="*/ 302741 w 302741"/>
              <a:gd name="connsiteY1" fmla="*/ 0 h 216243"/>
              <a:gd name="connsiteX2" fmla="*/ 302741 w 302741"/>
              <a:gd name="connsiteY2" fmla="*/ 216243 h 216243"/>
              <a:gd name="connsiteX3" fmla="*/ 0 w 302741"/>
              <a:gd name="connsiteY3" fmla="*/ 216243 h 216243"/>
              <a:gd name="connsiteX4" fmla="*/ 0 w 302741"/>
              <a:gd name="connsiteY4" fmla="*/ 0 h 216243"/>
              <a:gd name="connsiteX0" fmla="*/ 858794 w 1161535"/>
              <a:gd name="connsiteY0" fmla="*/ 0 h 308919"/>
              <a:gd name="connsiteX1" fmla="*/ 1161535 w 1161535"/>
              <a:gd name="connsiteY1" fmla="*/ 0 h 308919"/>
              <a:gd name="connsiteX2" fmla="*/ 1161535 w 1161535"/>
              <a:gd name="connsiteY2" fmla="*/ 216243 h 308919"/>
              <a:gd name="connsiteX3" fmla="*/ 0 w 1161535"/>
              <a:gd name="connsiteY3" fmla="*/ 308919 h 308919"/>
              <a:gd name="connsiteX4" fmla="*/ 858794 w 1161535"/>
              <a:gd name="connsiteY4" fmla="*/ 0 h 308919"/>
              <a:gd name="connsiteX0" fmla="*/ 858794 w 1161535"/>
              <a:gd name="connsiteY0" fmla="*/ 0 h 444843"/>
              <a:gd name="connsiteX1" fmla="*/ 1161535 w 1161535"/>
              <a:gd name="connsiteY1" fmla="*/ 0 h 444843"/>
              <a:gd name="connsiteX2" fmla="*/ 562232 w 1161535"/>
              <a:gd name="connsiteY2" fmla="*/ 444843 h 444843"/>
              <a:gd name="connsiteX3" fmla="*/ 0 w 1161535"/>
              <a:gd name="connsiteY3" fmla="*/ 308919 h 444843"/>
              <a:gd name="connsiteX4" fmla="*/ 858794 w 1161535"/>
              <a:gd name="connsiteY4" fmla="*/ 0 h 444843"/>
              <a:gd name="connsiteX0" fmla="*/ 858794 w 1476632"/>
              <a:gd name="connsiteY0" fmla="*/ 0 h 444843"/>
              <a:gd name="connsiteX1" fmla="*/ 1476632 w 1476632"/>
              <a:gd name="connsiteY1" fmla="*/ 253314 h 444843"/>
              <a:gd name="connsiteX2" fmla="*/ 562232 w 1476632"/>
              <a:gd name="connsiteY2" fmla="*/ 444843 h 444843"/>
              <a:gd name="connsiteX3" fmla="*/ 0 w 1476632"/>
              <a:gd name="connsiteY3" fmla="*/ 308919 h 444843"/>
              <a:gd name="connsiteX4" fmla="*/ 858794 w 1476632"/>
              <a:gd name="connsiteY4" fmla="*/ 0 h 444843"/>
              <a:gd name="connsiteX0" fmla="*/ 1587843 w 1587843"/>
              <a:gd name="connsiteY0" fmla="*/ 0 h 759941"/>
              <a:gd name="connsiteX1" fmla="*/ 1476632 w 1587843"/>
              <a:gd name="connsiteY1" fmla="*/ 568412 h 759941"/>
              <a:gd name="connsiteX2" fmla="*/ 562232 w 1587843"/>
              <a:gd name="connsiteY2" fmla="*/ 759941 h 759941"/>
              <a:gd name="connsiteX3" fmla="*/ 0 w 1587843"/>
              <a:gd name="connsiteY3" fmla="*/ 624017 h 759941"/>
              <a:gd name="connsiteX4" fmla="*/ 1587843 w 1587843"/>
              <a:gd name="connsiteY4" fmla="*/ 0 h 759941"/>
              <a:gd name="connsiteX0" fmla="*/ 1587843 w 1587843"/>
              <a:gd name="connsiteY0" fmla="*/ 0 h 759941"/>
              <a:gd name="connsiteX1" fmla="*/ 1532237 w 1587843"/>
              <a:gd name="connsiteY1" fmla="*/ 308919 h 759941"/>
              <a:gd name="connsiteX2" fmla="*/ 1476632 w 1587843"/>
              <a:gd name="connsiteY2" fmla="*/ 568412 h 759941"/>
              <a:gd name="connsiteX3" fmla="*/ 562232 w 1587843"/>
              <a:gd name="connsiteY3" fmla="*/ 759941 h 759941"/>
              <a:gd name="connsiteX4" fmla="*/ 0 w 1587843"/>
              <a:gd name="connsiteY4" fmla="*/ 624017 h 759941"/>
              <a:gd name="connsiteX5" fmla="*/ 1587843 w 1587843"/>
              <a:gd name="connsiteY5" fmla="*/ 0 h 759941"/>
              <a:gd name="connsiteX0" fmla="*/ 1587843 w 2255107"/>
              <a:gd name="connsiteY0" fmla="*/ 0 h 759941"/>
              <a:gd name="connsiteX1" fmla="*/ 2255107 w 2255107"/>
              <a:gd name="connsiteY1" fmla="*/ 228600 h 759941"/>
              <a:gd name="connsiteX2" fmla="*/ 1476632 w 2255107"/>
              <a:gd name="connsiteY2" fmla="*/ 568412 h 759941"/>
              <a:gd name="connsiteX3" fmla="*/ 562232 w 2255107"/>
              <a:gd name="connsiteY3" fmla="*/ 759941 h 759941"/>
              <a:gd name="connsiteX4" fmla="*/ 0 w 2255107"/>
              <a:gd name="connsiteY4" fmla="*/ 624017 h 759941"/>
              <a:gd name="connsiteX5" fmla="*/ 1587843 w 2255107"/>
              <a:gd name="connsiteY5" fmla="*/ 0 h 759941"/>
              <a:gd name="connsiteX0" fmla="*/ 1587843 w 2255107"/>
              <a:gd name="connsiteY0" fmla="*/ 0 h 776610"/>
              <a:gd name="connsiteX1" fmla="*/ 2255107 w 2255107"/>
              <a:gd name="connsiteY1" fmla="*/ 228600 h 776610"/>
              <a:gd name="connsiteX2" fmla="*/ 1476632 w 2255107"/>
              <a:gd name="connsiteY2" fmla="*/ 568412 h 776610"/>
              <a:gd name="connsiteX3" fmla="*/ 533657 w 2255107"/>
              <a:gd name="connsiteY3" fmla="*/ 776610 h 776610"/>
              <a:gd name="connsiteX4" fmla="*/ 0 w 2255107"/>
              <a:gd name="connsiteY4" fmla="*/ 624017 h 776610"/>
              <a:gd name="connsiteX5" fmla="*/ 1587843 w 2255107"/>
              <a:gd name="connsiteY5" fmla="*/ 0 h 776610"/>
              <a:gd name="connsiteX0" fmla="*/ 1594987 w 2262251"/>
              <a:gd name="connsiteY0" fmla="*/ 0 h 776610"/>
              <a:gd name="connsiteX1" fmla="*/ 2262251 w 2262251"/>
              <a:gd name="connsiteY1" fmla="*/ 228600 h 776610"/>
              <a:gd name="connsiteX2" fmla="*/ 1483776 w 2262251"/>
              <a:gd name="connsiteY2" fmla="*/ 568412 h 776610"/>
              <a:gd name="connsiteX3" fmla="*/ 540801 w 2262251"/>
              <a:gd name="connsiteY3" fmla="*/ 776610 h 776610"/>
              <a:gd name="connsiteX4" fmla="*/ 0 w 2262251"/>
              <a:gd name="connsiteY4" fmla="*/ 628780 h 776610"/>
              <a:gd name="connsiteX5" fmla="*/ 1594987 w 2262251"/>
              <a:gd name="connsiteY5" fmla="*/ 0 h 776610"/>
              <a:gd name="connsiteX0" fmla="*/ 1606893 w 2262251"/>
              <a:gd name="connsiteY0" fmla="*/ 0 h 783753"/>
              <a:gd name="connsiteX1" fmla="*/ 2262251 w 2262251"/>
              <a:gd name="connsiteY1" fmla="*/ 235743 h 783753"/>
              <a:gd name="connsiteX2" fmla="*/ 1483776 w 2262251"/>
              <a:gd name="connsiteY2" fmla="*/ 575555 h 783753"/>
              <a:gd name="connsiteX3" fmla="*/ 540801 w 2262251"/>
              <a:gd name="connsiteY3" fmla="*/ 783753 h 783753"/>
              <a:gd name="connsiteX4" fmla="*/ 0 w 2262251"/>
              <a:gd name="connsiteY4" fmla="*/ 635923 h 783753"/>
              <a:gd name="connsiteX5" fmla="*/ 1606893 w 2262251"/>
              <a:gd name="connsiteY5" fmla="*/ 0 h 783753"/>
              <a:gd name="connsiteX0" fmla="*/ 1606893 w 2247963"/>
              <a:gd name="connsiteY0" fmla="*/ 0 h 783753"/>
              <a:gd name="connsiteX1" fmla="*/ 2247963 w 2247963"/>
              <a:gd name="connsiteY1" fmla="*/ 233361 h 783753"/>
              <a:gd name="connsiteX2" fmla="*/ 1483776 w 2247963"/>
              <a:gd name="connsiteY2" fmla="*/ 575555 h 783753"/>
              <a:gd name="connsiteX3" fmla="*/ 540801 w 2247963"/>
              <a:gd name="connsiteY3" fmla="*/ 783753 h 783753"/>
              <a:gd name="connsiteX4" fmla="*/ 0 w 2247963"/>
              <a:gd name="connsiteY4" fmla="*/ 635923 h 783753"/>
              <a:gd name="connsiteX5" fmla="*/ 1606893 w 2247963"/>
              <a:gd name="connsiteY5" fmla="*/ 0 h 783753"/>
              <a:gd name="connsiteX0" fmla="*/ 1606893 w 2247963"/>
              <a:gd name="connsiteY0" fmla="*/ 0 h 783753"/>
              <a:gd name="connsiteX1" fmla="*/ 2247963 w 2247963"/>
              <a:gd name="connsiteY1" fmla="*/ 233361 h 783753"/>
              <a:gd name="connsiteX2" fmla="*/ 1467107 w 2247963"/>
              <a:gd name="connsiteY2" fmla="*/ 573173 h 783753"/>
              <a:gd name="connsiteX3" fmla="*/ 540801 w 2247963"/>
              <a:gd name="connsiteY3" fmla="*/ 783753 h 783753"/>
              <a:gd name="connsiteX4" fmla="*/ 0 w 2247963"/>
              <a:gd name="connsiteY4" fmla="*/ 635923 h 783753"/>
              <a:gd name="connsiteX5" fmla="*/ 1606893 w 2247963"/>
              <a:gd name="connsiteY5" fmla="*/ 0 h 783753"/>
              <a:gd name="connsiteX0" fmla="*/ 1934347 w 2575417"/>
              <a:gd name="connsiteY0" fmla="*/ 0 h 783753"/>
              <a:gd name="connsiteX1" fmla="*/ 2575417 w 2575417"/>
              <a:gd name="connsiteY1" fmla="*/ 233361 h 783753"/>
              <a:gd name="connsiteX2" fmla="*/ 1794561 w 2575417"/>
              <a:gd name="connsiteY2" fmla="*/ 573173 h 783753"/>
              <a:gd name="connsiteX3" fmla="*/ 868255 w 2575417"/>
              <a:gd name="connsiteY3" fmla="*/ 783753 h 783753"/>
              <a:gd name="connsiteX4" fmla="*/ 0 w 2575417"/>
              <a:gd name="connsiteY4" fmla="*/ 747134 h 783753"/>
              <a:gd name="connsiteX5" fmla="*/ 1934347 w 2575417"/>
              <a:gd name="connsiteY5" fmla="*/ 0 h 783753"/>
              <a:gd name="connsiteX0" fmla="*/ 1934347 w 2575417"/>
              <a:gd name="connsiteY0" fmla="*/ 0 h 1006175"/>
              <a:gd name="connsiteX1" fmla="*/ 2575417 w 2575417"/>
              <a:gd name="connsiteY1" fmla="*/ 233361 h 1006175"/>
              <a:gd name="connsiteX2" fmla="*/ 1794561 w 2575417"/>
              <a:gd name="connsiteY2" fmla="*/ 573173 h 1006175"/>
              <a:gd name="connsiteX3" fmla="*/ 287488 w 2575417"/>
              <a:gd name="connsiteY3" fmla="*/ 1006175 h 1006175"/>
              <a:gd name="connsiteX4" fmla="*/ 0 w 2575417"/>
              <a:gd name="connsiteY4" fmla="*/ 747134 h 1006175"/>
              <a:gd name="connsiteX5" fmla="*/ 1934347 w 2575417"/>
              <a:gd name="connsiteY5" fmla="*/ 0 h 1006175"/>
              <a:gd name="connsiteX0" fmla="*/ 692493 w 2575417"/>
              <a:gd name="connsiteY0" fmla="*/ 489509 h 772814"/>
              <a:gd name="connsiteX1" fmla="*/ 2575417 w 2575417"/>
              <a:gd name="connsiteY1" fmla="*/ 0 h 772814"/>
              <a:gd name="connsiteX2" fmla="*/ 1794561 w 2575417"/>
              <a:gd name="connsiteY2" fmla="*/ 339812 h 772814"/>
              <a:gd name="connsiteX3" fmla="*/ 287488 w 2575417"/>
              <a:gd name="connsiteY3" fmla="*/ 772814 h 772814"/>
              <a:gd name="connsiteX4" fmla="*/ 0 w 2575417"/>
              <a:gd name="connsiteY4" fmla="*/ 513773 h 772814"/>
              <a:gd name="connsiteX5" fmla="*/ 692493 w 2575417"/>
              <a:gd name="connsiteY5" fmla="*/ 489509 h 772814"/>
              <a:gd name="connsiteX0" fmla="*/ 692493 w 2575417"/>
              <a:gd name="connsiteY0" fmla="*/ 489509 h 772814"/>
              <a:gd name="connsiteX1" fmla="*/ 2575417 w 2575417"/>
              <a:gd name="connsiteY1" fmla="*/ 0 h 772814"/>
              <a:gd name="connsiteX2" fmla="*/ 806020 w 2575417"/>
              <a:gd name="connsiteY2" fmla="*/ 698158 h 772814"/>
              <a:gd name="connsiteX3" fmla="*/ 287488 w 2575417"/>
              <a:gd name="connsiteY3" fmla="*/ 772814 h 772814"/>
              <a:gd name="connsiteX4" fmla="*/ 0 w 2575417"/>
              <a:gd name="connsiteY4" fmla="*/ 513773 h 772814"/>
              <a:gd name="connsiteX5" fmla="*/ 692493 w 2575417"/>
              <a:gd name="connsiteY5" fmla="*/ 489509 h 772814"/>
              <a:gd name="connsiteX0" fmla="*/ 692493 w 2575417"/>
              <a:gd name="connsiteY0" fmla="*/ 489509 h 698158"/>
              <a:gd name="connsiteX1" fmla="*/ 2575417 w 2575417"/>
              <a:gd name="connsiteY1" fmla="*/ 0 h 698158"/>
              <a:gd name="connsiteX2" fmla="*/ 806020 w 2575417"/>
              <a:gd name="connsiteY2" fmla="*/ 698158 h 698158"/>
              <a:gd name="connsiteX3" fmla="*/ 318380 w 2575417"/>
              <a:gd name="connsiteY3" fmla="*/ 649247 h 698158"/>
              <a:gd name="connsiteX4" fmla="*/ 0 w 2575417"/>
              <a:gd name="connsiteY4" fmla="*/ 513773 h 698158"/>
              <a:gd name="connsiteX5" fmla="*/ 692493 w 2575417"/>
              <a:gd name="connsiteY5" fmla="*/ 489509 h 698158"/>
              <a:gd name="connsiteX0" fmla="*/ 692493 w 2575417"/>
              <a:gd name="connsiteY0" fmla="*/ 489509 h 729566"/>
              <a:gd name="connsiteX1" fmla="*/ 2575417 w 2575417"/>
              <a:gd name="connsiteY1" fmla="*/ 0 h 729566"/>
              <a:gd name="connsiteX2" fmla="*/ 806020 w 2575417"/>
              <a:gd name="connsiteY2" fmla="*/ 698158 h 729566"/>
              <a:gd name="connsiteX3" fmla="*/ 231883 w 2575417"/>
              <a:gd name="connsiteY3" fmla="*/ 729566 h 729566"/>
              <a:gd name="connsiteX4" fmla="*/ 0 w 2575417"/>
              <a:gd name="connsiteY4" fmla="*/ 513773 h 729566"/>
              <a:gd name="connsiteX5" fmla="*/ 692493 w 2575417"/>
              <a:gd name="connsiteY5" fmla="*/ 489509 h 729566"/>
              <a:gd name="connsiteX0" fmla="*/ 692493 w 2575417"/>
              <a:gd name="connsiteY0" fmla="*/ 489509 h 729566"/>
              <a:gd name="connsiteX1" fmla="*/ 2575417 w 2575417"/>
              <a:gd name="connsiteY1" fmla="*/ 0 h 729566"/>
              <a:gd name="connsiteX2" fmla="*/ 824555 w 2575417"/>
              <a:gd name="connsiteY2" fmla="*/ 722871 h 729566"/>
              <a:gd name="connsiteX3" fmla="*/ 231883 w 2575417"/>
              <a:gd name="connsiteY3" fmla="*/ 729566 h 729566"/>
              <a:gd name="connsiteX4" fmla="*/ 0 w 2575417"/>
              <a:gd name="connsiteY4" fmla="*/ 513773 h 729566"/>
              <a:gd name="connsiteX5" fmla="*/ 692493 w 2575417"/>
              <a:gd name="connsiteY5" fmla="*/ 489509 h 729566"/>
              <a:gd name="connsiteX0" fmla="*/ 692493 w 824555"/>
              <a:gd name="connsiteY0" fmla="*/ 0 h 240057"/>
              <a:gd name="connsiteX1" fmla="*/ 709547 w 824555"/>
              <a:gd name="connsiteY1" fmla="*/ 115972 h 240057"/>
              <a:gd name="connsiteX2" fmla="*/ 824555 w 824555"/>
              <a:gd name="connsiteY2" fmla="*/ 233362 h 240057"/>
              <a:gd name="connsiteX3" fmla="*/ 231883 w 824555"/>
              <a:gd name="connsiteY3" fmla="*/ 240057 h 240057"/>
              <a:gd name="connsiteX4" fmla="*/ 0 w 824555"/>
              <a:gd name="connsiteY4" fmla="*/ 24264 h 240057"/>
              <a:gd name="connsiteX5" fmla="*/ 692493 w 824555"/>
              <a:gd name="connsiteY5" fmla="*/ 0 h 240057"/>
              <a:gd name="connsiteX0" fmla="*/ 692493 w 894899"/>
              <a:gd name="connsiteY0" fmla="*/ 0 h 240057"/>
              <a:gd name="connsiteX1" fmla="*/ 894899 w 894899"/>
              <a:gd name="connsiteY1" fmla="*/ 140685 h 240057"/>
              <a:gd name="connsiteX2" fmla="*/ 824555 w 894899"/>
              <a:gd name="connsiteY2" fmla="*/ 233362 h 240057"/>
              <a:gd name="connsiteX3" fmla="*/ 231883 w 894899"/>
              <a:gd name="connsiteY3" fmla="*/ 240057 h 240057"/>
              <a:gd name="connsiteX4" fmla="*/ 0 w 894899"/>
              <a:gd name="connsiteY4" fmla="*/ 24264 h 240057"/>
              <a:gd name="connsiteX5" fmla="*/ 692493 w 894899"/>
              <a:gd name="connsiteY5" fmla="*/ 0 h 240057"/>
              <a:gd name="connsiteX0" fmla="*/ 692493 w 894899"/>
              <a:gd name="connsiteY0" fmla="*/ 0 h 240057"/>
              <a:gd name="connsiteX1" fmla="*/ 779440 w 894899"/>
              <a:gd name="connsiteY1" fmla="*/ 56570 h 240057"/>
              <a:gd name="connsiteX2" fmla="*/ 894899 w 894899"/>
              <a:gd name="connsiteY2" fmla="*/ 140685 h 240057"/>
              <a:gd name="connsiteX3" fmla="*/ 824555 w 894899"/>
              <a:gd name="connsiteY3" fmla="*/ 233362 h 240057"/>
              <a:gd name="connsiteX4" fmla="*/ 231883 w 894899"/>
              <a:gd name="connsiteY4" fmla="*/ 240057 h 240057"/>
              <a:gd name="connsiteX5" fmla="*/ 0 w 894899"/>
              <a:gd name="connsiteY5" fmla="*/ 24264 h 240057"/>
              <a:gd name="connsiteX6" fmla="*/ 692493 w 894899"/>
              <a:gd name="connsiteY6" fmla="*/ 0 h 240057"/>
              <a:gd name="connsiteX0" fmla="*/ 692493 w 1767981"/>
              <a:gd name="connsiteY0" fmla="*/ 0 h 240057"/>
              <a:gd name="connsiteX1" fmla="*/ 1767981 w 1767981"/>
              <a:gd name="connsiteY1" fmla="*/ 124532 h 240057"/>
              <a:gd name="connsiteX2" fmla="*/ 894899 w 1767981"/>
              <a:gd name="connsiteY2" fmla="*/ 140685 h 240057"/>
              <a:gd name="connsiteX3" fmla="*/ 824555 w 1767981"/>
              <a:gd name="connsiteY3" fmla="*/ 233362 h 240057"/>
              <a:gd name="connsiteX4" fmla="*/ 231883 w 1767981"/>
              <a:gd name="connsiteY4" fmla="*/ 240057 h 240057"/>
              <a:gd name="connsiteX5" fmla="*/ 0 w 1767981"/>
              <a:gd name="connsiteY5" fmla="*/ 24264 h 240057"/>
              <a:gd name="connsiteX6" fmla="*/ 692493 w 1767981"/>
              <a:gd name="connsiteY6" fmla="*/ 0 h 240057"/>
              <a:gd name="connsiteX0" fmla="*/ 692493 w 1767981"/>
              <a:gd name="connsiteY0" fmla="*/ 0 h 240057"/>
              <a:gd name="connsiteX1" fmla="*/ 1119251 w 1767981"/>
              <a:gd name="connsiteY1" fmla="*/ 50391 h 240057"/>
              <a:gd name="connsiteX2" fmla="*/ 1767981 w 1767981"/>
              <a:gd name="connsiteY2" fmla="*/ 124532 h 240057"/>
              <a:gd name="connsiteX3" fmla="*/ 894899 w 1767981"/>
              <a:gd name="connsiteY3" fmla="*/ 140685 h 240057"/>
              <a:gd name="connsiteX4" fmla="*/ 824555 w 1767981"/>
              <a:gd name="connsiteY4" fmla="*/ 233362 h 240057"/>
              <a:gd name="connsiteX5" fmla="*/ 231883 w 1767981"/>
              <a:gd name="connsiteY5" fmla="*/ 240057 h 240057"/>
              <a:gd name="connsiteX6" fmla="*/ 0 w 1767981"/>
              <a:gd name="connsiteY6" fmla="*/ 24264 h 240057"/>
              <a:gd name="connsiteX7" fmla="*/ 692493 w 1767981"/>
              <a:gd name="connsiteY7" fmla="*/ 0 h 240057"/>
              <a:gd name="connsiteX0" fmla="*/ 692493 w 1817408"/>
              <a:gd name="connsiteY0" fmla="*/ 221457 h 461514"/>
              <a:gd name="connsiteX1" fmla="*/ 1817408 w 1817408"/>
              <a:gd name="connsiteY1" fmla="*/ 0 h 461514"/>
              <a:gd name="connsiteX2" fmla="*/ 1767981 w 1817408"/>
              <a:gd name="connsiteY2" fmla="*/ 345989 h 461514"/>
              <a:gd name="connsiteX3" fmla="*/ 894899 w 1817408"/>
              <a:gd name="connsiteY3" fmla="*/ 362142 h 461514"/>
              <a:gd name="connsiteX4" fmla="*/ 824555 w 1817408"/>
              <a:gd name="connsiteY4" fmla="*/ 454819 h 461514"/>
              <a:gd name="connsiteX5" fmla="*/ 231883 w 1817408"/>
              <a:gd name="connsiteY5" fmla="*/ 461514 h 461514"/>
              <a:gd name="connsiteX6" fmla="*/ 0 w 1817408"/>
              <a:gd name="connsiteY6" fmla="*/ 245721 h 461514"/>
              <a:gd name="connsiteX7" fmla="*/ 692493 w 1817408"/>
              <a:gd name="connsiteY7" fmla="*/ 221457 h 461514"/>
              <a:gd name="connsiteX0" fmla="*/ 692493 w 1817408"/>
              <a:gd name="connsiteY0" fmla="*/ 221457 h 461514"/>
              <a:gd name="connsiteX1" fmla="*/ 1310780 w 1817408"/>
              <a:gd name="connsiteY1" fmla="*/ 98854 h 461514"/>
              <a:gd name="connsiteX2" fmla="*/ 1817408 w 1817408"/>
              <a:gd name="connsiteY2" fmla="*/ 0 h 461514"/>
              <a:gd name="connsiteX3" fmla="*/ 1767981 w 1817408"/>
              <a:gd name="connsiteY3" fmla="*/ 345989 h 461514"/>
              <a:gd name="connsiteX4" fmla="*/ 894899 w 1817408"/>
              <a:gd name="connsiteY4" fmla="*/ 362142 h 461514"/>
              <a:gd name="connsiteX5" fmla="*/ 824555 w 1817408"/>
              <a:gd name="connsiteY5" fmla="*/ 454819 h 461514"/>
              <a:gd name="connsiteX6" fmla="*/ 231883 w 1817408"/>
              <a:gd name="connsiteY6" fmla="*/ 461514 h 461514"/>
              <a:gd name="connsiteX7" fmla="*/ 0 w 1817408"/>
              <a:gd name="connsiteY7" fmla="*/ 245721 h 461514"/>
              <a:gd name="connsiteX8" fmla="*/ 692493 w 1817408"/>
              <a:gd name="connsiteY8" fmla="*/ 221457 h 461514"/>
              <a:gd name="connsiteX0" fmla="*/ 692493 w 1817408"/>
              <a:gd name="connsiteY0" fmla="*/ 221457 h 461514"/>
              <a:gd name="connsiteX1" fmla="*/ 316061 w 1817408"/>
              <a:gd name="connsiteY1" fmla="*/ 228599 h 461514"/>
              <a:gd name="connsiteX2" fmla="*/ 1310780 w 1817408"/>
              <a:gd name="connsiteY2" fmla="*/ 98854 h 461514"/>
              <a:gd name="connsiteX3" fmla="*/ 1817408 w 1817408"/>
              <a:gd name="connsiteY3" fmla="*/ 0 h 461514"/>
              <a:gd name="connsiteX4" fmla="*/ 1767981 w 1817408"/>
              <a:gd name="connsiteY4" fmla="*/ 345989 h 461514"/>
              <a:gd name="connsiteX5" fmla="*/ 894899 w 1817408"/>
              <a:gd name="connsiteY5" fmla="*/ 362142 h 461514"/>
              <a:gd name="connsiteX6" fmla="*/ 824555 w 1817408"/>
              <a:gd name="connsiteY6" fmla="*/ 454819 h 461514"/>
              <a:gd name="connsiteX7" fmla="*/ 231883 w 1817408"/>
              <a:gd name="connsiteY7" fmla="*/ 461514 h 461514"/>
              <a:gd name="connsiteX8" fmla="*/ 0 w 1817408"/>
              <a:gd name="connsiteY8" fmla="*/ 245721 h 461514"/>
              <a:gd name="connsiteX9" fmla="*/ 692493 w 1817408"/>
              <a:gd name="connsiteY9" fmla="*/ 221457 h 461514"/>
              <a:gd name="connsiteX0" fmla="*/ 692493 w 1817408"/>
              <a:gd name="connsiteY0" fmla="*/ 221457 h 461514"/>
              <a:gd name="connsiteX1" fmla="*/ 316061 w 1817408"/>
              <a:gd name="connsiteY1" fmla="*/ 228599 h 461514"/>
              <a:gd name="connsiteX2" fmla="*/ 563196 w 1817408"/>
              <a:gd name="connsiteY2" fmla="*/ 185351 h 461514"/>
              <a:gd name="connsiteX3" fmla="*/ 1817408 w 1817408"/>
              <a:gd name="connsiteY3" fmla="*/ 0 h 461514"/>
              <a:gd name="connsiteX4" fmla="*/ 1767981 w 1817408"/>
              <a:gd name="connsiteY4" fmla="*/ 345989 h 461514"/>
              <a:gd name="connsiteX5" fmla="*/ 894899 w 1817408"/>
              <a:gd name="connsiteY5" fmla="*/ 362142 h 461514"/>
              <a:gd name="connsiteX6" fmla="*/ 824555 w 1817408"/>
              <a:gd name="connsiteY6" fmla="*/ 454819 h 461514"/>
              <a:gd name="connsiteX7" fmla="*/ 231883 w 1817408"/>
              <a:gd name="connsiteY7" fmla="*/ 461514 h 461514"/>
              <a:gd name="connsiteX8" fmla="*/ 0 w 1817408"/>
              <a:gd name="connsiteY8" fmla="*/ 245721 h 461514"/>
              <a:gd name="connsiteX9" fmla="*/ 692493 w 1817408"/>
              <a:gd name="connsiteY9" fmla="*/ 221457 h 461514"/>
              <a:gd name="connsiteX0" fmla="*/ 692493 w 1817408"/>
              <a:gd name="connsiteY0" fmla="*/ 221457 h 461514"/>
              <a:gd name="connsiteX1" fmla="*/ 316061 w 1817408"/>
              <a:gd name="connsiteY1" fmla="*/ 228599 h 461514"/>
              <a:gd name="connsiteX2" fmla="*/ 563196 w 1817408"/>
              <a:gd name="connsiteY2" fmla="*/ 185351 h 461514"/>
              <a:gd name="connsiteX3" fmla="*/ 1304601 w 1817408"/>
              <a:gd name="connsiteY3" fmla="*/ 80318 h 461514"/>
              <a:gd name="connsiteX4" fmla="*/ 1817408 w 1817408"/>
              <a:gd name="connsiteY4" fmla="*/ 0 h 461514"/>
              <a:gd name="connsiteX5" fmla="*/ 1767981 w 1817408"/>
              <a:gd name="connsiteY5" fmla="*/ 345989 h 461514"/>
              <a:gd name="connsiteX6" fmla="*/ 894899 w 1817408"/>
              <a:gd name="connsiteY6" fmla="*/ 362142 h 461514"/>
              <a:gd name="connsiteX7" fmla="*/ 824555 w 1817408"/>
              <a:gd name="connsiteY7" fmla="*/ 454819 h 461514"/>
              <a:gd name="connsiteX8" fmla="*/ 231883 w 1817408"/>
              <a:gd name="connsiteY8" fmla="*/ 461514 h 461514"/>
              <a:gd name="connsiteX9" fmla="*/ 0 w 1817408"/>
              <a:gd name="connsiteY9" fmla="*/ 245721 h 461514"/>
              <a:gd name="connsiteX10" fmla="*/ 692493 w 1817408"/>
              <a:gd name="connsiteY10" fmla="*/ 221457 h 461514"/>
              <a:gd name="connsiteX0" fmla="*/ 692493 w 1817408"/>
              <a:gd name="connsiteY0" fmla="*/ 221457 h 461514"/>
              <a:gd name="connsiteX1" fmla="*/ 316061 w 1817408"/>
              <a:gd name="connsiteY1" fmla="*/ 228599 h 461514"/>
              <a:gd name="connsiteX2" fmla="*/ 563196 w 1817408"/>
              <a:gd name="connsiteY2" fmla="*/ 185351 h 461514"/>
              <a:gd name="connsiteX3" fmla="*/ 1279888 w 1817408"/>
              <a:gd name="connsiteY3" fmla="*/ 265669 h 461514"/>
              <a:gd name="connsiteX4" fmla="*/ 1817408 w 1817408"/>
              <a:gd name="connsiteY4" fmla="*/ 0 h 461514"/>
              <a:gd name="connsiteX5" fmla="*/ 1767981 w 1817408"/>
              <a:gd name="connsiteY5" fmla="*/ 345989 h 461514"/>
              <a:gd name="connsiteX6" fmla="*/ 894899 w 1817408"/>
              <a:gd name="connsiteY6" fmla="*/ 362142 h 461514"/>
              <a:gd name="connsiteX7" fmla="*/ 824555 w 1817408"/>
              <a:gd name="connsiteY7" fmla="*/ 454819 h 461514"/>
              <a:gd name="connsiteX8" fmla="*/ 231883 w 1817408"/>
              <a:gd name="connsiteY8" fmla="*/ 461514 h 461514"/>
              <a:gd name="connsiteX9" fmla="*/ 0 w 1817408"/>
              <a:gd name="connsiteY9" fmla="*/ 245721 h 461514"/>
              <a:gd name="connsiteX10" fmla="*/ 692493 w 1817408"/>
              <a:gd name="connsiteY10" fmla="*/ 221457 h 461514"/>
              <a:gd name="connsiteX0" fmla="*/ 692493 w 1817408"/>
              <a:gd name="connsiteY0" fmla="*/ 221457 h 461514"/>
              <a:gd name="connsiteX1" fmla="*/ 316061 w 1817408"/>
              <a:gd name="connsiteY1" fmla="*/ 228599 h 461514"/>
              <a:gd name="connsiteX2" fmla="*/ 563196 w 1817408"/>
              <a:gd name="connsiteY2" fmla="*/ 185351 h 461514"/>
              <a:gd name="connsiteX3" fmla="*/ 847401 w 1817408"/>
              <a:gd name="connsiteY3" fmla="*/ 179172 h 461514"/>
              <a:gd name="connsiteX4" fmla="*/ 1817408 w 1817408"/>
              <a:gd name="connsiteY4" fmla="*/ 0 h 461514"/>
              <a:gd name="connsiteX5" fmla="*/ 1767981 w 1817408"/>
              <a:gd name="connsiteY5" fmla="*/ 345989 h 461514"/>
              <a:gd name="connsiteX6" fmla="*/ 894899 w 1817408"/>
              <a:gd name="connsiteY6" fmla="*/ 362142 h 461514"/>
              <a:gd name="connsiteX7" fmla="*/ 824555 w 1817408"/>
              <a:gd name="connsiteY7" fmla="*/ 454819 h 461514"/>
              <a:gd name="connsiteX8" fmla="*/ 231883 w 1817408"/>
              <a:gd name="connsiteY8" fmla="*/ 461514 h 461514"/>
              <a:gd name="connsiteX9" fmla="*/ 0 w 1817408"/>
              <a:gd name="connsiteY9" fmla="*/ 245721 h 461514"/>
              <a:gd name="connsiteX10" fmla="*/ 692493 w 1817408"/>
              <a:gd name="connsiteY10" fmla="*/ 221457 h 461514"/>
              <a:gd name="connsiteX0" fmla="*/ 692493 w 1817408"/>
              <a:gd name="connsiteY0" fmla="*/ 221457 h 461514"/>
              <a:gd name="connsiteX1" fmla="*/ 316061 w 1817408"/>
              <a:gd name="connsiteY1" fmla="*/ 228599 h 461514"/>
              <a:gd name="connsiteX2" fmla="*/ 563196 w 1817408"/>
              <a:gd name="connsiteY2" fmla="*/ 185351 h 461514"/>
              <a:gd name="connsiteX3" fmla="*/ 847401 w 1817408"/>
              <a:gd name="connsiteY3" fmla="*/ 179172 h 461514"/>
              <a:gd name="connsiteX4" fmla="*/ 1372563 w 1817408"/>
              <a:gd name="connsiteY4" fmla="*/ 86497 h 461514"/>
              <a:gd name="connsiteX5" fmla="*/ 1817408 w 1817408"/>
              <a:gd name="connsiteY5" fmla="*/ 0 h 461514"/>
              <a:gd name="connsiteX6" fmla="*/ 1767981 w 1817408"/>
              <a:gd name="connsiteY6" fmla="*/ 345989 h 461514"/>
              <a:gd name="connsiteX7" fmla="*/ 894899 w 1817408"/>
              <a:gd name="connsiteY7" fmla="*/ 362142 h 461514"/>
              <a:gd name="connsiteX8" fmla="*/ 824555 w 1817408"/>
              <a:gd name="connsiteY8" fmla="*/ 454819 h 461514"/>
              <a:gd name="connsiteX9" fmla="*/ 231883 w 1817408"/>
              <a:gd name="connsiteY9" fmla="*/ 461514 h 461514"/>
              <a:gd name="connsiteX10" fmla="*/ 0 w 1817408"/>
              <a:gd name="connsiteY10" fmla="*/ 245721 h 461514"/>
              <a:gd name="connsiteX11" fmla="*/ 692493 w 1817408"/>
              <a:gd name="connsiteY11" fmla="*/ 221457 h 461514"/>
              <a:gd name="connsiteX0" fmla="*/ 692493 w 1817408"/>
              <a:gd name="connsiteY0" fmla="*/ 369738 h 609795"/>
              <a:gd name="connsiteX1" fmla="*/ 316061 w 1817408"/>
              <a:gd name="connsiteY1" fmla="*/ 376880 h 609795"/>
              <a:gd name="connsiteX2" fmla="*/ 563196 w 1817408"/>
              <a:gd name="connsiteY2" fmla="*/ 333632 h 609795"/>
              <a:gd name="connsiteX3" fmla="*/ 847401 w 1817408"/>
              <a:gd name="connsiteY3" fmla="*/ 327453 h 609795"/>
              <a:gd name="connsiteX4" fmla="*/ 1156320 w 1817408"/>
              <a:gd name="connsiteY4" fmla="*/ 0 h 609795"/>
              <a:gd name="connsiteX5" fmla="*/ 1817408 w 1817408"/>
              <a:gd name="connsiteY5" fmla="*/ 148281 h 609795"/>
              <a:gd name="connsiteX6" fmla="*/ 1767981 w 1817408"/>
              <a:gd name="connsiteY6" fmla="*/ 494270 h 609795"/>
              <a:gd name="connsiteX7" fmla="*/ 894899 w 1817408"/>
              <a:gd name="connsiteY7" fmla="*/ 510423 h 609795"/>
              <a:gd name="connsiteX8" fmla="*/ 824555 w 1817408"/>
              <a:gd name="connsiteY8" fmla="*/ 603100 h 609795"/>
              <a:gd name="connsiteX9" fmla="*/ 231883 w 1817408"/>
              <a:gd name="connsiteY9" fmla="*/ 609795 h 609795"/>
              <a:gd name="connsiteX10" fmla="*/ 0 w 1817408"/>
              <a:gd name="connsiteY10" fmla="*/ 394002 h 609795"/>
              <a:gd name="connsiteX11" fmla="*/ 692493 w 1817408"/>
              <a:gd name="connsiteY11" fmla="*/ 369738 h 609795"/>
              <a:gd name="connsiteX0" fmla="*/ 692493 w 1817408"/>
              <a:gd name="connsiteY0" fmla="*/ 369738 h 609795"/>
              <a:gd name="connsiteX1" fmla="*/ 316061 w 1817408"/>
              <a:gd name="connsiteY1" fmla="*/ 376880 h 609795"/>
              <a:gd name="connsiteX2" fmla="*/ 563196 w 1817408"/>
              <a:gd name="connsiteY2" fmla="*/ 333632 h 609795"/>
              <a:gd name="connsiteX3" fmla="*/ 847401 w 1817408"/>
              <a:gd name="connsiteY3" fmla="*/ 327453 h 609795"/>
              <a:gd name="connsiteX4" fmla="*/ 1156320 w 1817408"/>
              <a:gd name="connsiteY4" fmla="*/ 0 h 609795"/>
              <a:gd name="connsiteX5" fmla="*/ 1570272 w 1817408"/>
              <a:gd name="connsiteY5" fmla="*/ 86498 h 609795"/>
              <a:gd name="connsiteX6" fmla="*/ 1817408 w 1817408"/>
              <a:gd name="connsiteY6" fmla="*/ 148281 h 609795"/>
              <a:gd name="connsiteX7" fmla="*/ 1767981 w 1817408"/>
              <a:gd name="connsiteY7" fmla="*/ 494270 h 609795"/>
              <a:gd name="connsiteX8" fmla="*/ 894899 w 1817408"/>
              <a:gd name="connsiteY8" fmla="*/ 510423 h 609795"/>
              <a:gd name="connsiteX9" fmla="*/ 824555 w 1817408"/>
              <a:gd name="connsiteY9" fmla="*/ 603100 h 609795"/>
              <a:gd name="connsiteX10" fmla="*/ 231883 w 1817408"/>
              <a:gd name="connsiteY10" fmla="*/ 609795 h 609795"/>
              <a:gd name="connsiteX11" fmla="*/ 0 w 1817408"/>
              <a:gd name="connsiteY11" fmla="*/ 394002 h 609795"/>
              <a:gd name="connsiteX12" fmla="*/ 692493 w 1817408"/>
              <a:gd name="connsiteY12" fmla="*/ 369738 h 609795"/>
              <a:gd name="connsiteX0" fmla="*/ 692493 w 1817408"/>
              <a:gd name="connsiteY0" fmla="*/ 382094 h 622151"/>
              <a:gd name="connsiteX1" fmla="*/ 316061 w 1817408"/>
              <a:gd name="connsiteY1" fmla="*/ 389236 h 622151"/>
              <a:gd name="connsiteX2" fmla="*/ 563196 w 1817408"/>
              <a:gd name="connsiteY2" fmla="*/ 345988 h 622151"/>
              <a:gd name="connsiteX3" fmla="*/ 847401 w 1817408"/>
              <a:gd name="connsiteY3" fmla="*/ 339809 h 622151"/>
              <a:gd name="connsiteX4" fmla="*/ 1156320 w 1817408"/>
              <a:gd name="connsiteY4" fmla="*/ 12356 h 622151"/>
              <a:gd name="connsiteX5" fmla="*/ 1792694 w 1817408"/>
              <a:gd name="connsiteY5" fmla="*/ 0 h 622151"/>
              <a:gd name="connsiteX6" fmla="*/ 1817408 w 1817408"/>
              <a:gd name="connsiteY6" fmla="*/ 160637 h 622151"/>
              <a:gd name="connsiteX7" fmla="*/ 1767981 w 1817408"/>
              <a:gd name="connsiteY7" fmla="*/ 506626 h 622151"/>
              <a:gd name="connsiteX8" fmla="*/ 894899 w 1817408"/>
              <a:gd name="connsiteY8" fmla="*/ 522779 h 622151"/>
              <a:gd name="connsiteX9" fmla="*/ 824555 w 1817408"/>
              <a:gd name="connsiteY9" fmla="*/ 615456 h 622151"/>
              <a:gd name="connsiteX10" fmla="*/ 231883 w 1817408"/>
              <a:gd name="connsiteY10" fmla="*/ 622151 h 622151"/>
              <a:gd name="connsiteX11" fmla="*/ 0 w 1817408"/>
              <a:gd name="connsiteY11" fmla="*/ 406358 h 622151"/>
              <a:gd name="connsiteX12" fmla="*/ 692493 w 1817408"/>
              <a:gd name="connsiteY12" fmla="*/ 382094 h 622151"/>
              <a:gd name="connsiteX0" fmla="*/ 692493 w 1817408"/>
              <a:gd name="connsiteY0" fmla="*/ 382094 h 622151"/>
              <a:gd name="connsiteX1" fmla="*/ 316061 w 1817408"/>
              <a:gd name="connsiteY1" fmla="*/ 389236 h 622151"/>
              <a:gd name="connsiteX2" fmla="*/ 563196 w 1817408"/>
              <a:gd name="connsiteY2" fmla="*/ 345988 h 622151"/>
              <a:gd name="connsiteX3" fmla="*/ 847401 w 1817408"/>
              <a:gd name="connsiteY3" fmla="*/ 339809 h 622151"/>
              <a:gd name="connsiteX4" fmla="*/ 1026574 w 1817408"/>
              <a:gd name="connsiteY4" fmla="*/ 154459 h 622151"/>
              <a:gd name="connsiteX5" fmla="*/ 1156320 w 1817408"/>
              <a:gd name="connsiteY5" fmla="*/ 12356 h 622151"/>
              <a:gd name="connsiteX6" fmla="*/ 1792694 w 1817408"/>
              <a:gd name="connsiteY6" fmla="*/ 0 h 622151"/>
              <a:gd name="connsiteX7" fmla="*/ 1817408 w 1817408"/>
              <a:gd name="connsiteY7" fmla="*/ 160637 h 622151"/>
              <a:gd name="connsiteX8" fmla="*/ 1767981 w 1817408"/>
              <a:gd name="connsiteY8" fmla="*/ 506626 h 622151"/>
              <a:gd name="connsiteX9" fmla="*/ 894899 w 1817408"/>
              <a:gd name="connsiteY9" fmla="*/ 522779 h 622151"/>
              <a:gd name="connsiteX10" fmla="*/ 824555 w 1817408"/>
              <a:gd name="connsiteY10" fmla="*/ 615456 h 622151"/>
              <a:gd name="connsiteX11" fmla="*/ 231883 w 1817408"/>
              <a:gd name="connsiteY11" fmla="*/ 622151 h 622151"/>
              <a:gd name="connsiteX12" fmla="*/ 0 w 1817408"/>
              <a:gd name="connsiteY12" fmla="*/ 406358 h 622151"/>
              <a:gd name="connsiteX13" fmla="*/ 692493 w 1817408"/>
              <a:gd name="connsiteY13" fmla="*/ 382094 h 622151"/>
              <a:gd name="connsiteX0" fmla="*/ 692493 w 1817408"/>
              <a:gd name="connsiteY0" fmla="*/ 382094 h 622151"/>
              <a:gd name="connsiteX1" fmla="*/ 316061 w 1817408"/>
              <a:gd name="connsiteY1" fmla="*/ 389236 h 622151"/>
              <a:gd name="connsiteX2" fmla="*/ 563196 w 1817408"/>
              <a:gd name="connsiteY2" fmla="*/ 345988 h 622151"/>
              <a:gd name="connsiteX3" fmla="*/ 847401 w 1817408"/>
              <a:gd name="connsiteY3" fmla="*/ 339809 h 622151"/>
              <a:gd name="connsiteX4" fmla="*/ 865936 w 1817408"/>
              <a:gd name="connsiteY4" fmla="*/ 49427 h 622151"/>
              <a:gd name="connsiteX5" fmla="*/ 1156320 w 1817408"/>
              <a:gd name="connsiteY5" fmla="*/ 12356 h 622151"/>
              <a:gd name="connsiteX6" fmla="*/ 1792694 w 1817408"/>
              <a:gd name="connsiteY6" fmla="*/ 0 h 622151"/>
              <a:gd name="connsiteX7" fmla="*/ 1817408 w 1817408"/>
              <a:gd name="connsiteY7" fmla="*/ 160637 h 622151"/>
              <a:gd name="connsiteX8" fmla="*/ 1767981 w 1817408"/>
              <a:gd name="connsiteY8" fmla="*/ 506626 h 622151"/>
              <a:gd name="connsiteX9" fmla="*/ 894899 w 1817408"/>
              <a:gd name="connsiteY9" fmla="*/ 522779 h 622151"/>
              <a:gd name="connsiteX10" fmla="*/ 824555 w 1817408"/>
              <a:gd name="connsiteY10" fmla="*/ 615456 h 622151"/>
              <a:gd name="connsiteX11" fmla="*/ 231883 w 1817408"/>
              <a:gd name="connsiteY11" fmla="*/ 622151 h 622151"/>
              <a:gd name="connsiteX12" fmla="*/ 0 w 1817408"/>
              <a:gd name="connsiteY12" fmla="*/ 406358 h 622151"/>
              <a:gd name="connsiteX13" fmla="*/ 692493 w 1817408"/>
              <a:gd name="connsiteY13" fmla="*/ 382094 h 622151"/>
              <a:gd name="connsiteX0" fmla="*/ 706780 w 1831695"/>
              <a:gd name="connsiteY0" fmla="*/ 382094 h 622151"/>
              <a:gd name="connsiteX1" fmla="*/ 330348 w 1831695"/>
              <a:gd name="connsiteY1" fmla="*/ 389236 h 622151"/>
              <a:gd name="connsiteX2" fmla="*/ 577483 w 1831695"/>
              <a:gd name="connsiteY2" fmla="*/ 345988 h 622151"/>
              <a:gd name="connsiteX3" fmla="*/ 861688 w 1831695"/>
              <a:gd name="connsiteY3" fmla="*/ 339809 h 622151"/>
              <a:gd name="connsiteX4" fmla="*/ 880223 w 1831695"/>
              <a:gd name="connsiteY4" fmla="*/ 49427 h 622151"/>
              <a:gd name="connsiteX5" fmla="*/ 1170607 w 1831695"/>
              <a:gd name="connsiteY5" fmla="*/ 12356 h 622151"/>
              <a:gd name="connsiteX6" fmla="*/ 1806981 w 1831695"/>
              <a:gd name="connsiteY6" fmla="*/ 0 h 622151"/>
              <a:gd name="connsiteX7" fmla="*/ 1831695 w 1831695"/>
              <a:gd name="connsiteY7" fmla="*/ 160637 h 622151"/>
              <a:gd name="connsiteX8" fmla="*/ 1782268 w 1831695"/>
              <a:gd name="connsiteY8" fmla="*/ 506626 h 622151"/>
              <a:gd name="connsiteX9" fmla="*/ 909186 w 1831695"/>
              <a:gd name="connsiteY9" fmla="*/ 522779 h 622151"/>
              <a:gd name="connsiteX10" fmla="*/ 838842 w 1831695"/>
              <a:gd name="connsiteY10" fmla="*/ 615456 h 622151"/>
              <a:gd name="connsiteX11" fmla="*/ 246170 w 1831695"/>
              <a:gd name="connsiteY11" fmla="*/ 622151 h 622151"/>
              <a:gd name="connsiteX12" fmla="*/ 0 w 1831695"/>
              <a:gd name="connsiteY12" fmla="*/ 399214 h 622151"/>
              <a:gd name="connsiteX13" fmla="*/ 706780 w 1831695"/>
              <a:gd name="connsiteY13" fmla="*/ 382094 h 622151"/>
              <a:gd name="connsiteX0" fmla="*/ 706780 w 1831695"/>
              <a:gd name="connsiteY0" fmla="*/ 382094 h 622151"/>
              <a:gd name="connsiteX1" fmla="*/ 330348 w 1831695"/>
              <a:gd name="connsiteY1" fmla="*/ 389236 h 622151"/>
              <a:gd name="connsiteX2" fmla="*/ 501283 w 1831695"/>
              <a:gd name="connsiteY2" fmla="*/ 350750 h 622151"/>
              <a:gd name="connsiteX3" fmla="*/ 861688 w 1831695"/>
              <a:gd name="connsiteY3" fmla="*/ 339809 h 622151"/>
              <a:gd name="connsiteX4" fmla="*/ 880223 w 1831695"/>
              <a:gd name="connsiteY4" fmla="*/ 49427 h 622151"/>
              <a:gd name="connsiteX5" fmla="*/ 1170607 w 1831695"/>
              <a:gd name="connsiteY5" fmla="*/ 12356 h 622151"/>
              <a:gd name="connsiteX6" fmla="*/ 1806981 w 1831695"/>
              <a:gd name="connsiteY6" fmla="*/ 0 h 622151"/>
              <a:gd name="connsiteX7" fmla="*/ 1831695 w 1831695"/>
              <a:gd name="connsiteY7" fmla="*/ 160637 h 622151"/>
              <a:gd name="connsiteX8" fmla="*/ 1782268 w 1831695"/>
              <a:gd name="connsiteY8" fmla="*/ 506626 h 622151"/>
              <a:gd name="connsiteX9" fmla="*/ 909186 w 1831695"/>
              <a:gd name="connsiteY9" fmla="*/ 522779 h 622151"/>
              <a:gd name="connsiteX10" fmla="*/ 838842 w 1831695"/>
              <a:gd name="connsiteY10" fmla="*/ 615456 h 622151"/>
              <a:gd name="connsiteX11" fmla="*/ 246170 w 1831695"/>
              <a:gd name="connsiteY11" fmla="*/ 622151 h 622151"/>
              <a:gd name="connsiteX12" fmla="*/ 0 w 1831695"/>
              <a:gd name="connsiteY12" fmla="*/ 399214 h 622151"/>
              <a:gd name="connsiteX13" fmla="*/ 706780 w 1831695"/>
              <a:gd name="connsiteY13" fmla="*/ 382094 h 622151"/>
              <a:gd name="connsiteX0" fmla="*/ 706780 w 1831695"/>
              <a:gd name="connsiteY0" fmla="*/ 382094 h 622151"/>
              <a:gd name="connsiteX1" fmla="*/ 330348 w 1831695"/>
              <a:gd name="connsiteY1" fmla="*/ 389236 h 622151"/>
              <a:gd name="connsiteX2" fmla="*/ 501283 w 1831695"/>
              <a:gd name="connsiteY2" fmla="*/ 350750 h 622151"/>
              <a:gd name="connsiteX3" fmla="*/ 852163 w 1831695"/>
              <a:gd name="connsiteY3" fmla="*/ 339809 h 622151"/>
              <a:gd name="connsiteX4" fmla="*/ 880223 w 1831695"/>
              <a:gd name="connsiteY4" fmla="*/ 49427 h 622151"/>
              <a:gd name="connsiteX5" fmla="*/ 1170607 w 1831695"/>
              <a:gd name="connsiteY5" fmla="*/ 12356 h 622151"/>
              <a:gd name="connsiteX6" fmla="*/ 1806981 w 1831695"/>
              <a:gd name="connsiteY6" fmla="*/ 0 h 622151"/>
              <a:gd name="connsiteX7" fmla="*/ 1831695 w 1831695"/>
              <a:gd name="connsiteY7" fmla="*/ 160637 h 622151"/>
              <a:gd name="connsiteX8" fmla="*/ 1782268 w 1831695"/>
              <a:gd name="connsiteY8" fmla="*/ 506626 h 622151"/>
              <a:gd name="connsiteX9" fmla="*/ 909186 w 1831695"/>
              <a:gd name="connsiteY9" fmla="*/ 522779 h 622151"/>
              <a:gd name="connsiteX10" fmla="*/ 838842 w 1831695"/>
              <a:gd name="connsiteY10" fmla="*/ 615456 h 622151"/>
              <a:gd name="connsiteX11" fmla="*/ 246170 w 1831695"/>
              <a:gd name="connsiteY11" fmla="*/ 622151 h 622151"/>
              <a:gd name="connsiteX12" fmla="*/ 0 w 1831695"/>
              <a:gd name="connsiteY12" fmla="*/ 399214 h 622151"/>
              <a:gd name="connsiteX13" fmla="*/ 706780 w 1831695"/>
              <a:gd name="connsiteY13" fmla="*/ 382094 h 622151"/>
              <a:gd name="connsiteX0" fmla="*/ 706780 w 1831695"/>
              <a:gd name="connsiteY0" fmla="*/ 382094 h 622151"/>
              <a:gd name="connsiteX1" fmla="*/ 330348 w 1831695"/>
              <a:gd name="connsiteY1" fmla="*/ 389236 h 622151"/>
              <a:gd name="connsiteX2" fmla="*/ 501283 w 1831695"/>
              <a:gd name="connsiteY2" fmla="*/ 350750 h 622151"/>
              <a:gd name="connsiteX3" fmla="*/ 852163 w 1831695"/>
              <a:gd name="connsiteY3" fmla="*/ 339809 h 622151"/>
              <a:gd name="connsiteX4" fmla="*/ 877842 w 1831695"/>
              <a:gd name="connsiteY4" fmla="*/ 35139 h 622151"/>
              <a:gd name="connsiteX5" fmla="*/ 1170607 w 1831695"/>
              <a:gd name="connsiteY5" fmla="*/ 12356 h 622151"/>
              <a:gd name="connsiteX6" fmla="*/ 1806981 w 1831695"/>
              <a:gd name="connsiteY6" fmla="*/ 0 h 622151"/>
              <a:gd name="connsiteX7" fmla="*/ 1831695 w 1831695"/>
              <a:gd name="connsiteY7" fmla="*/ 160637 h 622151"/>
              <a:gd name="connsiteX8" fmla="*/ 1782268 w 1831695"/>
              <a:gd name="connsiteY8" fmla="*/ 506626 h 622151"/>
              <a:gd name="connsiteX9" fmla="*/ 909186 w 1831695"/>
              <a:gd name="connsiteY9" fmla="*/ 522779 h 622151"/>
              <a:gd name="connsiteX10" fmla="*/ 838842 w 1831695"/>
              <a:gd name="connsiteY10" fmla="*/ 615456 h 622151"/>
              <a:gd name="connsiteX11" fmla="*/ 246170 w 1831695"/>
              <a:gd name="connsiteY11" fmla="*/ 622151 h 622151"/>
              <a:gd name="connsiteX12" fmla="*/ 0 w 1831695"/>
              <a:gd name="connsiteY12" fmla="*/ 399214 h 622151"/>
              <a:gd name="connsiteX13" fmla="*/ 706780 w 1831695"/>
              <a:gd name="connsiteY13" fmla="*/ 382094 h 622151"/>
              <a:gd name="connsiteX0" fmla="*/ 706780 w 1831695"/>
              <a:gd name="connsiteY0" fmla="*/ 382094 h 622151"/>
              <a:gd name="connsiteX1" fmla="*/ 330348 w 1831695"/>
              <a:gd name="connsiteY1" fmla="*/ 389236 h 622151"/>
              <a:gd name="connsiteX2" fmla="*/ 501283 w 1831695"/>
              <a:gd name="connsiteY2" fmla="*/ 350750 h 622151"/>
              <a:gd name="connsiteX3" fmla="*/ 852163 w 1831695"/>
              <a:gd name="connsiteY3" fmla="*/ 339809 h 622151"/>
              <a:gd name="connsiteX4" fmla="*/ 877842 w 1831695"/>
              <a:gd name="connsiteY4" fmla="*/ 35139 h 622151"/>
              <a:gd name="connsiteX5" fmla="*/ 1211088 w 1831695"/>
              <a:gd name="connsiteY5" fmla="*/ 12356 h 622151"/>
              <a:gd name="connsiteX6" fmla="*/ 1806981 w 1831695"/>
              <a:gd name="connsiteY6" fmla="*/ 0 h 622151"/>
              <a:gd name="connsiteX7" fmla="*/ 1831695 w 1831695"/>
              <a:gd name="connsiteY7" fmla="*/ 160637 h 622151"/>
              <a:gd name="connsiteX8" fmla="*/ 1782268 w 1831695"/>
              <a:gd name="connsiteY8" fmla="*/ 506626 h 622151"/>
              <a:gd name="connsiteX9" fmla="*/ 909186 w 1831695"/>
              <a:gd name="connsiteY9" fmla="*/ 522779 h 622151"/>
              <a:gd name="connsiteX10" fmla="*/ 838842 w 1831695"/>
              <a:gd name="connsiteY10" fmla="*/ 615456 h 622151"/>
              <a:gd name="connsiteX11" fmla="*/ 246170 w 1831695"/>
              <a:gd name="connsiteY11" fmla="*/ 622151 h 622151"/>
              <a:gd name="connsiteX12" fmla="*/ 0 w 1831695"/>
              <a:gd name="connsiteY12" fmla="*/ 399214 h 622151"/>
              <a:gd name="connsiteX13" fmla="*/ 706780 w 1831695"/>
              <a:gd name="connsiteY13" fmla="*/ 382094 h 622151"/>
              <a:gd name="connsiteX0" fmla="*/ 706780 w 1831695"/>
              <a:gd name="connsiteY0" fmla="*/ 384475 h 624532"/>
              <a:gd name="connsiteX1" fmla="*/ 330348 w 1831695"/>
              <a:gd name="connsiteY1" fmla="*/ 391617 h 624532"/>
              <a:gd name="connsiteX2" fmla="*/ 501283 w 1831695"/>
              <a:gd name="connsiteY2" fmla="*/ 353131 h 624532"/>
              <a:gd name="connsiteX3" fmla="*/ 852163 w 1831695"/>
              <a:gd name="connsiteY3" fmla="*/ 342190 h 624532"/>
              <a:gd name="connsiteX4" fmla="*/ 877842 w 1831695"/>
              <a:gd name="connsiteY4" fmla="*/ 37520 h 624532"/>
              <a:gd name="connsiteX5" fmla="*/ 1211088 w 1831695"/>
              <a:gd name="connsiteY5" fmla="*/ 14737 h 624532"/>
              <a:gd name="connsiteX6" fmla="*/ 1797456 w 1831695"/>
              <a:gd name="connsiteY6" fmla="*/ 0 h 624532"/>
              <a:gd name="connsiteX7" fmla="*/ 1831695 w 1831695"/>
              <a:gd name="connsiteY7" fmla="*/ 163018 h 624532"/>
              <a:gd name="connsiteX8" fmla="*/ 1782268 w 1831695"/>
              <a:gd name="connsiteY8" fmla="*/ 509007 h 624532"/>
              <a:gd name="connsiteX9" fmla="*/ 909186 w 1831695"/>
              <a:gd name="connsiteY9" fmla="*/ 525160 h 624532"/>
              <a:gd name="connsiteX10" fmla="*/ 838842 w 1831695"/>
              <a:gd name="connsiteY10" fmla="*/ 617837 h 624532"/>
              <a:gd name="connsiteX11" fmla="*/ 246170 w 1831695"/>
              <a:gd name="connsiteY11" fmla="*/ 624532 h 624532"/>
              <a:gd name="connsiteX12" fmla="*/ 0 w 1831695"/>
              <a:gd name="connsiteY12" fmla="*/ 401595 h 624532"/>
              <a:gd name="connsiteX13" fmla="*/ 706780 w 1831695"/>
              <a:gd name="connsiteY13" fmla="*/ 384475 h 624532"/>
              <a:gd name="connsiteX0" fmla="*/ 706780 w 1831695"/>
              <a:gd name="connsiteY0" fmla="*/ 384475 h 624532"/>
              <a:gd name="connsiteX1" fmla="*/ 330348 w 1831695"/>
              <a:gd name="connsiteY1" fmla="*/ 391617 h 624532"/>
              <a:gd name="connsiteX2" fmla="*/ 501283 w 1831695"/>
              <a:gd name="connsiteY2" fmla="*/ 353131 h 624532"/>
              <a:gd name="connsiteX3" fmla="*/ 852163 w 1831695"/>
              <a:gd name="connsiteY3" fmla="*/ 342190 h 624532"/>
              <a:gd name="connsiteX4" fmla="*/ 877842 w 1831695"/>
              <a:gd name="connsiteY4" fmla="*/ 37520 h 624532"/>
              <a:gd name="connsiteX5" fmla="*/ 1211088 w 1831695"/>
              <a:gd name="connsiteY5" fmla="*/ 14737 h 624532"/>
              <a:gd name="connsiteX6" fmla="*/ 1797456 w 1831695"/>
              <a:gd name="connsiteY6" fmla="*/ 0 h 624532"/>
              <a:gd name="connsiteX7" fmla="*/ 1802734 w 1831695"/>
              <a:gd name="connsiteY7" fmla="*/ 35332 h 624532"/>
              <a:gd name="connsiteX8" fmla="*/ 1831695 w 1831695"/>
              <a:gd name="connsiteY8" fmla="*/ 163018 h 624532"/>
              <a:gd name="connsiteX9" fmla="*/ 1782268 w 1831695"/>
              <a:gd name="connsiteY9" fmla="*/ 509007 h 624532"/>
              <a:gd name="connsiteX10" fmla="*/ 909186 w 1831695"/>
              <a:gd name="connsiteY10" fmla="*/ 525160 h 624532"/>
              <a:gd name="connsiteX11" fmla="*/ 838842 w 1831695"/>
              <a:gd name="connsiteY11" fmla="*/ 617837 h 624532"/>
              <a:gd name="connsiteX12" fmla="*/ 246170 w 1831695"/>
              <a:gd name="connsiteY12" fmla="*/ 624532 h 624532"/>
              <a:gd name="connsiteX13" fmla="*/ 0 w 1831695"/>
              <a:gd name="connsiteY13" fmla="*/ 401595 h 624532"/>
              <a:gd name="connsiteX14" fmla="*/ 706780 w 1831695"/>
              <a:gd name="connsiteY14" fmla="*/ 384475 h 624532"/>
              <a:gd name="connsiteX0" fmla="*/ 706780 w 1831695"/>
              <a:gd name="connsiteY0" fmla="*/ 546787 h 786844"/>
              <a:gd name="connsiteX1" fmla="*/ 330348 w 1831695"/>
              <a:gd name="connsiteY1" fmla="*/ 553929 h 786844"/>
              <a:gd name="connsiteX2" fmla="*/ 501283 w 1831695"/>
              <a:gd name="connsiteY2" fmla="*/ 515443 h 786844"/>
              <a:gd name="connsiteX3" fmla="*/ 852163 w 1831695"/>
              <a:gd name="connsiteY3" fmla="*/ 504502 h 786844"/>
              <a:gd name="connsiteX4" fmla="*/ 877842 w 1831695"/>
              <a:gd name="connsiteY4" fmla="*/ 199832 h 786844"/>
              <a:gd name="connsiteX5" fmla="*/ 1211088 w 1831695"/>
              <a:gd name="connsiteY5" fmla="*/ 177049 h 786844"/>
              <a:gd name="connsiteX6" fmla="*/ 1797456 w 1831695"/>
              <a:gd name="connsiteY6" fmla="*/ 162312 h 786844"/>
              <a:gd name="connsiteX7" fmla="*/ 1809877 w 1831695"/>
              <a:gd name="connsiteY7" fmla="*/ 0 h 786844"/>
              <a:gd name="connsiteX8" fmla="*/ 1831695 w 1831695"/>
              <a:gd name="connsiteY8" fmla="*/ 325330 h 786844"/>
              <a:gd name="connsiteX9" fmla="*/ 1782268 w 1831695"/>
              <a:gd name="connsiteY9" fmla="*/ 671319 h 786844"/>
              <a:gd name="connsiteX10" fmla="*/ 909186 w 1831695"/>
              <a:gd name="connsiteY10" fmla="*/ 687472 h 786844"/>
              <a:gd name="connsiteX11" fmla="*/ 838842 w 1831695"/>
              <a:gd name="connsiteY11" fmla="*/ 780149 h 786844"/>
              <a:gd name="connsiteX12" fmla="*/ 246170 w 1831695"/>
              <a:gd name="connsiteY12" fmla="*/ 786844 h 786844"/>
              <a:gd name="connsiteX13" fmla="*/ 0 w 1831695"/>
              <a:gd name="connsiteY13" fmla="*/ 563907 h 786844"/>
              <a:gd name="connsiteX14" fmla="*/ 706780 w 1831695"/>
              <a:gd name="connsiteY14" fmla="*/ 546787 h 786844"/>
              <a:gd name="connsiteX0" fmla="*/ 706780 w 1809877"/>
              <a:gd name="connsiteY0" fmla="*/ 546787 h 786844"/>
              <a:gd name="connsiteX1" fmla="*/ 330348 w 1809877"/>
              <a:gd name="connsiteY1" fmla="*/ 553929 h 786844"/>
              <a:gd name="connsiteX2" fmla="*/ 501283 w 1809877"/>
              <a:gd name="connsiteY2" fmla="*/ 515443 h 786844"/>
              <a:gd name="connsiteX3" fmla="*/ 852163 w 1809877"/>
              <a:gd name="connsiteY3" fmla="*/ 504502 h 786844"/>
              <a:gd name="connsiteX4" fmla="*/ 877842 w 1809877"/>
              <a:gd name="connsiteY4" fmla="*/ 199832 h 786844"/>
              <a:gd name="connsiteX5" fmla="*/ 1211088 w 1809877"/>
              <a:gd name="connsiteY5" fmla="*/ 177049 h 786844"/>
              <a:gd name="connsiteX6" fmla="*/ 1797456 w 1809877"/>
              <a:gd name="connsiteY6" fmla="*/ 162312 h 786844"/>
              <a:gd name="connsiteX7" fmla="*/ 1809877 w 1809877"/>
              <a:gd name="connsiteY7" fmla="*/ 0 h 786844"/>
              <a:gd name="connsiteX8" fmla="*/ 1776926 w 1809877"/>
              <a:gd name="connsiteY8" fmla="*/ 327711 h 786844"/>
              <a:gd name="connsiteX9" fmla="*/ 1782268 w 1809877"/>
              <a:gd name="connsiteY9" fmla="*/ 671319 h 786844"/>
              <a:gd name="connsiteX10" fmla="*/ 909186 w 1809877"/>
              <a:gd name="connsiteY10" fmla="*/ 687472 h 786844"/>
              <a:gd name="connsiteX11" fmla="*/ 838842 w 1809877"/>
              <a:gd name="connsiteY11" fmla="*/ 780149 h 786844"/>
              <a:gd name="connsiteX12" fmla="*/ 246170 w 1809877"/>
              <a:gd name="connsiteY12" fmla="*/ 786844 h 786844"/>
              <a:gd name="connsiteX13" fmla="*/ 0 w 1809877"/>
              <a:gd name="connsiteY13" fmla="*/ 563907 h 786844"/>
              <a:gd name="connsiteX14" fmla="*/ 706780 w 1809877"/>
              <a:gd name="connsiteY14" fmla="*/ 546787 h 786844"/>
              <a:gd name="connsiteX0" fmla="*/ 706780 w 1822223"/>
              <a:gd name="connsiteY0" fmla="*/ 546787 h 786844"/>
              <a:gd name="connsiteX1" fmla="*/ 330348 w 1822223"/>
              <a:gd name="connsiteY1" fmla="*/ 553929 h 786844"/>
              <a:gd name="connsiteX2" fmla="*/ 501283 w 1822223"/>
              <a:gd name="connsiteY2" fmla="*/ 515443 h 786844"/>
              <a:gd name="connsiteX3" fmla="*/ 852163 w 1822223"/>
              <a:gd name="connsiteY3" fmla="*/ 504502 h 786844"/>
              <a:gd name="connsiteX4" fmla="*/ 877842 w 1822223"/>
              <a:gd name="connsiteY4" fmla="*/ 199832 h 786844"/>
              <a:gd name="connsiteX5" fmla="*/ 1211088 w 1822223"/>
              <a:gd name="connsiteY5" fmla="*/ 177049 h 786844"/>
              <a:gd name="connsiteX6" fmla="*/ 1797456 w 1822223"/>
              <a:gd name="connsiteY6" fmla="*/ 162312 h 786844"/>
              <a:gd name="connsiteX7" fmla="*/ 1809877 w 1822223"/>
              <a:gd name="connsiteY7" fmla="*/ 0 h 786844"/>
              <a:gd name="connsiteX8" fmla="*/ 1822170 w 1822223"/>
              <a:gd name="connsiteY8" fmla="*/ 303899 h 786844"/>
              <a:gd name="connsiteX9" fmla="*/ 1782268 w 1822223"/>
              <a:gd name="connsiteY9" fmla="*/ 671319 h 786844"/>
              <a:gd name="connsiteX10" fmla="*/ 909186 w 1822223"/>
              <a:gd name="connsiteY10" fmla="*/ 687472 h 786844"/>
              <a:gd name="connsiteX11" fmla="*/ 838842 w 1822223"/>
              <a:gd name="connsiteY11" fmla="*/ 780149 h 786844"/>
              <a:gd name="connsiteX12" fmla="*/ 246170 w 1822223"/>
              <a:gd name="connsiteY12" fmla="*/ 786844 h 786844"/>
              <a:gd name="connsiteX13" fmla="*/ 0 w 1822223"/>
              <a:gd name="connsiteY13" fmla="*/ 563907 h 786844"/>
              <a:gd name="connsiteX14" fmla="*/ 706780 w 1822223"/>
              <a:gd name="connsiteY14" fmla="*/ 546787 h 786844"/>
              <a:gd name="connsiteX0" fmla="*/ 706780 w 1822248"/>
              <a:gd name="connsiteY0" fmla="*/ 546787 h 786844"/>
              <a:gd name="connsiteX1" fmla="*/ 330348 w 1822248"/>
              <a:gd name="connsiteY1" fmla="*/ 553929 h 786844"/>
              <a:gd name="connsiteX2" fmla="*/ 501283 w 1822248"/>
              <a:gd name="connsiteY2" fmla="*/ 515443 h 786844"/>
              <a:gd name="connsiteX3" fmla="*/ 852163 w 1822248"/>
              <a:gd name="connsiteY3" fmla="*/ 504502 h 786844"/>
              <a:gd name="connsiteX4" fmla="*/ 877842 w 1822248"/>
              <a:gd name="connsiteY4" fmla="*/ 199832 h 786844"/>
              <a:gd name="connsiteX5" fmla="*/ 1211088 w 1822248"/>
              <a:gd name="connsiteY5" fmla="*/ 177049 h 786844"/>
              <a:gd name="connsiteX6" fmla="*/ 1797456 w 1822248"/>
              <a:gd name="connsiteY6" fmla="*/ 162312 h 786844"/>
              <a:gd name="connsiteX7" fmla="*/ 1809877 w 1822248"/>
              <a:gd name="connsiteY7" fmla="*/ 0 h 786844"/>
              <a:gd name="connsiteX8" fmla="*/ 1822170 w 1822248"/>
              <a:gd name="connsiteY8" fmla="*/ 303899 h 786844"/>
              <a:gd name="connsiteX9" fmla="*/ 1796555 w 1822248"/>
              <a:gd name="connsiteY9" fmla="*/ 671319 h 786844"/>
              <a:gd name="connsiteX10" fmla="*/ 909186 w 1822248"/>
              <a:gd name="connsiteY10" fmla="*/ 687472 h 786844"/>
              <a:gd name="connsiteX11" fmla="*/ 838842 w 1822248"/>
              <a:gd name="connsiteY11" fmla="*/ 780149 h 786844"/>
              <a:gd name="connsiteX12" fmla="*/ 246170 w 1822248"/>
              <a:gd name="connsiteY12" fmla="*/ 786844 h 786844"/>
              <a:gd name="connsiteX13" fmla="*/ 0 w 1822248"/>
              <a:gd name="connsiteY13" fmla="*/ 563907 h 786844"/>
              <a:gd name="connsiteX14" fmla="*/ 706780 w 1822248"/>
              <a:gd name="connsiteY14" fmla="*/ 546787 h 786844"/>
              <a:gd name="connsiteX0" fmla="*/ 706780 w 1822248"/>
              <a:gd name="connsiteY0" fmla="*/ 546787 h 786844"/>
              <a:gd name="connsiteX1" fmla="*/ 330348 w 1822248"/>
              <a:gd name="connsiteY1" fmla="*/ 553929 h 786844"/>
              <a:gd name="connsiteX2" fmla="*/ 501283 w 1822248"/>
              <a:gd name="connsiteY2" fmla="*/ 515443 h 786844"/>
              <a:gd name="connsiteX3" fmla="*/ 852163 w 1822248"/>
              <a:gd name="connsiteY3" fmla="*/ 504502 h 786844"/>
              <a:gd name="connsiteX4" fmla="*/ 877842 w 1822248"/>
              <a:gd name="connsiteY4" fmla="*/ 199832 h 786844"/>
              <a:gd name="connsiteX5" fmla="*/ 1211088 w 1822248"/>
              <a:gd name="connsiteY5" fmla="*/ 177049 h 786844"/>
              <a:gd name="connsiteX6" fmla="*/ 1797456 w 1822248"/>
              <a:gd name="connsiteY6" fmla="*/ 162312 h 786844"/>
              <a:gd name="connsiteX7" fmla="*/ 1809877 w 1822248"/>
              <a:gd name="connsiteY7" fmla="*/ 0 h 786844"/>
              <a:gd name="connsiteX8" fmla="*/ 1822170 w 1822248"/>
              <a:gd name="connsiteY8" fmla="*/ 303899 h 786844"/>
              <a:gd name="connsiteX9" fmla="*/ 1796555 w 1822248"/>
              <a:gd name="connsiteY9" fmla="*/ 671319 h 786844"/>
              <a:gd name="connsiteX10" fmla="*/ 840130 w 1822248"/>
              <a:gd name="connsiteY10" fmla="*/ 654135 h 786844"/>
              <a:gd name="connsiteX11" fmla="*/ 838842 w 1822248"/>
              <a:gd name="connsiteY11" fmla="*/ 780149 h 786844"/>
              <a:gd name="connsiteX12" fmla="*/ 246170 w 1822248"/>
              <a:gd name="connsiteY12" fmla="*/ 786844 h 786844"/>
              <a:gd name="connsiteX13" fmla="*/ 0 w 1822248"/>
              <a:gd name="connsiteY13" fmla="*/ 563907 h 786844"/>
              <a:gd name="connsiteX14" fmla="*/ 706780 w 1822248"/>
              <a:gd name="connsiteY14" fmla="*/ 546787 h 786844"/>
              <a:gd name="connsiteX0" fmla="*/ 706780 w 1822248"/>
              <a:gd name="connsiteY0" fmla="*/ 546787 h 786844"/>
              <a:gd name="connsiteX1" fmla="*/ 330348 w 1822248"/>
              <a:gd name="connsiteY1" fmla="*/ 553929 h 786844"/>
              <a:gd name="connsiteX2" fmla="*/ 501283 w 1822248"/>
              <a:gd name="connsiteY2" fmla="*/ 515443 h 786844"/>
              <a:gd name="connsiteX3" fmla="*/ 852163 w 1822248"/>
              <a:gd name="connsiteY3" fmla="*/ 504502 h 786844"/>
              <a:gd name="connsiteX4" fmla="*/ 877842 w 1822248"/>
              <a:gd name="connsiteY4" fmla="*/ 199832 h 786844"/>
              <a:gd name="connsiteX5" fmla="*/ 1211088 w 1822248"/>
              <a:gd name="connsiteY5" fmla="*/ 177049 h 786844"/>
              <a:gd name="connsiteX6" fmla="*/ 1797456 w 1822248"/>
              <a:gd name="connsiteY6" fmla="*/ 162312 h 786844"/>
              <a:gd name="connsiteX7" fmla="*/ 1809877 w 1822248"/>
              <a:gd name="connsiteY7" fmla="*/ 0 h 786844"/>
              <a:gd name="connsiteX8" fmla="*/ 1822170 w 1822248"/>
              <a:gd name="connsiteY8" fmla="*/ 303899 h 786844"/>
              <a:gd name="connsiteX9" fmla="*/ 1796555 w 1822248"/>
              <a:gd name="connsiteY9" fmla="*/ 671319 h 786844"/>
              <a:gd name="connsiteX10" fmla="*/ 871086 w 1822248"/>
              <a:gd name="connsiteY10" fmla="*/ 694616 h 786844"/>
              <a:gd name="connsiteX11" fmla="*/ 838842 w 1822248"/>
              <a:gd name="connsiteY11" fmla="*/ 780149 h 786844"/>
              <a:gd name="connsiteX12" fmla="*/ 246170 w 1822248"/>
              <a:gd name="connsiteY12" fmla="*/ 786844 h 786844"/>
              <a:gd name="connsiteX13" fmla="*/ 0 w 1822248"/>
              <a:gd name="connsiteY13" fmla="*/ 563907 h 786844"/>
              <a:gd name="connsiteX14" fmla="*/ 706780 w 1822248"/>
              <a:gd name="connsiteY14" fmla="*/ 546787 h 786844"/>
              <a:gd name="connsiteX0" fmla="*/ 706780 w 1822248"/>
              <a:gd name="connsiteY0" fmla="*/ 546787 h 787293"/>
              <a:gd name="connsiteX1" fmla="*/ 330348 w 1822248"/>
              <a:gd name="connsiteY1" fmla="*/ 553929 h 787293"/>
              <a:gd name="connsiteX2" fmla="*/ 501283 w 1822248"/>
              <a:gd name="connsiteY2" fmla="*/ 515443 h 787293"/>
              <a:gd name="connsiteX3" fmla="*/ 852163 w 1822248"/>
              <a:gd name="connsiteY3" fmla="*/ 504502 h 787293"/>
              <a:gd name="connsiteX4" fmla="*/ 877842 w 1822248"/>
              <a:gd name="connsiteY4" fmla="*/ 199832 h 787293"/>
              <a:gd name="connsiteX5" fmla="*/ 1211088 w 1822248"/>
              <a:gd name="connsiteY5" fmla="*/ 177049 h 787293"/>
              <a:gd name="connsiteX6" fmla="*/ 1797456 w 1822248"/>
              <a:gd name="connsiteY6" fmla="*/ 162312 h 787293"/>
              <a:gd name="connsiteX7" fmla="*/ 1809877 w 1822248"/>
              <a:gd name="connsiteY7" fmla="*/ 0 h 787293"/>
              <a:gd name="connsiteX8" fmla="*/ 1822170 w 1822248"/>
              <a:gd name="connsiteY8" fmla="*/ 303899 h 787293"/>
              <a:gd name="connsiteX9" fmla="*/ 1796555 w 1822248"/>
              <a:gd name="connsiteY9" fmla="*/ 671319 h 787293"/>
              <a:gd name="connsiteX10" fmla="*/ 871086 w 1822248"/>
              <a:gd name="connsiteY10" fmla="*/ 694616 h 787293"/>
              <a:gd name="connsiteX11" fmla="*/ 850749 w 1822248"/>
              <a:gd name="connsiteY11" fmla="*/ 787293 h 787293"/>
              <a:gd name="connsiteX12" fmla="*/ 246170 w 1822248"/>
              <a:gd name="connsiteY12" fmla="*/ 786844 h 787293"/>
              <a:gd name="connsiteX13" fmla="*/ 0 w 1822248"/>
              <a:gd name="connsiteY13" fmla="*/ 563907 h 787293"/>
              <a:gd name="connsiteX14" fmla="*/ 706780 w 1822248"/>
              <a:gd name="connsiteY14" fmla="*/ 546787 h 787293"/>
              <a:gd name="connsiteX0" fmla="*/ 706780 w 1822248"/>
              <a:gd name="connsiteY0" fmla="*/ 546787 h 787293"/>
              <a:gd name="connsiteX1" fmla="*/ 330348 w 1822248"/>
              <a:gd name="connsiteY1" fmla="*/ 553929 h 787293"/>
              <a:gd name="connsiteX2" fmla="*/ 501283 w 1822248"/>
              <a:gd name="connsiteY2" fmla="*/ 515443 h 787293"/>
              <a:gd name="connsiteX3" fmla="*/ 861688 w 1822248"/>
              <a:gd name="connsiteY3" fmla="*/ 504502 h 787293"/>
              <a:gd name="connsiteX4" fmla="*/ 877842 w 1822248"/>
              <a:gd name="connsiteY4" fmla="*/ 199832 h 787293"/>
              <a:gd name="connsiteX5" fmla="*/ 1211088 w 1822248"/>
              <a:gd name="connsiteY5" fmla="*/ 177049 h 787293"/>
              <a:gd name="connsiteX6" fmla="*/ 1797456 w 1822248"/>
              <a:gd name="connsiteY6" fmla="*/ 162312 h 787293"/>
              <a:gd name="connsiteX7" fmla="*/ 1809877 w 1822248"/>
              <a:gd name="connsiteY7" fmla="*/ 0 h 787293"/>
              <a:gd name="connsiteX8" fmla="*/ 1822170 w 1822248"/>
              <a:gd name="connsiteY8" fmla="*/ 303899 h 787293"/>
              <a:gd name="connsiteX9" fmla="*/ 1796555 w 1822248"/>
              <a:gd name="connsiteY9" fmla="*/ 671319 h 787293"/>
              <a:gd name="connsiteX10" fmla="*/ 871086 w 1822248"/>
              <a:gd name="connsiteY10" fmla="*/ 694616 h 787293"/>
              <a:gd name="connsiteX11" fmla="*/ 850749 w 1822248"/>
              <a:gd name="connsiteY11" fmla="*/ 787293 h 787293"/>
              <a:gd name="connsiteX12" fmla="*/ 246170 w 1822248"/>
              <a:gd name="connsiteY12" fmla="*/ 786844 h 787293"/>
              <a:gd name="connsiteX13" fmla="*/ 0 w 1822248"/>
              <a:gd name="connsiteY13" fmla="*/ 563907 h 787293"/>
              <a:gd name="connsiteX14" fmla="*/ 706780 w 1822248"/>
              <a:gd name="connsiteY14" fmla="*/ 546787 h 787293"/>
              <a:gd name="connsiteX0" fmla="*/ 706780 w 1822248"/>
              <a:gd name="connsiteY0" fmla="*/ 546787 h 787293"/>
              <a:gd name="connsiteX1" fmla="*/ 330348 w 1822248"/>
              <a:gd name="connsiteY1" fmla="*/ 553929 h 787293"/>
              <a:gd name="connsiteX2" fmla="*/ 501283 w 1822248"/>
              <a:gd name="connsiteY2" fmla="*/ 515443 h 787293"/>
              <a:gd name="connsiteX3" fmla="*/ 861688 w 1822248"/>
              <a:gd name="connsiteY3" fmla="*/ 504502 h 787293"/>
              <a:gd name="connsiteX4" fmla="*/ 884986 w 1822248"/>
              <a:gd name="connsiteY4" fmla="*/ 199832 h 787293"/>
              <a:gd name="connsiteX5" fmla="*/ 1211088 w 1822248"/>
              <a:gd name="connsiteY5" fmla="*/ 177049 h 787293"/>
              <a:gd name="connsiteX6" fmla="*/ 1797456 w 1822248"/>
              <a:gd name="connsiteY6" fmla="*/ 162312 h 787293"/>
              <a:gd name="connsiteX7" fmla="*/ 1809877 w 1822248"/>
              <a:gd name="connsiteY7" fmla="*/ 0 h 787293"/>
              <a:gd name="connsiteX8" fmla="*/ 1822170 w 1822248"/>
              <a:gd name="connsiteY8" fmla="*/ 303899 h 787293"/>
              <a:gd name="connsiteX9" fmla="*/ 1796555 w 1822248"/>
              <a:gd name="connsiteY9" fmla="*/ 671319 h 787293"/>
              <a:gd name="connsiteX10" fmla="*/ 871086 w 1822248"/>
              <a:gd name="connsiteY10" fmla="*/ 694616 h 787293"/>
              <a:gd name="connsiteX11" fmla="*/ 850749 w 1822248"/>
              <a:gd name="connsiteY11" fmla="*/ 787293 h 787293"/>
              <a:gd name="connsiteX12" fmla="*/ 246170 w 1822248"/>
              <a:gd name="connsiteY12" fmla="*/ 786844 h 787293"/>
              <a:gd name="connsiteX13" fmla="*/ 0 w 1822248"/>
              <a:gd name="connsiteY13" fmla="*/ 563907 h 787293"/>
              <a:gd name="connsiteX14" fmla="*/ 706780 w 1822248"/>
              <a:gd name="connsiteY14" fmla="*/ 546787 h 787293"/>
              <a:gd name="connsiteX0" fmla="*/ 706780 w 1822248"/>
              <a:gd name="connsiteY0" fmla="*/ 546787 h 787293"/>
              <a:gd name="connsiteX1" fmla="*/ 330348 w 1822248"/>
              <a:gd name="connsiteY1" fmla="*/ 553929 h 787293"/>
              <a:gd name="connsiteX2" fmla="*/ 501283 w 1822248"/>
              <a:gd name="connsiteY2" fmla="*/ 515443 h 787293"/>
              <a:gd name="connsiteX3" fmla="*/ 873594 w 1822248"/>
              <a:gd name="connsiteY3" fmla="*/ 504502 h 787293"/>
              <a:gd name="connsiteX4" fmla="*/ 884986 w 1822248"/>
              <a:gd name="connsiteY4" fmla="*/ 199832 h 787293"/>
              <a:gd name="connsiteX5" fmla="*/ 1211088 w 1822248"/>
              <a:gd name="connsiteY5" fmla="*/ 177049 h 787293"/>
              <a:gd name="connsiteX6" fmla="*/ 1797456 w 1822248"/>
              <a:gd name="connsiteY6" fmla="*/ 162312 h 787293"/>
              <a:gd name="connsiteX7" fmla="*/ 1809877 w 1822248"/>
              <a:gd name="connsiteY7" fmla="*/ 0 h 787293"/>
              <a:gd name="connsiteX8" fmla="*/ 1822170 w 1822248"/>
              <a:gd name="connsiteY8" fmla="*/ 303899 h 787293"/>
              <a:gd name="connsiteX9" fmla="*/ 1796555 w 1822248"/>
              <a:gd name="connsiteY9" fmla="*/ 671319 h 787293"/>
              <a:gd name="connsiteX10" fmla="*/ 871086 w 1822248"/>
              <a:gd name="connsiteY10" fmla="*/ 694616 h 787293"/>
              <a:gd name="connsiteX11" fmla="*/ 850749 w 1822248"/>
              <a:gd name="connsiteY11" fmla="*/ 787293 h 787293"/>
              <a:gd name="connsiteX12" fmla="*/ 246170 w 1822248"/>
              <a:gd name="connsiteY12" fmla="*/ 786844 h 787293"/>
              <a:gd name="connsiteX13" fmla="*/ 0 w 1822248"/>
              <a:gd name="connsiteY13" fmla="*/ 563907 h 787293"/>
              <a:gd name="connsiteX14" fmla="*/ 706780 w 1822248"/>
              <a:gd name="connsiteY14" fmla="*/ 546787 h 787293"/>
              <a:gd name="connsiteX0" fmla="*/ 706780 w 1822248"/>
              <a:gd name="connsiteY0" fmla="*/ 546787 h 787293"/>
              <a:gd name="connsiteX1" fmla="*/ 330348 w 1822248"/>
              <a:gd name="connsiteY1" fmla="*/ 553929 h 787293"/>
              <a:gd name="connsiteX2" fmla="*/ 501283 w 1822248"/>
              <a:gd name="connsiteY2" fmla="*/ 515443 h 787293"/>
              <a:gd name="connsiteX3" fmla="*/ 873594 w 1822248"/>
              <a:gd name="connsiteY3" fmla="*/ 504502 h 787293"/>
              <a:gd name="connsiteX4" fmla="*/ 892130 w 1822248"/>
              <a:gd name="connsiteY4" fmla="*/ 199832 h 787293"/>
              <a:gd name="connsiteX5" fmla="*/ 1211088 w 1822248"/>
              <a:gd name="connsiteY5" fmla="*/ 177049 h 787293"/>
              <a:gd name="connsiteX6" fmla="*/ 1797456 w 1822248"/>
              <a:gd name="connsiteY6" fmla="*/ 162312 h 787293"/>
              <a:gd name="connsiteX7" fmla="*/ 1809877 w 1822248"/>
              <a:gd name="connsiteY7" fmla="*/ 0 h 787293"/>
              <a:gd name="connsiteX8" fmla="*/ 1822170 w 1822248"/>
              <a:gd name="connsiteY8" fmla="*/ 303899 h 787293"/>
              <a:gd name="connsiteX9" fmla="*/ 1796555 w 1822248"/>
              <a:gd name="connsiteY9" fmla="*/ 671319 h 787293"/>
              <a:gd name="connsiteX10" fmla="*/ 871086 w 1822248"/>
              <a:gd name="connsiteY10" fmla="*/ 694616 h 787293"/>
              <a:gd name="connsiteX11" fmla="*/ 850749 w 1822248"/>
              <a:gd name="connsiteY11" fmla="*/ 787293 h 787293"/>
              <a:gd name="connsiteX12" fmla="*/ 246170 w 1822248"/>
              <a:gd name="connsiteY12" fmla="*/ 786844 h 787293"/>
              <a:gd name="connsiteX13" fmla="*/ 0 w 1822248"/>
              <a:gd name="connsiteY13" fmla="*/ 563907 h 787293"/>
              <a:gd name="connsiteX14" fmla="*/ 706780 w 1822248"/>
              <a:gd name="connsiteY14" fmla="*/ 546787 h 787293"/>
              <a:gd name="connsiteX0" fmla="*/ 706780 w 1822248"/>
              <a:gd name="connsiteY0" fmla="*/ 546787 h 787293"/>
              <a:gd name="connsiteX1" fmla="*/ 330348 w 1822248"/>
              <a:gd name="connsiteY1" fmla="*/ 553929 h 787293"/>
              <a:gd name="connsiteX2" fmla="*/ 501283 w 1822248"/>
              <a:gd name="connsiteY2" fmla="*/ 515443 h 787293"/>
              <a:gd name="connsiteX3" fmla="*/ 873594 w 1822248"/>
              <a:gd name="connsiteY3" fmla="*/ 504502 h 787293"/>
              <a:gd name="connsiteX4" fmla="*/ 892130 w 1822248"/>
              <a:gd name="connsiteY4" fmla="*/ 199832 h 787293"/>
              <a:gd name="connsiteX5" fmla="*/ 1211088 w 1822248"/>
              <a:gd name="connsiteY5" fmla="*/ 177049 h 787293"/>
              <a:gd name="connsiteX6" fmla="*/ 1797456 w 1822248"/>
              <a:gd name="connsiteY6" fmla="*/ 162312 h 787293"/>
              <a:gd name="connsiteX7" fmla="*/ 1821784 w 1822248"/>
              <a:gd name="connsiteY7" fmla="*/ 0 h 787293"/>
              <a:gd name="connsiteX8" fmla="*/ 1822170 w 1822248"/>
              <a:gd name="connsiteY8" fmla="*/ 303899 h 787293"/>
              <a:gd name="connsiteX9" fmla="*/ 1796555 w 1822248"/>
              <a:gd name="connsiteY9" fmla="*/ 671319 h 787293"/>
              <a:gd name="connsiteX10" fmla="*/ 871086 w 1822248"/>
              <a:gd name="connsiteY10" fmla="*/ 694616 h 787293"/>
              <a:gd name="connsiteX11" fmla="*/ 850749 w 1822248"/>
              <a:gd name="connsiteY11" fmla="*/ 787293 h 787293"/>
              <a:gd name="connsiteX12" fmla="*/ 246170 w 1822248"/>
              <a:gd name="connsiteY12" fmla="*/ 786844 h 787293"/>
              <a:gd name="connsiteX13" fmla="*/ 0 w 1822248"/>
              <a:gd name="connsiteY13" fmla="*/ 563907 h 787293"/>
              <a:gd name="connsiteX14" fmla="*/ 706780 w 1822248"/>
              <a:gd name="connsiteY14" fmla="*/ 546787 h 787293"/>
              <a:gd name="connsiteX0" fmla="*/ 706780 w 1846025"/>
              <a:gd name="connsiteY0" fmla="*/ 546787 h 787293"/>
              <a:gd name="connsiteX1" fmla="*/ 330348 w 1846025"/>
              <a:gd name="connsiteY1" fmla="*/ 553929 h 787293"/>
              <a:gd name="connsiteX2" fmla="*/ 501283 w 1846025"/>
              <a:gd name="connsiteY2" fmla="*/ 515443 h 787293"/>
              <a:gd name="connsiteX3" fmla="*/ 873594 w 1846025"/>
              <a:gd name="connsiteY3" fmla="*/ 504502 h 787293"/>
              <a:gd name="connsiteX4" fmla="*/ 892130 w 1846025"/>
              <a:gd name="connsiteY4" fmla="*/ 199832 h 787293"/>
              <a:gd name="connsiteX5" fmla="*/ 1211088 w 1846025"/>
              <a:gd name="connsiteY5" fmla="*/ 177049 h 787293"/>
              <a:gd name="connsiteX6" fmla="*/ 1797456 w 1846025"/>
              <a:gd name="connsiteY6" fmla="*/ 162312 h 787293"/>
              <a:gd name="connsiteX7" fmla="*/ 1821784 w 1846025"/>
              <a:gd name="connsiteY7" fmla="*/ 0 h 787293"/>
              <a:gd name="connsiteX8" fmla="*/ 1845982 w 1846025"/>
              <a:gd name="connsiteY8" fmla="*/ 303899 h 787293"/>
              <a:gd name="connsiteX9" fmla="*/ 1796555 w 1846025"/>
              <a:gd name="connsiteY9" fmla="*/ 671319 h 787293"/>
              <a:gd name="connsiteX10" fmla="*/ 871086 w 1846025"/>
              <a:gd name="connsiteY10" fmla="*/ 694616 h 787293"/>
              <a:gd name="connsiteX11" fmla="*/ 850749 w 1846025"/>
              <a:gd name="connsiteY11" fmla="*/ 787293 h 787293"/>
              <a:gd name="connsiteX12" fmla="*/ 246170 w 1846025"/>
              <a:gd name="connsiteY12" fmla="*/ 786844 h 787293"/>
              <a:gd name="connsiteX13" fmla="*/ 0 w 1846025"/>
              <a:gd name="connsiteY13" fmla="*/ 563907 h 787293"/>
              <a:gd name="connsiteX14" fmla="*/ 706780 w 1846025"/>
              <a:gd name="connsiteY14" fmla="*/ 546787 h 787293"/>
              <a:gd name="connsiteX0" fmla="*/ 706780 w 1846045"/>
              <a:gd name="connsiteY0" fmla="*/ 546787 h 787293"/>
              <a:gd name="connsiteX1" fmla="*/ 330348 w 1846045"/>
              <a:gd name="connsiteY1" fmla="*/ 553929 h 787293"/>
              <a:gd name="connsiteX2" fmla="*/ 501283 w 1846045"/>
              <a:gd name="connsiteY2" fmla="*/ 515443 h 787293"/>
              <a:gd name="connsiteX3" fmla="*/ 873594 w 1846045"/>
              <a:gd name="connsiteY3" fmla="*/ 504502 h 787293"/>
              <a:gd name="connsiteX4" fmla="*/ 892130 w 1846045"/>
              <a:gd name="connsiteY4" fmla="*/ 199832 h 787293"/>
              <a:gd name="connsiteX5" fmla="*/ 1211088 w 1846045"/>
              <a:gd name="connsiteY5" fmla="*/ 177049 h 787293"/>
              <a:gd name="connsiteX6" fmla="*/ 1797456 w 1846045"/>
              <a:gd name="connsiteY6" fmla="*/ 162312 h 787293"/>
              <a:gd name="connsiteX7" fmla="*/ 1821784 w 1846045"/>
              <a:gd name="connsiteY7" fmla="*/ 0 h 787293"/>
              <a:gd name="connsiteX8" fmla="*/ 1845982 w 1846045"/>
              <a:gd name="connsiteY8" fmla="*/ 303899 h 787293"/>
              <a:gd name="connsiteX9" fmla="*/ 1813223 w 1846045"/>
              <a:gd name="connsiteY9" fmla="*/ 673700 h 787293"/>
              <a:gd name="connsiteX10" fmla="*/ 871086 w 1846045"/>
              <a:gd name="connsiteY10" fmla="*/ 694616 h 787293"/>
              <a:gd name="connsiteX11" fmla="*/ 850749 w 1846045"/>
              <a:gd name="connsiteY11" fmla="*/ 787293 h 787293"/>
              <a:gd name="connsiteX12" fmla="*/ 246170 w 1846045"/>
              <a:gd name="connsiteY12" fmla="*/ 786844 h 787293"/>
              <a:gd name="connsiteX13" fmla="*/ 0 w 1846045"/>
              <a:gd name="connsiteY13" fmla="*/ 563907 h 787293"/>
              <a:gd name="connsiteX14" fmla="*/ 706780 w 1846045"/>
              <a:gd name="connsiteY14" fmla="*/ 546787 h 787293"/>
              <a:gd name="connsiteX0" fmla="*/ 706780 w 1846045"/>
              <a:gd name="connsiteY0" fmla="*/ 546787 h 787293"/>
              <a:gd name="connsiteX1" fmla="*/ 330348 w 1846045"/>
              <a:gd name="connsiteY1" fmla="*/ 553929 h 787293"/>
              <a:gd name="connsiteX2" fmla="*/ 501283 w 1846045"/>
              <a:gd name="connsiteY2" fmla="*/ 515443 h 787293"/>
              <a:gd name="connsiteX3" fmla="*/ 873594 w 1846045"/>
              <a:gd name="connsiteY3" fmla="*/ 504502 h 787293"/>
              <a:gd name="connsiteX4" fmla="*/ 892130 w 1846045"/>
              <a:gd name="connsiteY4" fmla="*/ 199832 h 787293"/>
              <a:gd name="connsiteX5" fmla="*/ 1211088 w 1846045"/>
              <a:gd name="connsiteY5" fmla="*/ 177049 h 787293"/>
              <a:gd name="connsiteX6" fmla="*/ 1797456 w 1846045"/>
              <a:gd name="connsiteY6" fmla="*/ 162312 h 787293"/>
              <a:gd name="connsiteX7" fmla="*/ 1821784 w 1846045"/>
              <a:gd name="connsiteY7" fmla="*/ 0 h 787293"/>
              <a:gd name="connsiteX8" fmla="*/ 1845982 w 1846045"/>
              <a:gd name="connsiteY8" fmla="*/ 303899 h 787293"/>
              <a:gd name="connsiteX9" fmla="*/ 1813223 w 1846045"/>
              <a:gd name="connsiteY9" fmla="*/ 673700 h 787293"/>
              <a:gd name="connsiteX10" fmla="*/ 885374 w 1846045"/>
              <a:gd name="connsiteY10" fmla="*/ 694616 h 787293"/>
              <a:gd name="connsiteX11" fmla="*/ 850749 w 1846045"/>
              <a:gd name="connsiteY11" fmla="*/ 787293 h 787293"/>
              <a:gd name="connsiteX12" fmla="*/ 246170 w 1846045"/>
              <a:gd name="connsiteY12" fmla="*/ 786844 h 787293"/>
              <a:gd name="connsiteX13" fmla="*/ 0 w 1846045"/>
              <a:gd name="connsiteY13" fmla="*/ 563907 h 787293"/>
              <a:gd name="connsiteX14" fmla="*/ 706780 w 1846045"/>
              <a:gd name="connsiteY14" fmla="*/ 546787 h 787293"/>
              <a:gd name="connsiteX0" fmla="*/ 706780 w 1846045"/>
              <a:gd name="connsiteY0" fmla="*/ 546787 h 789674"/>
              <a:gd name="connsiteX1" fmla="*/ 330348 w 1846045"/>
              <a:gd name="connsiteY1" fmla="*/ 553929 h 789674"/>
              <a:gd name="connsiteX2" fmla="*/ 501283 w 1846045"/>
              <a:gd name="connsiteY2" fmla="*/ 515443 h 789674"/>
              <a:gd name="connsiteX3" fmla="*/ 873594 w 1846045"/>
              <a:gd name="connsiteY3" fmla="*/ 504502 h 789674"/>
              <a:gd name="connsiteX4" fmla="*/ 892130 w 1846045"/>
              <a:gd name="connsiteY4" fmla="*/ 199832 h 789674"/>
              <a:gd name="connsiteX5" fmla="*/ 1211088 w 1846045"/>
              <a:gd name="connsiteY5" fmla="*/ 177049 h 789674"/>
              <a:gd name="connsiteX6" fmla="*/ 1797456 w 1846045"/>
              <a:gd name="connsiteY6" fmla="*/ 162312 h 789674"/>
              <a:gd name="connsiteX7" fmla="*/ 1821784 w 1846045"/>
              <a:gd name="connsiteY7" fmla="*/ 0 h 789674"/>
              <a:gd name="connsiteX8" fmla="*/ 1845982 w 1846045"/>
              <a:gd name="connsiteY8" fmla="*/ 303899 h 789674"/>
              <a:gd name="connsiteX9" fmla="*/ 1813223 w 1846045"/>
              <a:gd name="connsiteY9" fmla="*/ 673700 h 789674"/>
              <a:gd name="connsiteX10" fmla="*/ 885374 w 1846045"/>
              <a:gd name="connsiteY10" fmla="*/ 694616 h 789674"/>
              <a:gd name="connsiteX11" fmla="*/ 869799 w 1846045"/>
              <a:gd name="connsiteY11" fmla="*/ 789674 h 789674"/>
              <a:gd name="connsiteX12" fmla="*/ 246170 w 1846045"/>
              <a:gd name="connsiteY12" fmla="*/ 786844 h 789674"/>
              <a:gd name="connsiteX13" fmla="*/ 0 w 1846045"/>
              <a:gd name="connsiteY13" fmla="*/ 563907 h 789674"/>
              <a:gd name="connsiteX14" fmla="*/ 706780 w 1846045"/>
              <a:gd name="connsiteY14" fmla="*/ 546787 h 789674"/>
              <a:gd name="connsiteX0" fmla="*/ 706780 w 1846045"/>
              <a:gd name="connsiteY0" fmla="*/ 546787 h 789674"/>
              <a:gd name="connsiteX1" fmla="*/ 330348 w 1846045"/>
              <a:gd name="connsiteY1" fmla="*/ 553929 h 789674"/>
              <a:gd name="connsiteX2" fmla="*/ 501283 w 1846045"/>
              <a:gd name="connsiteY2" fmla="*/ 515443 h 789674"/>
              <a:gd name="connsiteX3" fmla="*/ 873594 w 1846045"/>
              <a:gd name="connsiteY3" fmla="*/ 504502 h 789674"/>
              <a:gd name="connsiteX4" fmla="*/ 892130 w 1846045"/>
              <a:gd name="connsiteY4" fmla="*/ 199832 h 789674"/>
              <a:gd name="connsiteX5" fmla="*/ 1211088 w 1846045"/>
              <a:gd name="connsiteY5" fmla="*/ 177049 h 789674"/>
              <a:gd name="connsiteX6" fmla="*/ 1797456 w 1846045"/>
              <a:gd name="connsiteY6" fmla="*/ 162312 h 789674"/>
              <a:gd name="connsiteX7" fmla="*/ 1821784 w 1846045"/>
              <a:gd name="connsiteY7" fmla="*/ 0 h 789674"/>
              <a:gd name="connsiteX8" fmla="*/ 1845982 w 1846045"/>
              <a:gd name="connsiteY8" fmla="*/ 303899 h 789674"/>
              <a:gd name="connsiteX9" fmla="*/ 1813223 w 1846045"/>
              <a:gd name="connsiteY9" fmla="*/ 673700 h 789674"/>
              <a:gd name="connsiteX10" fmla="*/ 885374 w 1846045"/>
              <a:gd name="connsiteY10" fmla="*/ 694616 h 789674"/>
              <a:gd name="connsiteX11" fmla="*/ 869799 w 1846045"/>
              <a:gd name="connsiteY11" fmla="*/ 789674 h 789674"/>
              <a:gd name="connsiteX12" fmla="*/ 258076 w 1846045"/>
              <a:gd name="connsiteY12" fmla="*/ 789225 h 789674"/>
              <a:gd name="connsiteX13" fmla="*/ 0 w 1846045"/>
              <a:gd name="connsiteY13" fmla="*/ 563907 h 789674"/>
              <a:gd name="connsiteX14" fmla="*/ 706780 w 1846045"/>
              <a:gd name="connsiteY14" fmla="*/ 546787 h 789674"/>
              <a:gd name="connsiteX0" fmla="*/ 692493 w 1831758"/>
              <a:gd name="connsiteY0" fmla="*/ 546787 h 789674"/>
              <a:gd name="connsiteX1" fmla="*/ 316061 w 1831758"/>
              <a:gd name="connsiteY1" fmla="*/ 553929 h 789674"/>
              <a:gd name="connsiteX2" fmla="*/ 486996 w 1831758"/>
              <a:gd name="connsiteY2" fmla="*/ 515443 h 789674"/>
              <a:gd name="connsiteX3" fmla="*/ 859307 w 1831758"/>
              <a:gd name="connsiteY3" fmla="*/ 504502 h 789674"/>
              <a:gd name="connsiteX4" fmla="*/ 877843 w 1831758"/>
              <a:gd name="connsiteY4" fmla="*/ 199832 h 789674"/>
              <a:gd name="connsiteX5" fmla="*/ 1196801 w 1831758"/>
              <a:gd name="connsiteY5" fmla="*/ 177049 h 789674"/>
              <a:gd name="connsiteX6" fmla="*/ 1783169 w 1831758"/>
              <a:gd name="connsiteY6" fmla="*/ 162312 h 789674"/>
              <a:gd name="connsiteX7" fmla="*/ 1807497 w 1831758"/>
              <a:gd name="connsiteY7" fmla="*/ 0 h 789674"/>
              <a:gd name="connsiteX8" fmla="*/ 1831695 w 1831758"/>
              <a:gd name="connsiteY8" fmla="*/ 303899 h 789674"/>
              <a:gd name="connsiteX9" fmla="*/ 1798936 w 1831758"/>
              <a:gd name="connsiteY9" fmla="*/ 673700 h 789674"/>
              <a:gd name="connsiteX10" fmla="*/ 871087 w 1831758"/>
              <a:gd name="connsiteY10" fmla="*/ 694616 h 789674"/>
              <a:gd name="connsiteX11" fmla="*/ 855512 w 1831758"/>
              <a:gd name="connsiteY11" fmla="*/ 789674 h 789674"/>
              <a:gd name="connsiteX12" fmla="*/ 243789 w 1831758"/>
              <a:gd name="connsiteY12" fmla="*/ 789225 h 789674"/>
              <a:gd name="connsiteX13" fmla="*/ 0 w 1831758"/>
              <a:gd name="connsiteY13" fmla="*/ 563907 h 789674"/>
              <a:gd name="connsiteX14" fmla="*/ 692493 w 1831758"/>
              <a:gd name="connsiteY14" fmla="*/ 546787 h 789674"/>
              <a:gd name="connsiteX0" fmla="*/ 692493 w 1831758"/>
              <a:gd name="connsiteY0" fmla="*/ 546787 h 789674"/>
              <a:gd name="connsiteX1" fmla="*/ 316061 w 1831758"/>
              <a:gd name="connsiteY1" fmla="*/ 553929 h 789674"/>
              <a:gd name="connsiteX2" fmla="*/ 486996 w 1831758"/>
              <a:gd name="connsiteY2" fmla="*/ 515443 h 789674"/>
              <a:gd name="connsiteX3" fmla="*/ 833113 w 1831758"/>
              <a:gd name="connsiteY3" fmla="*/ 504502 h 789674"/>
              <a:gd name="connsiteX4" fmla="*/ 877843 w 1831758"/>
              <a:gd name="connsiteY4" fmla="*/ 199832 h 789674"/>
              <a:gd name="connsiteX5" fmla="*/ 1196801 w 1831758"/>
              <a:gd name="connsiteY5" fmla="*/ 177049 h 789674"/>
              <a:gd name="connsiteX6" fmla="*/ 1783169 w 1831758"/>
              <a:gd name="connsiteY6" fmla="*/ 162312 h 789674"/>
              <a:gd name="connsiteX7" fmla="*/ 1807497 w 1831758"/>
              <a:gd name="connsiteY7" fmla="*/ 0 h 789674"/>
              <a:gd name="connsiteX8" fmla="*/ 1831695 w 1831758"/>
              <a:gd name="connsiteY8" fmla="*/ 303899 h 789674"/>
              <a:gd name="connsiteX9" fmla="*/ 1798936 w 1831758"/>
              <a:gd name="connsiteY9" fmla="*/ 673700 h 789674"/>
              <a:gd name="connsiteX10" fmla="*/ 871087 w 1831758"/>
              <a:gd name="connsiteY10" fmla="*/ 694616 h 789674"/>
              <a:gd name="connsiteX11" fmla="*/ 855512 w 1831758"/>
              <a:gd name="connsiteY11" fmla="*/ 789674 h 789674"/>
              <a:gd name="connsiteX12" fmla="*/ 243789 w 1831758"/>
              <a:gd name="connsiteY12" fmla="*/ 789225 h 789674"/>
              <a:gd name="connsiteX13" fmla="*/ 0 w 1831758"/>
              <a:gd name="connsiteY13" fmla="*/ 563907 h 789674"/>
              <a:gd name="connsiteX14" fmla="*/ 692493 w 1831758"/>
              <a:gd name="connsiteY14" fmla="*/ 546787 h 789674"/>
              <a:gd name="connsiteX0" fmla="*/ 692493 w 1831758"/>
              <a:gd name="connsiteY0" fmla="*/ 546787 h 789674"/>
              <a:gd name="connsiteX1" fmla="*/ 316061 w 1831758"/>
              <a:gd name="connsiteY1" fmla="*/ 553929 h 789674"/>
              <a:gd name="connsiteX2" fmla="*/ 486996 w 1831758"/>
              <a:gd name="connsiteY2" fmla="*/ 515443 h 789674"/>
              <a:gd name="connsiteX3" fmla="*/ 833113 w 1831758"/>
              <a:gd name="connsiteY3" fmla="*/ 504502 h 789674"/>
              <a:gd name="connsiteX4" fmla="*/ 868318 w 1831758"/>
              <a:gd name="connsiteY4" fmla="*/ 199832 h 789674"/>
              <a:gd name="connsiteX5" fmla="*/ 1196801 w 1831758"/>
              <a:gd name="connsiteY5" fmla="*/ 177049 h 789674"/>
              <a:gd name="connsiteX6" fmla="*/ 1783169 w 1831758"/>
              <a:gd name="connsiteY6" fmla="*/ 162312 h 789674"/>
              <a:gd name="connsiteX7" fmla="*/ 1807497 w 1831758"/>
              <a:gd name="connsiteY7" fmla="*/ 0 h 789674"/>
              <a:gd name="connsiteX8" fmla="*/ 1831695 w 1831758"/>
              <a:gd name="connsiteY8" fmla="*/ 303899 h 789674"/>
              <a:gd name="connsiteX9" fmla="*/ 1798936 w 1831758"/>
              <a:gd name="connsiteY9" fmla="*/ 673700 h 789674"/>
              <a:gd name="connsiteX10" fmla="*/ 871087 w 1831758"/>
              <a:gd name="connsiteY10" fmla="*/ 694616 h 789674"/>
              <a:gd name="connsiteX11" fmla="*/ 855512 w 1831758"/>
              <a:gd name="connsiteY11" fmla="*/ 789674 h 789674"/>
              <a:gd name="connsiteX12" fmla="*/ 243789 w 1831758"/>
              <a:gd name="connsiteY12" fmla="*/ 789225 h 789674"/>
              <a:gd name="connsiteX13" fmla="*/ 0 w 1831758"/>
              <a:gd name="connsiteY13" fmla="*/ 563907 h 789674"/>
              <a:gd name="connsiteX14" fmla="*/ 692493 w 1831758"/>
              <a:gd name="connsiteY14" fmla="*/ 546787 h 789674"/>
              <a:gd name="connsiteX0" fmla="*/ 692493 w 1831758"/>
              <a:gd name="connsiteY0" fmla="*/ 546787 h 789674"/>
              <a:gd name="connsiteX1" fmla="*/ 316061 w 1831758"/>
              <a:gd name="connsiteY1" fmla="*/ 553929 h 789674"/>
              <a:gd name="connsiteX2" fmla="*/ 486996 w 1831758"/>
              <a:gd name="connsiteY2" fmla="*/ 515443 h 789674"/>
              <a:gd name="connsiteX3" fmla="*/ 840257 w 1831758"/>
              <a:gd name="connsiteY3" fmla="*/ 499739 h 789674"/>
              <a:gd name="connsiteX4" fmla="*/ 868318 w 1831758"/>
              <a:gd name="connsiteY4" fmla="*/ 199832 h 789674"/>
              <a:gd name="connsiteX5" fmla="*/ 1196801 w 1831758"/>
              <a:gd name="connsiteY5" fmla="*/ 177049 h 789674"/>
              <a:gd name="connsiteX6" fmla="*/ 1783169 w 1831758"/>
              <a:gd name="connsiteY6" fmla="*/ 162312 h 789674"/>
              <a:gd name="connsiteX7" fmla="*/ 1807497 w 1831758"/>
              <a:gd name="connsiteY7" fmla="*/ 0 h 789674"/>
              <a:gd name="connsiteX8" fmla="*/ 1831695 w 1831758"/>
              <a:gd name="connsiteY8" fmla="*/ 303899 h 789674"/>
              <a:gd name="connsiteX9" fmla="*/ 1798936 w 1831758"/>
              <a:gd name="connsiteY9" fmla="*/ 673700 h 789674"/>
              <a:gd name="connsiteX10" fmla="*/ 871087 w 1831758"/>
              <a:gd name="connsiteY10" fmla="*/ 694616 h 789674"/>
              <a:gd name="connsiteX11" fmla="*/ 855512 w 1831758"/>
              <a:gd name="connsiteY11" fmla="*/ 789674 h 789674"/>
              <a:gd name="connsiteX12" fmla="*/ 243789 w 1831758"/>
              <a:gd name="connsiteY12" fmla="*/ 789225 h 789674"/>
              <a:gd name="connsiteX13" fmla="*/ 0 w 1831758"/>
              <a:gd name="connsiteY13" fmla="*/ 563907 h 789674"/>
              <a:gd name="connsiteX14" fmla="*/ 692493 w 1831758"/>
              <a:gd name="connsiteY14" fmla="*/ 546787 h 789674"/>
              <a:gd name="connsiteX0" fmla="*/ 692493 w 1831758"/>
              <a:gd name="connsiteY0" fmla="*/ 551549 h 794436"/>
              <a:gd name="connsiteX1" fmla="*/ 316061 w 1831758"/>
              <a:gd name="connsiteY1" fmla="*/ 558691 h 794436"/>
              <a:gd name="connsiteX2" fmla="*/ 486996 w 1831758"/>
              <a:gd name="connsiteY2" fmla="*/ 520205 h 794436"/>
              <a:gd name="connsiteX3" fmla="*/ 840257 w 1831758"/>
              <a:gd name="connsiteY3" fmla="*/ 504501 h 794436"/>
              <a:gd name="connsiteX4" fmla="*/ 868318 w 1831758"/>
              <a:gd name="connsiteY4" fmla="*/ 204594 h 794436"/>
              <a:gd name="connsiteX5" fmla="*/ 1196801 w 1831758"/>
              <a:gd name="connsiteY5" fmla="*/ 181811 h 794436"/>
              <a:gd name="connsiteX6" fmla="*/ 1783169 w 1831758"/>
              <a:gd name="connsiteY6" fmla="*/ 167074 h 794436"/>
              <a:gd name="connsiteX7" fmla="*/ 1795591 w 1831758"/>
              <a:gd name="connsiteY7" fmla="*/ 0 h 794436"/>
              <a:gd name="connsiteX8" fmla="*/ 1831695 w 1831758"/>
              <a:gd name="connsiteY8" fmla="*/ 308661 h 794436"/>
              <a:gd name="connsiteX9" fmla="*/ 1798936 w 1831758"/>
              <a:gd name="connsiteY9" fmla="*/ 678462 h 794436"/>
              <a:gd name="connsiteX10" fmla="*/ 871087 w 1831758"/>
              <a:gd name="connsiteY10" fmla="*/ 699378 h 794436"/>
              <a:gd name="connsiteX11" fmla="*/ 855512 w 1831758"/>
              <a:gd name="connsiteY11" fmla="*/ 794436 h 794436"/>
              <a:gd name="connsiteX12" fmla="*/ 243789 w 1831758"/>
              <a:gd name="connsiteY12" fmla="*/ 793987 h 794436"/>
              <a:gd name="connsiteX13" fmla="*/ 0 w 1831758"/>
              <a:gd name="connsiteY13" fmla="*/ 568669 h 794436"/>
              <a:gd name="connsiteX14" fmla="*/ 692493 w 1831758"/>
              <a:gd name="connsiteY14" fmla="*/ 551549 h 794436"/>
              <a:gd name="connsiteX0" fmla="*/ 692493 w 1798936"/>
              <a:gd name="connsiteY0" fmla="*/ 551549 h 794436"/>
              <a:gd name="connsiteX1" fmla="*/ 316061 w 1798936"/>
              <a:gd name="connsiteY1" fmla="*/ 558691 h 794436"/>
              <a:gd name="connsiteX2" fmla="*/ 486996 w 1798936"/>
              <a:gd name="connsiteY2" fmla="*/ 520205 h 794436"/>
              <a:gd name="connsiteX3" fmla="*/ 840257 w 1798936"/>
              <a:gd name="connsiteY3" fmla="*/ 504501 h 794436"/>
              <a:gd name="connsiteX4" fmla="*/ 868318 w 1798936"/>
              <a:gd name="connsiteY4" fmla="*/ 204594 h 794436"/>
              <a:gd name="connsiteX5" fmla="*/ 1196801 w 1798936"/>
              <a:gd name="connsiteY5" fmla="*/ 181811 h 794436"/>
              <a:gd name="connsiteX6" fmla="*/ 1783169 w 1798936"/>
              <a:gd name="connsiteY6" fmla="*/ 167074 h 794436"/>
              <a:gd name="connsiteX7" fmla="*/ 1795591 w 1798936"/>
              <a:gd name="connsiteY7" fmla="*/ 0 h 794436"/>
              <a:gd name="connsiteX8" fmla="*/ 1774545 w 1798936"/>
              <a:gd name="connsiteY8" fmla="*/ 311042 h 794436"/>
              <a:gd name="connsiteX9" fmla="*/ 1798936 w 1798936"/>
              <a:gd name="connsiteY9" fmla="*/ 678462 h 794436"/>
              <a:gd name="connsiteX10" fmla="*/ 871087 w 1798936"/>
              <a:gd name="connsiteY10" fmla="*/ 699378 h 794436"/>
              <a:gd name="connsiteX11" fmla="*/ 855512 w 1798936"/>
              <a:gd name="connsiteY11" fmla="*/ 794436 h 794436"/>
              <a:gd name="connsiteX12" fmla="*/ 243789 w 1798936"/>
              <a:gd name="connsiteY12" fmla="*/ 793987 h 794436"/>
              <a:gd name="connsiteX13" fmla="*/ 0 w 1798936"/>
              <a:gd name="connsiteY13" fmla="*/ 568669 h 794436"/>
              <a:gd name="connsiteX14" fmla="*/ 692493 w 1798936"/>
              <a:gd name="connsiteY14" fmla="*/ 551549 h 794436"/>
              <a:gd name="connsiteX0" fmla="*/ 692493 w 1812774"/>
              <a:gd name="connsiteY0" fmla="*/ 551549 h 794436"/>
              <a:gd name="connsiteX1" fmla="*/ 316061 w 1812774"/>
              <a:gd name="connsiteY1" fmla="*/ 558691 h 794436"/>
              <a:gd name="connsiteX2" fmla="*/ 486996 w 1812774"/>
              <a:gd name="connsiteY2" fmla="*/ 520205 h 794436"/>
              <a:gd name="connsiteX3" fmla="*/ 840257 w 1812774"/>
              <a:gd name="connsiteY3" fmla="*/ 504501 h 794436"/>
              <a:gd name="connsiteX4" fmla="*/ 868318 w 1812774"/>
              <a:gd name="connsiteY4" fmla="*/ 204594 h 794436"/>
              <a:gd name="connsiteX5" fmla="*/ 1196801 w 1812774"/>
              <a:gd name="connsiteY5" fmla="*/ 181811 h 794436"/>
              <a:gd name="connsiteX6" fmla="*/ 1783169 w 1812774"/>
              <a:gd name="connsiteY6" fmla="*/ 167074 h 794436"/>
              <a:gd name="connsiteX7" fmla="*/ 1795591 w 1812774"/>
              <a:gd name="connsiteY7" fmla="*/ 0 h 794436"/>
              <a:gd name="connsiteX8" fmla="*/ 1812645 w 1812774"/>
              <a:gd name="connsiteY8" fmla="*/ 303898 h 794436"/>
              <a:gd name="connsiteX9" fmla="*/ 1798936 w 1812774"/>
              <a:gd name="connsiteY9" fmla="*/ 678462 h 794436"/>
              <a:gd name="connsiteX10" fmla="*/ 871087 w 1812774"/>
              <a:gd name="connsiteY10" fmla="*/ 699378 h 794436"/>
              <a:gd name="connsiteX11" fmla="*/ 855512 w 1812774"/>
              <a:gd name="connsiteY11" fmla="*/ 794436 h 794436"/>
              <a:gd name="connsiteX12" fmla="*/ 243789 w 1812774"/>
              <a:gd name="connsiteY12" fmla="*/ 793987 h 794436"/>
              <a:gd name="connsiteX13" fmla="*/ 0 w 1812774"/>
              <a:gd name="connsiteY13" fmla="*/ 568669 h 794436"/>
              <a:gd name="connsiteX14" fmla="*/ 692493 w 1812774"/>
              <a:gd name="connsiteY14" fmla="*/ 551549 h 794436"/>
              <a:gd name="connsiteX0" fmla="*/ 692493 w 1812717"/>
              <a:gd name="connsiteY0" fmla="*/ 551549 h 794436"/>
              <a:gd name="connsiteX1" fmla="*/ 316061 w 1812717"/>
              <a:gd name="connsiteY1" fmla="*/ 558691 h 794436"/>
              <a:gd name="connsiteX2" fmla="*/ 486996 w 1812717"/>
              <a:gd name="connsiteY2" fmla="*/ 520205 h 794436"/>
              <a:gd name="connsiteX3" fmla="*/ 840257 w 1812717"/>
              <a:gd name="connsiteY3" fmla="*/ 504501 h 794436"/>
              <a:gd name="connsiteX4" fmla="*/ 868318 w 1812717"/>
              <a:gd name="connsiteY4" fmla="*/ 204594 h 794436"/>
              <a:gd name="connsiteX5" fmla="*/ 1196801 w 1812717"/>
              <a:gd name="connsiteY5" fmla="*/ 181811 h 794436"/>
              <a:gd name="connsiteX6" fmla="*/ 1783169 w 1812717"/>
              <a:gd name="connsiteY6" fmla="*/ 167074 h 794436"/>
              <a:gd name="connsiteX7" fmla="*/ 1795591 w 1812717"/>
              <a:gd name="connsiteY7" fmla="*/ 0 h 794436"/>
              <a:gd name="connsiteX8" fmla="*/ 1812645 w 1812717"/>
              <a:gd name="connsiteY8" fmla="*/ 303898 h 794436"/>
              <a:gd name="connsiteX9" fmla="*/ 1784649 w 1812717"/>
              <a:gd name="connsiteY9" fmla="*/ 680843 h 794436"/>
              <a:gd name="connsiteX10" fmla="*/ 871087 w 1812717"/>
              <a:gd name="connsiteY10" fmla="*/ 699378 h 794436"/>
              <a:gd name="connsiteX11" fmla="*/ 855512 w 1812717"/>
              <a:gd name="connsiteY11" fmla="*/ 794436 h 794436"/>
              <a:gd name="connsiteX12" fmla="*/ 243789 w 1812717"/>
              <a:gd name="connsiteY12" fmla="*/ 793987 h 794436"/>
              <a:gd name="connsiteX13" fmla="*/ 0 w 1812717"/>
              <a:gd name="connsiteY13" fmla="*/ 568669 h 794436"/>
              <a:gd name="connsiteX14" fmla="*/ 692493 w 1812717"/>
              <a:gd name="connsiteY14" fmla="*/ 551549 h 794436"/>
              <a:gd name="connsiteX0" fmla="*/ 692493 w 1812717"/>
              <a:gd name="connsiteY0" fmla="*/ 551549 h 794436"/>
              <a:gd name="connsiteX1" fmla="*/ 316061 w 1812717"/>
              <a:gd name="connsiteY1" fmla="*/ 558691 h 794436"/>
              <a:gd name="connsiteX2" fmla="*/ 486996 w 1812717"/>
              <a:gd name="connsiteY2" fmla="*/ 520205 h 794436"/>
              <a:gd name="connsiteX3" fmla="*/ 840257 w 1812717"/>
              <a:gd name="connsiteY3" fmla="*/ 504501 h 794436"/>
              <a:gd name="connsiteX4" fmla="*/ 868318 w 1812717"/>
              <a:gd name="connsiteY4" fmla="*/ 204594 h 794436"/>
              <a:gd name="connsiteX5" fmla="*/ 1196801 w 1812717"/>
              <a:gd name="connsiteY5" fmla="*/ 181811 h 794436"/>
              <a:gd name="connsiteX6" fmla="*/ 1783169 w 1812717"/>
              <a:gd name="connsiteY6" fmla="*/ 167074 h 794436"/>
              <a:gd name="connsiteX7" fmla="*/ 1795591 w 1812717"/>
              <a:gd name="connsiteY7" fmla="*/ 0 h 794436"/>
              <a:gd name="connsiteX8" fmla="*/ 1812645 w 1812717"/>
              <a:gd name="connsiteY8" fmla="*/ 303898 h 794436"/>
              <a:gd name="connsiteX9" fmla="*/ 1784649 w 1812717"/>
              <a:gd name="connsiteY9" fmla="*/ 680843 h 794436"/>
              <a:gd name="connsiteX10" fmla="*/ 852037 w 1812717"/>
              <a:gd name="connsiteY10" fmla="*/ 699378 h 794436"/>
              <a:gd name="connsiteX11" fmla="*/ 855512 w 1812717"/>
              <a:gd name="connsiteY11" fmla="*/ 794436 h 794436"/>
              <a:gd name="connsiteX12" fmla="*/ 243789 w 1812717"/>
              <a:gd name="connsiteY12" fmla="*/ 793987 h 794436"/>
              <a:gd name="connsiteX13" fmla="*/ 0 w 1812717"/>
              <a:gd name="connsiteY13" fmla="*/ 568669 h 794436"/>
              <a:gd name="connsiteX14" fmla="*/ 692493 w 1812717"/>
              <a:gd name="connsiteY14" fmla="*/ 551549 h 794436"/>
              <a:gd name="connsiteX0" fmla="*/ 692493 w 1812717"/>
              <a:gd name="connsiteY0" fmla="*/ 551549 h 796817"/>
              <a:gd name="connsiteX1" fmla="*/ 316061 w 1812717"/>
              <a:gd name="connsiteY1" fmla="*/ 558691 h 796817"/>
              <a:gd name="connsiteX2" fmla="*/ 486996 w 1812717"/>
              <a:gd name="connsiteY2" fmla="*/ 520205 h 796817"/>
              <a:gd name="connsiteX3" fmla="*/ 840257 w 1812717"/>
              <a:gd name="connsiteY3" fmla="*/ 504501 h 796817"/>
              <a:gd name="connsiteX4" fmla="*/ 868318 w 1812717"/>
              <a:gd name="connsiteY4" fmla="*/ 204594 h 796817"/>
              <a:gd name="connsiteX5" fmla="*/ 1196801 w 1812717"/>
              <a:gd name="connsiteY5" fmla="*/ 181811 h 796817"/>
              <a:gd name="connsiteX6" fmla="*/ 1783169 w 1812717"/>
              <a:gd name="connsiteY6" fmla="*/ 167074 h 796817"/>
              <a:gd name="connsiteX7" fmla="*/ 1795591 w 1812717"/>
              <a:gd name="connsiteY7" fmla="*/ 0 h 796817"/>
              <a:gd name="connsiteX8" fmla="*/ 1812645 w 1812717"/>
              <a:gd name="connsiteY8" fmla="*/ 303898 h 796817"/>
              <a:gd name="connsiteX9" fmla="*/ 1784649 w 1812717"/>
              <a:gd name="connsiteY9" fmla="*/ 680843 h 796817"/>
              <a:gd name="connsiteX10" fmla="*/ 852037 w 1812717"/>
              <a:gd name="connsiteY10" fmla="*/ 699378 h 796817"/>
              <a:gd name="connsiteX11" fmla="*/ 834081 w 1812717"/>
              <a:gd name="connsiteY11" fmla="*/ 796817 h 796817"/>
              <a:gd name="connsiteX12" fmla="*/ 243789 w 1812717"/>
              <a:gd name="connsiteY12" fmla="*/ 793987 h 796817"/>
              <a:gd name="connsiteX13" fmla="*/ 0 w 1812717"/>
              <a:gd name="connsiteY13" fmla="*/ 568669 h 796817"/>
              <a:gd name="connsiteX14" fmla="*/ 692493 w 1812717"/>
              <a:gd name="connsiteY14" fmla="*/ 551549 h 796817"/>
              <a:gd name="connsiteX0" fmla="*/ 692493 w 1812717"/>
              <a:gd name="connsiteY0" fmla="*/ 551549 h 796817"/>
              <a:gd name="connsiteX1" fmla="*/ 316061 w 1812717"/>
              <a:gd name="connsiteY1" fmla="*/ 558691 h 796817"/>
              <a:gd name="connsiteX2" fmla="*/ 486996 w 1812717"/>
              <a:gd name="connsiteY2" fmla="*/ 520205 h 796817"/>
              <a:gd name="connsiteX3" fmla="*/ 840257 w 1812717"/>
              <a:gd name="connsiteY3" fmla="*/ 504501 h 796817"/>
              <a:gd name="connsiteX4" fmla="*/ 868318 w 1812717"/>
              <a:gd name="connsiteY4" fmla="*/ 204594 h 796817"/>
              <a:gd name="connsiteX5" fmla="*/ 1196801 w 1812717"/>
              <a:gd name="connsiteY5" fmla="*/ 181811 h 796817"/>
              <a:gd name="connsiteX6" fmla="*/ 1783169 w 1812717"/>
              <a:gd name="connsiteY6" fmla="*/ 167074 h 796817"/>
              <a:gd name="connsiteX7" fmla="*/ 1795591 w 1812717"/>
              <a:gd name="connsiteY7" fmla="*/ 0 h 796817"/>
              <a:gd name="connsiteX8" fmla="*/ 1812645 w 1812717"/>
              <a:gd name="connsiteY8" fmla="*/ 303898 h 796817"/>
              <a:gd name="connsiteX9" fmla="*/ 1784649 w 1812717"/>
              <a:gd name="connsiteY9" fmla="*/ 680843 h 796817"/>
              <a:gd name="connsiteX10" fmla="*/ 852037 w 1812717"/>
              <a:gd name="connsiteY10" fmla="*/ 699378 h 796817"/>
              <a:gd name="connsiteX11" fmla="*/ 841225 w 1812717"/>
              <a:gd name="connsiteY11" fmla="*/ 796817 h 796817"/>
              <a:gd name="connsiteX12" fmla="*/ 243789 w 1812717"/>
              <a:gd name="connsiteY12" fmla="*/ 793987 h 796817"/>
              <a:gd name="connsiteX13" fmla="*/ 0 w 1812717"/>
              <a:gd name="connsiteY13" fmla="*/ 568669 h 796817"/>
              <a:gd name="connsiteX14" fmla="*/ 692493 w 1812717"/>
              <a:gd name="connsiteY14" fmla="*/ 551549 h 796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12717" h="796817">
                <a:moveTo>
                  <a:pt x="692493" y="551549"/>
                </a:moveTo>
                <a:cubicBezTo>
                  <a:pt x="698821" y="549811"/>
                  <a:pt x="309733" y="560429"/>
                  <a:pt x="316061" y="558691"/>
                </a:cubicBezTo>
                <a:lnTo>
                  <a:pt x="486996" y="520205"/>
                </a:lnTo>
                <a:lnTo>
                  <a:pt x="840257" y="504501"/>
                </a:lnTo>
                <a:lnTo>
                  <a:pt x="868318" y="204594"/>
                </a:lnTo>
                <a:lnTo>
                  <a:pt x="1196801" y="181811"/>
                </a:lnTo>
                <a:lnTo>
                  <a:pt x="1783169" y="167074"/>
                </a:lnTo>
                <a:lnTo>
                  <a:pt x="1795591" y="0"/>
                </a:lnTo>
                <a:cubicBezTo>
                  <a:pt x="1795720" y="101300"/>
                  <a:pt x="1812516" y="202598"/>
                  <a:pt x="1812645" y="303898"/>
                </a:cubicBezTo>
                <a:cubicBezTo>
                  <a:pt x="1814426" y="418434"/>
                  <a:pt x="1782868" y="566307"/>
                  <a:pt x="1784649" y="680843"/>
                </a:cubicBezTo>
                <a:lnTo>
                  <a:pt x="852037" y="699378"/>
                </a:lnTo>
                <a:cubicBezTo>
                  <a:pt x="851608" y="741383"/>
                  <a:pt x="841654" y="754812"/>
                  <a:pt x="841225" y="796817"/>
                </a:cubicBezTo>
                <a:lnTo>
                  <a:pt x="243789" y="793987"/>
                </a:lnTo>
                <a:lnTo>
                  <a:pt x="0" y="568669"/>
                </a:lnTo>
                <a:lnTo>
                  <a:pt x="692493" y="551549"/>
                </a:lnTo>
                <a:close/>
              </a:path>
            </a:pathLst>
          </a:custGeom>
          <a:pattFill prst="pct20">
            <a:fgClr>
              <a:schemeClr val="accent1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aphicFrame>
        <p:nvGraphicFramePr>
          <p:cNvPr id="9" name="Zástupný symbol pro obsah 1"/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1654968474"/>
              </p:ext>
            </p:extLst>
          </p:nvPr>
        </p:nvGraphicFramePr>
        <p:xfrm>
          <a:off x="838200" y="1460500"/>
          <a:ext cx="6372225" cy="489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Cenová citlivost</a:t>
            </a:r>
            <a:endParaRPr lang="en-GB" dirty="0"/>
          </a:p>
        </p:txBody>
      </p:sp>
      <p:sp>
        <p:nvSpPr>
          <p:cNvPr id="19" name="Zástupný symbol pro obsah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Optimální měsíční cena pevného internetu se pohybuje v pásmu od 320 do 400 Kč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A762-EA47-416E-9E23-A6910279B348}" type="slidenum">
              <a:rPr lang="cs-CZ" smtClean="0"/>
              <a:pPr/>
              <a:t>9</a:t>
            </a:fld>
            <a:endParaRPr lang="cs-CZ" dirty="0"/>
          </a:p>
        </p:txBody>
      </p:sp>
      <p:grpSp>
        <p:nvGrpSpPr>
          <p:cNvPr id="15" name="Skupina 14"/>
          <p:cNvGrpSpPr/>
          <p:nvPr/>
        </p:nvGrpSpPr>
        <p:grpSpPr>
          <a:xfrm>
            <a:off x="2587726" y="2045043"/>
            <a:ext cx="1539083" cy="3533740"/>
            <a:chOff x="3208156" y="2045043"/>
            <a:chExt cx="1539083" cy="3533740"/>
          </a:xfrm>
        </p:grpSpPr>
        <p:cxnSp>
          <p:nvCxnSpPr>
            <p:cNvPr id="4" name="Přímá spojnice 3"/>
            <p:cNvCxnSpPr/>
            <p:nvPr/>
          </p:nvCxnSpPr>
          <p:spPr>
            <a:xfrm>
              <a:off x="4747239" y="2045043"/>
              <a:ext cx="0" cy="3533740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>
              <a:off x="3208156" y="2045043"/>
              <a:ext cx="0" cy="3533740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Skupina 13"/>
          <p:cNvGrpSpPr/>
          <p:nvPr/>
        </p:nvGrpSpPr>
        <p:grpSpPr>
          <a:xfrm>
            <a:off x="2706017" y="2267469"/>
            <a:ext cx="1302501" cy="410859"/>
            <a:chOff x="2644260" y="3113910"/>
            <a:chExt cx="1302501" cy="410859"/>
          </a:xfrm>
        </p:grpSpPr>
        <p:cxnSp>
          <p:nvCxnSpPr>
            <p:cNvPr id="12" name="Přímá spojnice se šipkou 11"/>
            <p:cNvCxnSpPr/>
            <p:nvPr/>
          </p:nvCxnSpPr>
          <p:spPr>
            <a:xfrm>
              <a:off x="2644260" y="3113910"/>
              <a:ext cx="1302501" cy="0"/>
            </a:xfrm>
            <a:prstGeom prst="straightConnector1">
              <a:avLst/>
            </a:prstGeom>
            <a:ln w="12700">
              <a:solidFill>
                <a:schemeClr val="accent1">
                  <a:lumMod val="60000"/>
                  <a:lumOff val="40000"/>
                </a:schemeClr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bdélník 12"/>
            <p:cNvSpPr/>
            <p:nvPr/>
          </p:nvSpPr>
          <p:spPr>
            <a:xfrm>
              <a:off x="2755211" y="3246742"/>
              <a:ext cx="1080598" cy="2780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000" dirty="0">
                  <a:solidFill>
                    <a:schemeClr val="tx1"/>
                  </a:solidFill>
                </a:rPr>
                <a:t>Optimální cena</a:t>
              </a:r>
            </a:p>
            <a:p>
              <a:pPr algn="ctr"/>
              <a:r>
                <a:rPr lang="cs-CZ" sz="1000" dirty="0">
                  <a:solidFill>
                    <a:schemeClr val="tx1"/>
                  </a:solidFill>
                </a:rPr>
                <a:t>3</a:t>
              </a:r>
              <a:r>
                <a:rPr lang="en-GB" sz="1000" dirty="0">
                  <a:solidFill>
                    <a:schemeClr val="tx1"/>
                  </a:solidFill>
                </a:rPr>
                <a:t>2</a:t>
              </a:r>
              <a:r>
                <a:rPr lang="cs-CZ" sz="1000" dirty="0">
                  <a:solidFill>
                    <a:schemeClr val="tx1"/>
                  </a:solidFill>
                </a:rPr>
                <a:t>0-4</a:t>
              </a:r>
              <a:r>
                <a:rPr lang="en-GB" sz="1000" dirty="0">
                  <a:solidFill>
                    <a:schemeClr val="tx1"/>
                  </a:solidFill>
                </a:rPr>
                <a:t>0</a:t>
              </a:r>
              <a:r>
                <a:rPr lang="cs-CZ" sz="1000" dirty="0">
                  <a:solidFill>
                    <a:schemeClr val="tx1"/>
                  </a:solidFill>
                </a:rPr>
                <a:t>0 Kč</a:t>
              </a:r>
            </a:p>
          </p:txBody>
        </p:sp>
      </p:grp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043406"/>
              </p:ext>
            </p:extLst>
          </p:nvPr>
        </p:nvGraphicFramePr>
        <p:xfrm>
          <a:off x="7384632" y="2864938"/>
          <a:ext cx="3952152" cy="1914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0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819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>
                          <a:solidFill>
                            <a:schemeClr val="tx1"/>
                          </a:solidFill>
                        </a:rPr>
                        <a:t>Za</a:t>
                      </a:r>
                      <a:r>
                        <a:rPr lang="cs-CZ" sz="1200" b="0" baseline="0" dirty="0">
                          <a:solidFill>
                            <a:schemeClr val="tx1"/>
                          </a:solidFill>
                        </a:rPr>
                        <a:t> přijatelné pak uživatelé považují ceny v rozmezí cca 305 až 405 Kč</a:t>
                      </a:r>
                      <a:endParaRPr lang="cs-CZ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just"/>
                      <a:endParaRPr lang="cs-CZ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just"/>
                      <a:endParaRPr lang="cs-CZ" sz="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algn="just"/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Freeform 41"/>
          <p:cNvSpPr>
            <a:spLocks noChangeAspect="1" noEditPoints="1"/>
          </p:cNvSpPr>
          <p:nvPr/>
        </p:nvSpPr>
        <p:spPr bwMode="auto">
          <a:xfrm>
            <a:off x="7483569" y="2801685"/>
            <a:ext cx="635000" cy="635000"/>
          </a:xfrm>
          <a:custGeom>
            <a:avLst/>
            <a:gdLst>
              <a:gd name="T0" fmla="*/ 160 w 320"/>
              <a:gd name="T1" fmla="*/ 27 h 320"/>
              <a:gd name="T2" fmla="*/ 293 w 320"/>
              <a:gd name="T3" fmla="*/ 160 h 320"/>
              <a:gd name="T4" fmla="*/ 160 w 320"/>
              <a:gd name="T5" fmla="*/ 293 h 320"/>
              <a:gd name="T6" fmla="*/ 27 w 320"/>
              <a:gd name="T7" fmla="*/ 160 h 320"/>
              <a:gd name="T8" fmla="*/ 160 w 320"/>
              <a:gd name="T9" fmla="*/ 27 h 320"/>
              <a:gd name="T10" fmla="*/ 160 w 320"/>
              <a:gd name="T11" fmla="*/ 0 h 320"/>
              <a:gd name="T12" fmla="*/ 0 w 320"/>
              <a:gd name="T13" fmla="*/ 160 h 320"/>
              <a:gd name="T14" fmla="*/ 160 w 320"/>
              <a:gd name="T15" fmla="*/ 320 h 320"/>
              <a:gd name="T16" fmla="*/ 320 w 320"/>
              <a:gd name="T17" fmla="*/ 160 h 320"/>
              <a:gd name="T18" fmla="*/ 160 w 320"/>
              <a:gd name="T19" fmla="*/ 0 h 320"/>
              <a:gd name="T20" fmla="*/ 133 w 320"/>
              <a:gd name="T21" fmla="*/ 213 h 320"/>
              <a:gd name="T22" fmla="*/ 157 w 320"/>
              <a:gd name="T23" fmla="*/ 154 h 320"/>
              <a:gd name="T24" fmla="*/ 134 w 320"/>
              <a:gd name="T25" fmla="*/ 157 h 320"/>
              <a:gd name="T26" fmla="*/ 129 w 320"/>
              <a:gd name="T27" fmla="*/ 148 h 320"/>
              <a:gd name="T28" fmla="*/ 184 w 320"/>
              <a:gd name="T29" fmla="*/ 156 h 320"/>
              <a:gd name="T30" fmla="*/ 163 w 320"/>
              <a:gd name="T31" fmla="*/ 210 h 320"/>
              <a:gd name="T32" fmla="*/ 187 w 320"/>
              <a:gd name="T33" fmla="*/ 207 h 320"/>
              <a:gd name="T34" fmla="*/ 192 w 320"/>
              <a:gd name="T35" fmla="*/ 215 h 320"/>
              <a:gd name="T36" fmla="*/ 133 w 320"/>
              <a:gd name="T37" fmla="*/ 213 h 320"/>
              <a:gd name="T38" fmla="*/ 196 w 320"/>
              <a:gd name="T39" fmla="*/ 105 h 320"/>
              <a:gd name="T40" fmla="*/ 173 w 320"/>
              <a:gd name="T41" fmla="*/ 104 h 320"/>
              <a:gd name="T42" fmla="*/ 175 w 320"/>
              <a:gd name="T43" fmla="*/ 82 h 320"/>
              <a:gd name="T44" fmla="*/ 198 w 320"/>
              <a:gd name="T45" fmla="*/ 82 h 320"/>
              <a:gd name="T46" fmla="*/ 196 w 320"/>
              <a:gd name="T47" fmla="*/ 105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20" h="320">
                <a:moveTo>
                  <a:pt x="160" y="27"/>
                </a:moveTo>
                <a:cubicBezTo>
                  <a:pt x="234" y="27"/>
                  <a:pt x="293" y="86"/>
                  <a:pt x="293" y="160"/>
                </a:cubicBezTo>
                <a:cubicBezTo>
                  <a:pt x="293" y="234"/>
                  <a:pt x="234" y="293"/>
                  <a:pt x="160" y="293"/>
                </a:cubicBezTo>
                <a:cubicBezTo>
                  <a:pt x="86" y="293"/>
                  <a:pt x="27" y="234"/>
                  <a:pt x="27" y="160"/>
                </a:cubicBezTo>
                <a:cubicBezTo>
                  <a:pt x="27" y="86"/>
                  <a:pt x="86" y="27"/>
                  <a:pt x="160" y="27"/>
                </a:cubicBezTo>
                <a:close/>
                <a:moveTo>
                  <a:pt x="160" y="0"/>
                </a:moveTo>
                <a:cubicBezTo>
                  <a:pt x="72" y="0"/>
                  <a:pt x="0" y="72"/>
                  <a:pt x="0" y="160"/>
                </a:cubicBezTo>
                <a:cubicBezTo>
                  <a:pt x="0" y="248"/>
                  <a:pt x="72" y="320"/>
                  <a:pt x="160" y="320"/>
                </a:cubicBezTo>
                <a:cubicBezTo>
                  <a:pt x="248" y="320"/>
                  <a:pt x="320" y="248"/>
                  <a:pt x="320" y="160"/>
                </a:cubicBezTo>
                <a:cubicBezTo>
                  <a:pt x="320" y="72"/>
                  <a:pt x="248" y="0"/>
                  <a:pt x="160" y="0"/>
                </a:cubicBezTo>
                <a:close/>
                <a:moveTo>
                  <a:pt x="133" y="213"/>
                </a:moveTo>
                <a:cubicBezTo>
                  <a:pt x="140" y="190"/>
                  <a:pt x="155" y="161"/>
                  <a:pt x="157" y="154"/>
                </a:cubicBezTo>
                <a:cubicBezTo>
                  <a:pt x="161" y="143"/>
                  <a:pt x="154" y="139"/>
                  <a:pt x="134" y="157"/>
                </a:cubicBezTo>
                <a:lnTo>
                  <a:pt x="129" y="148"/>
                </a:lnTo>
                <a:cubicBezTo>
                  <a:pt x="153" y="123"/>
                  <a:pt x="201" y="117"/>
                  <a:pt x="184" y="156"/>
                </a:cubicBezTo>
                <a:cubicBezTo>
                  <a:pt x="174" y="181"/>
                  <a:pt x="167" y="197"/>
                  <a:pt x="163" y="210"/>
                </a:cubicBezTo>
                <a:cubicBezTo>
                  <a:pt x="157" y="229"/>
                  <a:pt x="172" y="221"/>
                  <a:pt x="187" y="207"/>
                </a:cubicBezTo>
                <a:cubicBezTo>
                  <a:pt x="189" y="210"/>
                  <a:pt x="190" y="212"/>
                  <a:pt x="192" y="215"/>
                </a:cubicBezTo>
                <a:cubicBezTo>
                  <a:pt x="158" y="247"/>
                  <a:pt x="121" y="250"/>
                  <a:pt x="133" y="213"/>
                </a:cubicBezTo>
                <a:close/>
                <a:moveTo>
                  <a:pt x="196" y="105"/>
                </a:moveTo>
                <a:cubicBezTo>
                  <a:pt x="189" y="111"/>
                  <a:pt x="179" y="110"/>
                  <a:pt x="173" y="104"/>
                </a:cubicBezTo>
                <a:cubicBezTo>
                  <a:pt x="167" y="98"/>
                  <a:pt x="168" y="88"/>
                  <a:pt x="175" y="82"/>
                </a:cubicBezTo>
                <a:cubicBezTo>
                  <a:pt x="182" y="76"/>
                  <a:pt x="192" y="76"/>
                  <a:pt x="198" y="82"/>
                </a:cubicBezTo>
                <a:cubicBezTo>
                  <a:pt x="204" y="89"/>
                  <a:pt x="203" y="99"/>
                  <a:pt x="196" y="10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81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TEM MARK – šablona">
  <a:themeElements>
    <a:clrScheme name="STEMMARK_new_new">
      <a:dk1>
        <a:srgbClr val="2D292A"/>
      </a:dk1>
      <a:lt1>
        <a:srgbClr val="FFFFFF"/>
      </a:lt1>
      <a:dk2>
        <a:srgbClr val="971C54"/>
      </a:dk2>
      <a:lt2>
        <a:srgbClr val="848382"/>
      </a:lt2>
      <a:accent1>
        <a:srgbClr val="0B5E6D"/>
      </a:accent1>
      <a:accent2>
        <a:srgbClr val="B70C09"/>
      </a:accent2>
      <a:accent3>
        <a:srgbClr val="52AC2B"/>
      </a:accent3>
      <a:accent4>
        <a:srgbClr val="B709AC"/>
      </a:accent4>
      <a:accent5>
        <a:srgbClr val="D33415"/>
      </a:accent5>
      <a:accent6>
        <a:srgbClr val="3A1D17"/>
      </a:accent6>
      <a:hlink>
        <a:srgbClr val="B51C54"/>
      </a:hlink>
      <a:folHlink>
        <a:srgbClr val="971C18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285750" indent="-285750">
          <a:buClr>
            <a:schemeClr val="tx2"/>
          </a:buClr>
          <a:buFont typeface="Wingdings" panose="05000000000000000000" pitchFamily="2" charset="2"/>
          <a:buChar char="§"/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21">
    <a:dk1>
      <a:srgbClr val="2D292A"/>
    </a:dk1>
    <a:lt1>
      <a:srgbClr val="FFFFFF"/>
    </a:lt1>
    <a:dk2>
      <a:srgbClr val="A00046"/>
    </a:dk2>
    <a:lt2>
      <a:srgbClr val="848382"/>
    </a:lt2>
    <a:accent1>
      <a:srgbClr val="A00046"/>
    </a:accent1>
    <a:accent2>
      <a:srgbClr val="8AAEC4"/>
    </a:accent2>
    <a:accent3>
      <a:srgbClr val="F3863F"/>
    </a:accent3>
    <a:accent4>
      <a:srgbClr val="379F7A"/>
    </a:accent4>
    <a:accent5>
      <a:srgbClr val="AC9E24"/>
    </a:accent5>
    <a:accent6>
      <a:srgbClr val="805841"/>
    </a:accent6>
    <a:hlink>
      <a:srgbClr val="A00046"/>
    </a:hlink>
    <a:folHlink>
      <a:srgbClr val="A00046"/>
    </a:folHlink>
  </a:clrScheme>
  <a:fontScheme name="Vlastní 1">
    <a:majorFont>
      <a:latin typeface="Segoe UI"/>
      <a:ea typeface=""/>
      <a:cs typeface=""/>
    </a:majorFont>
    <a:minorFont>
      <a:latin typeface="Segoe UI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3483</TotalTime>
  <Words>777</Words>
  <Application>Microsoft Office PowerPoint</Application>
  <PresentationFormat>Širokoúhlá obrazovka</PresentationFormat>
  <Paragraphs>131</Paragraphs>
  <Slides>12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Segoe UI</vt:lpstr>
      <vt:lpstr>Wingdings</vt:lpstr>
      <vt:lpstr>Work Sans</vt:lpstr>
      <vt:lpstr>STEM MARK – šablona</vt:lpstr>
      <vt:lpstr>Prezentace aplikace PowerPoint</vt:lpstr>
      <vt:lpstr>Hlavní zjištění</vt:lpstr>
      <vt:lpstr>Parametry výzkumu</vt:lpstr>
      <vt:lpstr>Typ internetového připojení v domácnosti</vt:lpstr>
      <vt:lpstr>Rozhodování o výběru poskytovatele pevného internetového připojení</vt:lpstr>
      <vt:lpstr>Poskytovatel pevného internetového připojení</vt:lpstr>
      <vt:lpstr>Důležitost pevného internetového připojení v domácnosti</vt:lpstr>
      <vt:lpstr>Měsíční cena pevného internetového připojení</vt:lpstr>
      <vt:lpstr>Cenová citlivost</vt:lpstr>
      <vt:lpstr>Otázky pro výpočet cenové citlivosti</vt:lpstr>
      <vt:lpstr>Pomáháme nejen našim klientům</vt:lpstr>
      <vt:lpstr>Realizátor výzkumu STEM/MARK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STEM/MARK</dc:title>
  <dc:creator>STEM/MARK</dc:creator>
  <cp:lastModifiedBy>Jakub</cp:lastModifiedBy>
  <cp:revision>420</cp:revision>
  <dcterms:created xsi:type="dcterms:W3CDTF">2015-09-30T12:19:36Z</dcterms:created>
  <dcterms:modified xsi:type="dcterms:W3CDTF">2022-06-16T11:15:05Z</dcterms:modified>
</cp:coreProperties>
</file>