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28" r:id="rId3"/>
    <p:sldId id="329" r:id="rId4"/>
    <p:sldId id="330" r:id="rId5"/>
    <p:sldId id="28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Rejzek" initials="J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7ACAA7-99CA-45AD-8F11-EFB156D121BA}" v="31" dt="2019-06-11T19:55:19.4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9813" autoAdjust="0"/>
  </p:normalViewPr>
  <p:slideViewPr>
    <p:cSldViewPr snapToGrid="0">
      <p:cViewPr varScale="1">
        <p:scale>
          <a:sx n="114" d="100"/>
          <a:sy n="114" d="100"/>
        </p:scale>
        <p:origin x="41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Rejzek" userId="972e870e409ad06f" providerId="LiveId" clId="{237ACAA7-99CA-45AD-8F11-EFB156D121BA}"/>
    <pc:docChg chg="custSel addSld delSld modSld">
      <pc:chgData name="Jakub Rejzek" userId="972e870e409ad06f" providerId="LiveId" clId="{237ACAA7-99CA-45AD-8F11-EFB156D121BA}" dt="2019-06-11T19:58:53.600" v="2234" actId="20577"/>
      <pc:docMkLst>
        <pc:docMk/>
      </pc:docMkLst>
      <pc:sldChg chg="delSp modSp">
        <pc:chgData name="Jakub Rejzek" userId="972e870e409ad06f" providerId="LiveId" clId="{237ACAA7-99CA-45AD-8F11-EFB156D121BA}" dt="2019-06-11T19:31:33.705" v="269" actId="20577"/>
        <pc:sldMkLst>
          <pc:docMk/>
          <pc:sldMk cId="2708772823" sldId="256"/>
        </pc:sldMkLst>
        <pc:spChg chg="mod">
          <ac:chgData name="Jakub Rejzek" userId="972e870e409ad06f" providerId="LiveId" clId="{237ACAA7-99CA-45AD-8F11-EFB156D121BA}" dt="2019-06-11T19:24:52.201" v="100" actId="108"/>
          <ac:spMkLst>
            <pc:docMk/>
            <pc:sldMk cId="2708772823" sldId="256"/>
            <ac:spMk id="2" creationId="{00000000-0000-0000-0000-000000000000}"/>
          </ac:spMkLst>
        </pc:spChg>
        <pc:spChg chg="mod">
          <ac:chgData name="Jakub Rejzek" userId="972e870e409ad06f" providerId="LiveId" clId="{237ACAA7-99CA-45AD-8F11-EFB156D121BA}" dt="2019-06-11T19:31:33.705" v="269" actId="20577"/>
          <ac:spMkLst>
            <pc:docMk/>
            <pc:sldMk cId="2708772823" sldId="256"/>
            <ac:spMk id="3" creationId="{00000000-0000-0000-0000-000000000000}"/>
          </ac:spMkLst>
        </pc:spChg>
        <pc:picChg chg="del">
          <ac:chgData name="Jakub Rejzek" userId="972e870e409ad06f" providerId="LiveId" clId="{237ACAA7-99CA-45AD-8F11-EFB156D121BA}" dt="2019-06-11T19:31:26.280" v="268" actId="478"/>
          <ac:picMkLst>
            <pc:docMk/>
            <pc:sldMk cId="2708772823" sldId="256"/>
            <ac:picMk id="7" creationId="{00000000-0000-0000-0000-000000000000}"/>
          </ac:picMkLst>
        </pc:picChg>
      </pc:sldChg>
      <pc:sldChg chg="del">
        <pc:chgData name="Jakub Rejzek" userId="972e870e409ad06f" providerId="LiveId" clId="{237ACAA7-99CA-45AD-8F11-EFB156D121BA}" dt="2019-06-11T19:27:15.748" v="243" actId="2696"/>
        <pc:sldMkLst>
          <pc:docMk/>
          <pc:sldMk cId="1584931682" sldId="299"/>
        </pc:sldMkLst>
      </pc:sldChg>
      <pc:sldChg chg="addSp delSp modSp">
        <pc:chgData name="Jakub Rejzek" userId="972e870e409ad06f" providerId="LiveId" clId="{237ACAA7-99CA-45AD-8F11-EFB156D121BA}" dt="2019-06-11T19:41:20.148" v="638" actId="1076"/>
        <pc:sldMkLst>
          <pc:docMk/>
          <pc:sldMk cId="594789588" sldId="328"/>
        </pc:sldMkLst>
        <pc:spChg chg="mod">
          <ac:chgData name="Jakub Rejzek" userId="972e870e409ad06f" providerId="LiveId" clId="{237ACAA7-99CA-45AD-8F11-EFB156D121BA}" dt="2019-06-11T19:25:17.134" v="104" actId="113"/>
          <ac:spMkLst>
            <pc:docMk/>
            <pc:sldMk cId="594789588" sldId="328"/>
            <ac:spMk id="2" creationId="{00000000-0000-0000-0000-000000000000}"/>
          </ac:spMkLst>
        </pc:spChg>
        <pc:spChg chg="mod">
          <ac:chgData name="Jakub Rejzek" userId="972e870e409ad06f" providerId="LiveId" clId="{237ACAA7-99CA-45AD-8F11-EFB156D121BA}" dt="2019-06-11T19:41:12.855" v="637" actId="20577"/>
          <ac:spMkLst>
            <pc:docMk/>
            <pc:sldMk cId="594789588" sldId="328"/>
            <ac:spMk id="4" creationId="{00000000-0000-0000-0000-000000000000}"/>
          </ac:spMkLst>
        </pc:spChg>
        <pc:spChg chg="add del">
          <ac:chgData name="Jakub Rejzek" userId="972e870e409ad06f" providerId="LiveId" clId="{237ACAA7-99CA-45AD-8F11-EFB156D121BA}" dt="2019-06-11T19:30:57.941" v="262"/>
          <ac:spMkLst>
            <pc:docMk/>
            <pc:sldMk cId="594789588" sldId="328"/>
            <ac:spMk id="6" creationId="{193D86FF-2419-4869-BAF7-E62B4499B7A5}"/>
          </ac:spMkLst>
        </pc:spChg>
        <pc:graphicFrameChg chg="add del">
          <ac:chgData name="Jakub Rejzek" userId="972e870e409ad06f" providerId="LiveId" clId="{237ACAA7-99CA-45AD-8F11-EFB156D121BA}" dt="2019-06-11T19:30:57.941" v="262"/>
          <ac:graphicFrameMkLst>
            <pc:docMk/>
            <pc:sldMk cId="594789588" sldId="328"/>
            <ac:graphicFrameMk id="5" creationId="{EA097E84-440D-40CE-A2D5-F6CF96003F1A}"/>
          </ac:graphicFrameMkLst>
        </pc:graphicFrameChg>
        <pc:picChg chg="del">
          <ac:chgData name="Jakub Rejzek" userId="972e870e409ad06f" providerId="LiveId" clId="{237ACAA7-99CA-45AD-8F11-EFB156D121BA}" dt="2019-06-11T19:31:22.091" v="267" actId="478"/>
          <ac:picMkLst>
            <pc:docMk/>
            <pc:sldMk cId="594789588" sldId="328"/>
            <ac:picMk id="7" creationId="{00000000-0000-0000-0000-000000000000}"/>
          </ac:picMkLst>
        </pc:picChg>
        <pc:picChg chg="add mod">
          <ac:chgData name="Jakub Rejzek" userId="972e870e409ad06f" providerId="LiveId" clId="{237ACAA7-99CA-45AD-8F11-EFB156D121BA}" dt="2019-06-11T19:41:20.148" v="638" actId="1076"/>
          <ac:picMkLst>
            <pc:docMk/>
            <pc:sldMk cId="594789588" sldId="328"/>
            <ac:picMk id="9" creationId="{AF7FBEF9-153E-4C31-82F6-AE23DE825543}"/>
          </ac:picMkLst>
        </pc:picChg>
      </pc:sldChg>
      <pc:sldChg chg="delSp modSp add">
        <pc:chgData name="Jakub Rejzek" userId="972e870e409ad06f" providerId="LiveId" clId="{237ACAA7-99CA-45AD-8F11-EFB156D121BA}" dt="2019-06-11T19:50:41.523" v="1559" actId="20577"/>
        <pc:sldMkLst>
          <pc:docMk/>
          <pc:sldMk cId="810273982" sldId="329"/>
        </pc:sldMkLst>
        <pc:spChg chg="mod">
          <ac:chgData name="Jakub Rejzek" userId="972e870e409ad06f" providerId="LiveId" clId="{237ACAA7-99CA-45AD-8F11-EFB156D121BA}" dt="2019-06-11T19:50:41.523" v="1559" actId="20577"/>
          <ac:spMkLst>
            <pc:docMk/>
            <pc:sldMk cId="810273982" sldId="329"/>
            <ac:spMk id="4" creationId="{00000000-0000-0000-0000-000000000000}"/>
          </ac:spMkLst>
        </pc:spChg>
        <pc:picChg chg="del">
          <ac:chgData name="Jakub Rejzek" userId="972e870e409ad06f" providerId="LiveId" clId="{237ACAA7-99CA-45AD-8F11-EFB156D121BA}" dt="2019-06-11T19:36:26.638" v="333" actId="478"/>
          <ac:picMkLst>
            <pc:docMk/>
            <pc:sldMk cId="810273982" sldId="329"/>
            <ac:picMk id="9" creationId="{AF7FBEF9-153E-4C31-82F6-AE23DE825543}"/>
          </ac:picMkLst>
        </pc:picChg>
      </pc:sldChg>
      <pc:sldChg chg="modSp add">
        <pc:chgData name="Jakub Rejzek" userId="972e870e409ad06f" providerId="LiveId" clId="{237ACAA7-99CA-45AD-8F11-EFB156D121BA}" dt="2019-06-11T19:58:53.600" v="2234" actId="20577"/>
        <pc:sldMkLst>
          <pc:docMk/>
          <pc:sldMk cId="759992162" sldId="330"/>
        </pc:sldMkLst>
        <pc:spChg chg="mod">
          <ac:chgData name="Jakub Rejzek" userId="972e870e409ad06f" providerId="LiveId" clId="{237ACAA7-99CA-45AD-8F11-EFB156D121BA}" dt="2019-06-11T19:58:53.600" v="2234" actId="20577"/>
          <ac:spMkLst>
            <pc:docMk/>
            <pc:sldMk cId="759992162" sldId="330"/>
            <ac:spMk id="4" creationId="{00000000-0000-0000-0000-000000000000}"/>
          </ac:spMkLst>
        </pc:spChg>
      </pc:sldChg>
    </pc:docChg>
  </pc:docChgLst>
  <pc:docChgLst>
    <pc:chgData name="Jakub Rejzek" userId="972e870e409ad06f" providerId="LiveId" clId="{0AABB2CB-5786-41A1-B42B-D96FF20D07A0}"/>
    <pc:docChg chg="addSld delSld modSld sldOrd">
      <pc:chgData name="Jakub Rejzek" userId="972e870e409ad06f" providerId="LiveId" clId="{0AABB2CB-5786-41A1-B42B-D96FF20D07A0}" dt="2019-06-10T14:03:13.104" v="2"/>
      <pc:docMkLst>
        <pc:docMk/>
      </pc:docMkLst>
      <pc:sldChg chg="del">
        <pc:chgData name="Jakub Rejzek" userId="972e870e409ad06f" providerId="LiveId" clId="{0AABB2CB-5786-41A1-B42B-D96FF20D07A0}" dt="2019-06-10T14:03:03.940" v="0" actId="2696"/>
        <pc:sldMkLst>
          <pc:docMk/>
          <pc:sldMk cId="2906788131" sldId="308"/>
        </pc:sldMkLst>
      </pc:sldChg>
      <pc:sldChg chg="add ord">
        <pc:chgData name="Jakub Rejzek" userId="972e870e409ad06f" providerId="LiveId" clId="{0AABB2CB-5786-41A1-B42B-D96FF20D07A0}" dt="2019-06-10T14:03:13.104" v="2"/>
        <pc:sldMkLst>
          <pc:docMk/>
          <pc:sldMk cId="594789588" sldId="32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2AE33-AE79-4E7A-9B58-7A56E56B260F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54717-F7C4-4472-9A70-AFF9B0E37A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47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032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983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30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144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Dotaz na pana Petržílku.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787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83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57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81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01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58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8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83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91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7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82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79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58EF-F809-4388-B7BC-09647C4E90AA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extovéPole 4"/>
          <p:cNvSpPr txBox="1"/>
          <p:nvPr userDrawn="1"/>
        </p:nvSpPr>
        <p:spPr>
          <a:xfrm>
            <a:off x="11913793" y="0"/>
            <a:ext cx="278207" cy="689521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13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8-1#cast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J_HfO3uJUN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8498" y="816482"/>
            <a:ext cx="10655559" cy="2593911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+mn-lt"/>
              </a:rPr>
              <a:t>Hygienická nařízení - hodnoty expozice elektromagnetickým neionizujícím zářením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21690" y="4697670"/>
            <a:ext cx="2873828" cy="695424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dirty="0"/>
              <a:t>					</a:t>
            </a:r>
            <a:r>
              <a:rPr lang="cs-CZ" sz="9600" dirty="0"/>
              <a:t>Jakub Rejzek</a:t>
            </a:r>
            <a:endParaRPr lang="cs-CZ" dirty="0"/>
          </a:p>
          <a:p>
            <a:pPr algn="r"/>
            <a:r>
              <a:rPr lang="cs-CZ" dirty="0"/>
              <a:t>					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924414" y="-37214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77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24796" y="107692"/>
            <a:ext cx="9389979" cy="667398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+mn-lt"/>
              </a:rPr>
              <a:t>Hygiena EMC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4797" y="775090"/>
            <a:ext cx="112299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Hygienické limity nastavuje Nařízení vlády o ochraně zdraví před neionizujícím zářením 1/2008 </a:t>
            </a:r>
            <a:r>
              <a:rPr lang="cs-CZ" dirty="0" err="1"/>
              <a:t>Sb</a:t>
            </a:r>
            <a:r>
              <a:rPr lang="cs-CZ" dirty="0"/>
              <a:t>, §2. příloha 1</a:t>
            </a:r>
          </a:p>
          <a:p>
            <a:endParaRPr lang="cs-CZ" dirty="0"/>
          </a:p>
          <a:p>
            <a:r>
              <a:rPr lang="cs-CZ" dirty="0"/>
              <a:t>Nejvyšší přípustné hodnoty měrného absorbovaného výkonu (</a:t>
            </a:r>
            <a:r>
              <a:rPr lang="cs-CZ" i="1" dirty="0"/>
              <a:t>SAR</a:t>
            </a:r>
            <a:r>
              <a:rPr lang="cs-CZ" dirty="0"/>
              <a:t>) jsou stanoveny v tabulce č. 2. Tyto nejvyšší přípustné hodnoty se vztahují na celkovou absorpci všech přítomných složek elektromagnetického pole v tkáních těla v intervalu frekvencí od 100 kHz do 10 GHz. Referenční hodnoty se přepočítávají z hodnoty Volt/metr, který lze přímo měřit.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AutoShape 2" descr="DSC_5396.JPG">
            <a:extLst>
              <a:ext uri="{FF2B5EF4-FFF2-40B4-BE49-F238E27FC236}">
                <a16:creationId xmlns:a16="http://schemas.microsoft.com/office/drawing/2014/main" id="{B21DD6CA-AA22-4F28-8EA8-D6474218AE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14725" y="1709738"/>
            <a:ext cx="516255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F7FBEF9-153E-4C31-82F6-AE23DE825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59" y="2835533"/>
            <a:ext cx="11068050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8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24796" y="107692"/>
            <a:ext cx="9389979" cy="667398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+mn-lt"/>
              </a:rPr>
              <a:t>Hygiena EMC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4797" y="775090"/>
            <a:ext cx="1122997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Pro zjištění hodnot u vyšších frekvencí </a:t>
            </a:r>
            <a:r>
              <a:rPr lang="cs-CZ" dirty="0">
                <a:hlinkClick r:id="rId3"/>
              </a:rPr>
              <a:t>https://www.zakonyprolidi.cz/cs/2008-1#cast2</a:t>
            </a:r>
            <a:endParaRPr lang="cs-CZ" dirty="0"/>
          </a:p>
          <a:p>
            <a:endParaRPr lang="cs-CZ" dirty="0"/>
          </a:p>
          <a:p>
            <a:r>
              <a:rPr lang="cs-CZ" dirty="0"/>
              <a:t>Přednáška Ing. </a:t>
            </a:r>
            <a:r>
              <a:rPr lang="cs-CZ" dirty="0" err="1"/>
              <a:t>Ščehoviče</a:t>
            </a:r>
            <a:r>
              <a:rPr lang="cs-CZ" dirty="0"/>
              <a:t> na KKTS Plzeň </a:t>
            </a:r>
            <a:r>
              <a:rPr lang="cs-CZ" dirty="0">
                <a:hlinkClick r:id="rId4"/>
              </a:rPr>
              <a:t>https://www.youtube.com/watch?v=J_HfO3uJUN0</a:t>
            </a:r>
            <a:endParaRPr lang="cs-CZ" dirty="0"/>
          </a:p>
          <a:p>
            <a:endParaRPr lang="cs-CZ" dirty="0"/>
          </a:p>
          <a:p>
            <a:r>
              <a:rPr lang="cs-CZ" dirty="0"/>
              <a:t>Platné jsou normy: </a:t>
            </a:r>
          </a:p>
          <a:p>
            <a:endParaRPr lang="cs-CZ" dirty="0"/>
          </a:p>
          <a:p>
            <a:r>
              <a:rPr lang="cs-CZ" dirty="0"/>
              <a:t>ČSN EN 50554 – Základní norma pro posouzení vysílacího stanoviště v místě instalace ve vztahu k vystavení obyvatelstva vysokofrekvenčním polím. </a:t>
            </a:r>
          </a:p>
          <a:p>
            <a:endParaRPr lang="cs-CZ" dirty="0"/>
          </a:p>
          <a:p>
            <a:r>
              <a:rPr lang="cs-CZ" dirty="0"/>
              <a:t>ČSN EN 50492 – Základní norma pro měření místní intenzity EMC pole na expozici lidí v blízkosti základnových stanic. </a:t>
            </a:r>
          </a:p>
          <a:p>
            <a:endParaRPr lang="cs-CZ" dirty="0"/>
          </a:p>
          <a:p>
            <a:r>
              <a:rPr lang="cs-CZ" dirty="0"/>
              <a:t>ČSN EN 62232 – Určování intenzity EMC pole, výkonové spektrální hustoty a SAR v blízkosti radiokomunikačních radiových stanic pro účely vyhodnocení vystavení člověka. </a:t>
            </a:r>
          </a:p>
          <a:p>
            <a:endParaRPr lang="cs-CZ" dirty="0"/>
          </a:p>
          <a:p>
            <a:r>
              <a:rPr lang="cs-CZ" dirty="0"/>
              <a:t>ČSN EN 50400 - Základní norma pro prokazování shody pevných zařízení pro rádiový přenos (110 MHz až 40 GHz), určených pro užití v bezdrátových telekomunikačních sítích, se základními omezeními nebo referenčními úrovněmi při vystavení obyvatelstva vysokofrekvenčním elektromagnetickým polím, když jsou zařízení uváděna do provozu. </a:t>
            </a:r>
          </a:p>
          <a:p>
            <a:endParaRPr lang="cs-CZ" dirty="0"/>
          </a:p>
        </p:txBody>
      </p:sp>
      <p:sp>
        <p:nvSpPr>
          <p:cNvPr id="3" name="AutoShape 2" descr="DSC_5396.JPG">
            <a:extLst>
              <a:ext uri="{FF2B5EF4-FFF2-40B4-BE49-F238E27FC236}">
                <a16:creationId xmlns:a16="http://schemas.microsoft.com/office/drawing/2014/main" id="{B21DD6CA-AA22-4F28-8EA8-D6474218AE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14725" y="1709738"/>
            <a:ext cx="516255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27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24796" y="107692"/>
            <a:ext cx="9389979" cy="667398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+mn-lt"/>
              </a:rPr>
              <a:t>Hygiena EMC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4797" y="775090"/>
            <a:ext cx="1122997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Několik poznámek, které nás zajímají: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Posuzuje se vždy celková hodnota EMG záření, tedy i od ostatních zařízení. Někdy je expozici nejjednodušší změřit.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Hodnoty maximálního vyzářeného výkonu 1W E.I.R.P, jsou stejné bez ohledu na typ použitého anténního zařízení. Maximální střední spektrální hustota 50mW/MHz v libovolném úseku širokém 1 MHz naznačuje, že zařízení typu WiFi, ve velké části určená pro provoz v domácnosti, mají řádově nižší hodnoty vyzařování elektrického pole nežli zařízení mobilní sítě, radarové detekce, radiového či televizního vysílání.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Jediným vědecky prokázaným jevem elektromagnetického záření na tělo člověka je ohřev tkáně. Hodnotu SAR, měrného absorbovaného výkonu na 1 kg váhy člověka. Citlivé osoby vnímají bolest hlavy, nervozitu, nepohodu.  V souvislosti s WiFi je vhodné poznamenat, že i používání běžného mobilního telefonu sebou nese násobně absorpci a ohřev tkáně. Apple iP8 - </a:t>
            </a:r>
            <a:r>
              <a:rPr lang="en-US" b="1" dirty="0"/>
              <a:t>Head SAR Level</a:t>
            </a:r>
            <a:r>
              <a:rPr lang="cs-CZ" b="1" dirty="0"/>
              <a:t> </a:t>
            </a:r>
            <a:r>
              <a:rPr lang="en-US" dirty="0"/>
              <a:t>1.14 w/kg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A teď pojďme na vize rozvoje všudypřítomné výkonné mobilní 5G sítě. A přiznejme si, že z pohledu rizika EMC zátěže není moc časté 5G sítě hodnotit. </a:t>
            </a:r>
            <a:r>
              <a:rPr lang="cs-CZ" dirty="0"/>
              <a:t>Zde je velká limita – muselo by se dosáhnout velmi husté sítě BTS s </a:t>
            </a:r>
            <a:r>
              <a:rPr lang="cs-CZ"/>
              <a:t>nízkým výkonem. 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3" name="AutoShape 2" descr="DSC_5396.JPG">
            <a:extLst>
              <a:ext uri="{FF2B5EF4-FFF2-40B4-BE49-F238E27FC236}">
                <a16:creationId xmlns:a16="http://schemas.microsoft.com/office/drawing/2014/main" id="{B21DD6CA-AA22-4F28-8EA8-D6474218AE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14725" y="1709738"/>
            <a:ext cx="516255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99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23170" y="1103625"/>
            <a:ext cx="1069558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Děkuji Vám za pozornost.</a:t>
            </a:r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r>
              <a:rPr lang="cs-CZ" sz="2200" dirty="0"/>
              <a:t>Výbor nezávislého ICT průmyslu, z.s</a:t>
            </a:r>
          </a:p>
          <a:p>
            <a:pPr algn="r"/>
            <a:r>
              <a:rPr lang="cs-CZ" sz="2200" dirty="0"/>
              <a:t>jakub.rejzek@vnictp.cz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238" y="2411655"/>
            <a:ext cx="4630229" cy="1730927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8558" y="1122362"/>
            <a:ext cx="10609442" cy="4422595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15208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VNICTP Kam Kráčí telekomunilkační sítě</Template>
  <TotalTime>37</TotalTime>
  <Words>342</Words>
  <Application>Microsoft Office PowerPoint</Application>
  <PresentationFormat>Širokoúhlá obrazovka</PresentationFormat>
  <Paragraphs>67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Hygienická nařízení - hodnoty expozice elektromagnetickým neionizujícím zářením</vt:lpstr>
      <vt:lpstr>Hygiena EMC </vt:lpstr>
      <vt:lpstr>Hygiena EMC </vt:lpstr>
      <vt:lpstr>Hygiena EMC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č. 194/2017Sb O opatřeních ke snížení nákladů na zavádění vysokorychlostních sítí elektronickým komunikací a o změně některých souvisejících zákonů.</dc:title>
  <dc:creator>Jakub Rejzek</dc:creator>
  <cp:lastModifiedBy>Jakub Rejzek</cp:lastModifiedBy>
  <cp:revision>2</cp:revision>
  <dcterms:created xsi:type="dcterms:W3CDTF">2018-08-27T14:43:52Z</dcterms:created>
  <dcterms:modified xsi:type="dcterms:W3CDTF">2019-06-11T19:58:58Z</dcterms:modified>
</cp:coreProperties>
</file>