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13"/>
  </p:notesMasterIdLst>
  <p:handoutMasterIdLst>
    <p:handoutMasterId r:id="rId14"/>
  </p:handoutMasterIdLst>
  <p:sldIdLst>
    <p:sldId id="256" r:id="rId2"/>
    <p:sldId id="285" r:id="rId3"/>
    <p:sldId id="302" r:id="rId4"/>
    <p:sldId id="283" r:id="rId5"/>
    <p:sldId id="287" r:id="rId6"/>
    <p:sldId id="303" r:id="rId7"/>
    <p:sldId id="293" r:id="rId8"/>
    <p:sldId id="289" r:id="rId9"/>
    <p:sldId id="304" r:id="rId10"/>
    <p:sldId id="305" r:id="rId11"/>
    <p:sldId id="298" r:id="rId12"/>
  </p:sldIdLst>
  <p:sldSz cx="9144000" cy="6858000" type="screen4x3"/>
  <p:notesSz cx="6858000" cy="9144000"/>
  <p:defaultTextStyle>
    <a:defPPr>
      <a:defRPr lang="cs-CZ"/>
    </a:defPPr>
    <a:lvl1pPr algn="l" rtl="0" fontAlgn="base">
      <a:spcBef>
        <a:spcPct val="0"/>
      </a:spcBef>
      <a:spcAft>
        <a:spcPct val="0"/>
      </a:spcAft>
      <a:defRPr kern="1200">
        <a:solidFill>
          <a:schemeClr val="tx1"/>
        </a:solidFill>
        <a:latin typeface="Arial" pitchFamily="34" charset="0"/>
        <a:ea typeface="+mn-ea"/>
        <a:cs typeface="+mn-cs"/>
      </a:defRPr>
    </a:lvl1pPr>
    <a:lvl2pPr marL="457200" algn="l" rtl="0" fontAlgn="base">
      <a:spcBef>
        <a:spcPct val="0"/>
      </a:spcBef>
      <a:spcAft>
        <a:spcPct val="0"/>
      </a:spcAft>
      <a:defRPr kern="1200">
        <a:solidFill>
          <a:schemeClr val="tx1"/>
        </a:solidFill>
        <a:latin typeface="Arial" pitchFamily="34" charset="0"/>
        <a:ea typeface="+mn-ea"/>
        <a:cs typeface="+mn-cs"/>
      </a:defRPr>
    </a:lvl2pPr>
    <a:lvl3pPr marL="914400" algn="l" rtl="0" fontAlgn="base">
      <a:spcBef>
        <a:spcPct val="0"/>
      </a:spcBef>
      <a:spcAft>
        <a:spcPct val="0"/>
      </a:spcAft>
      <a:defRPr kern="1200">
        <a:solidFill>
          <a:schemeClr val="tx1"/>
        </a:solidFill>
        <a:latin typeface="Arial" pitchFamily="34" charset="0"/>
        <a:ea typeface="+mn-ea"/>
        <a:cs typeface="+mn-cs"/>
      </a:defRPr>
    </a:lvl3pPr>
    <a:lvl4pPr marL="1371600" algn="l" rtl="0" fontAlgn="base">
      <a:spcBef>
        <a:spcPct val="0"/>
      </a:spcBef>
      <a:spcAft>
        <a:spcPct val="0"/>
      </a:spcAft>
      <a:defRPr kern="1200">
        <a:solidFill>
          <a:schemeClr val="tx1"/>
        </a:solidFill>
        <a:latin typeface="Arial" pitchFamily="34" charset="0"/>
        <a:ea typeface="+mn-ea"/>
        <a:cs typeface="+mn-cs"/>
      </a:defRPr>
    </a:lvl4pPr>
    <a:lvl5pPr marL="1828800" algn="l" rtl="0" fontAlgn="base">
      <a:spcBef>
        <a:spcPct val="0"/>
      </a:spcBef>
      <a:spcAft>
        <a:spcPct val="0"/>
      </a:spcAft>
      <a:defRPr kern="1200">
        <a:solidFill>
          <a:schemeClr val="tx1"/>
        </a:solidFill>
        <a:latin typeface="Arial" pitchFamily="34" charset="0"/>
        <a:ea typeface="+mn-ea"/>
        <a:cs typeface="+mn-cs"/>
      </a:defRPr>
    </a:lvl5pPr>
    <a:lvl6pPr marL="2286000" algn="l" defTabSz="914400" rtl="0" eaLnBrk="1" latinLnBrk="0" hangingPunct="1">
      <a:defRPr kern="1200">
        <a:solidFill>
          <a:schemeClr val="tx1"/>
        </a:solidFill>
        <a:latin typeface="Arial" pitchFamily="34" charset="0"/>
        <a:ea typeface="+mn-ea"/>
        <a:cs typeface="+mn-cs"/>
      </a:defRPr>
    </a:lvl6pPr>
    <a:lvl7pPr marL="2743200" algn="l" defTabSz="914400" rtl="0" eaLnBrk="1" latinLnBrk="0" hangingPunct="1">
      <a:defRPr kern="1200">
        <a:solidFill>
          <a:schemeClr val="tx1"/>
        </a:solidFill>
        <a:latin typeface="Arial" pitchFamily="34" charset="0"/>
        <a:ea typeface="+mn-ea"/>
        <a:cs typeface="+mn-cs"/>
      </a:defRPr>
    </a:lvl7pPr>
    <a:lvl8pPr marL="3200400" algn="l" defTabSz="914400" rtl="0" eaLnBrk="1" latinLnBrk="0" hangingPunct="1">
      <a:defRPr kern="1200">
        <a:solidFill>
          <a:schemeClr val="tx1"/>
        </a:solidFill>
        <a:latin typeface="Arial" pitchFamily="34" charset="0"/>
        <a:ea typeface="+mn-ea"/>
        <a:cs typeface="+mn-cs"/>
      </a:defRPr>
    </a:lvl8pPr>
    <a:lvl9pPr marL="3657600" algn="l" defTabSz="914400" rtl="0" eaLnBrk="1" latinLnBrk="0" hangingPunct="1">
      <a:defRPr kern="1200">
        <a:solidFill>
          <a:schemeClr val="tx1"/>
        </a:solidFill>
        <a:latin typeface="Arial"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Černý Pavel" initials="ČP" lastIdx="1" clrIdx="0">
    <p:extLst>
      <p:ext uri="{19B8F6BF-5375-455C-9EA6-DF929625EA0E}">
        <p15:presenceInfo xmlns:p15="http://schemas.microsoft.com/office/powerpoint/2012/main" userId="S::pcerny@sitel.cz::962799c3-1404-4d25-9375-a692162d1b9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FF99"/>
    <a:srgbClr val="00FFCC"/>
    <a:srgbClr val="FF0000"/>
    <a:srgbClr val="D0123F"/>
    <a:srgbClr val="FBD1DB"/>
    <a:srgbClr val="A7CBFF"/>
    <a:srgbClr val="D9CFFD"/>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17975" autoAdjust="0"/>
    <p:restoredTop sz="94660"/>
  </p:normalViewPr>
  <p:slideViewPr>
    <p:cSldViewPr>
      <p:cViewPr varScale="1">
        <p:scale>
          <a:sx n="113" d="100"/>
          <a:sy n="113" d="100"/>
        </p:scale>
        <p:origin x="966" y="96"/>
      </p:cViewPr>
      <p:guideLst>
        <p:guide orient="horz" pos="2160"/>
        <p:guide pos="2880"/>
      </p:guideLst>
    </p:cSldViewPr>
  </p:slideViewPr>
  <p:notesTextViewPr>
    <p:cViewPr>
      <p:scale>
        <a:sx n="100" d="100"/>
        <a:sy n="100" d="100"/>
      </p:scale>
      <p:origin x="0" y="0"/>
    </p:cViewPr>
  </p:notesTextViewPr>
  <p:notesViewPr>
    <p:cSldViewPr>
      <p:cViewPr varScale="1">
        <p:scale>
          <a:sx n="84" d="100"/>
          <a:sy n="84" d="100"/>
        </p:scale>
        <p:origin x="-1350" y="-90"/>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253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defRPr>
            </a:lvl1pPr>
          </a:lstStyle>
          <a:p>
            <a:pPr>
              <a:defRPr/>
            </a:pPr>
            <a:r>
              <a:rPr lang="cs-CZ"/>
              <a:t>Kam kráčí české bezdrátové sítě 26. 8. 2011 - Sušice </a:t>
            </a:r>
          </a:p>
        </p:txBody>
      </p:sp>
      <p:sp>
        <p:nvSpPr>
          <p:cNvPr id="22531"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pPr>
              <a:defRPr/>
            </a:pPr>
            <a:endParaRPr lang="cs-CZ"/>
          </a:p>
        </p:txBody>
      </p:sp>
      <p:sp>
        <p:nvSpPr>
          <p:cNvPr id="22532"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defRPr>
            </a:lvl1pPr>
          </a:lstStyle>
          <a:p>
            <a:pPr>
              <a:defRPr/>
            </a:pPr>
            <a:endParaRPr lang="cs-CZ"/>
          </a:p>
        </p:txBody>
      </p:sp>
      <p:sp>
        <p:nvSpPr>
          <p:cNvPr id="22533"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pPr>
              <a:defRPr/>
            </a:pPr>
            <a:fld id="{4DA14DD8-0AE2-4121-B2F2-8E22F7525777}" type="slidenum">
              <a:rPr lang="cs-CZ"/>
              <a:pPr>
                <a:defRPr/>
              </a:pPr>
              <a:t>‹#›</a:t>
            </a:fld>
            <a:endParaRPr lang="cs-CZ"/>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defRPr>
            </a:lvl1pPr>
          </a:lstStyle>
          <a:p>
            <a:pPr>
              <a:defRPr/>
            </a:pPr>
            <a:r>
              <a:rPr lang="cs-CZ"/>
              <a:t>Kam kráčí české bezdrátové sítě 26. 8. 2011 - Sušice </a:t>
            </a:r>
          </a:p>
        </p:txBody>
      </p:sp>
      <p:sp>
        <p:nvSpPr>
          <p:cNvPr id="8195"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pPr>
              <a:defRPr/>
            </a:pPr>
            <a:endParaRPr lang="cs-CZ"/>
          </a:p>
        </p:txBody>
      </p:sp>
      <p:sp>
        <p:nvSpPr>
          <p:cNvPr id="16388"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8197"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cs-CZ" noProof="0"/>
              <a:t>Klepnutím lze upravit styly předlohy textu.</a:t>
            </a:r>
          </a:p>
          <a:p>
            <a:pPr lvl="1"/>
            <a:r>
              <a:rPr lang="cs-CZ" noProof="0"/>
              <a:t>Druhá úroveň</a:t>
            </a:r>
          </a:p>
          <a:p>
            <a:pPr lvl="2"/>
            <a:r>
              <a:rPr lang="cs-CZ" noProof="0"/>
              <a:t>Třetí úroveň</a:t>
            </a:r>
          </a:p>
          <a:p>
            <a:pPr lvl="3"/>
            <a:r>
              <a:rPr lang="cs-CZ" noProof="0"/>
              <a:t>Čtvrtá úroveň</a:t>
            </a:r>
          </a:p>
          <a:p>
            <a:pPr lvl="4"/>
            <a:r>
              <a:rPr lang="cs-CZ" noProof="0"/>
              <a:t>Pátá úroveň</a:t>
            </a:r>
          </a:p>
        </p:txBody>
      </p:sp>
      <p:sp>
        <p:nvSpPr>
          <p:cNvPr id="8198"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defRPr>
            </a:lvl1pPr>
          </a:lstStyle>
          <a:p>
            <a:pPr>
              <a:defRPr/>
            </a:pPr>
            <a:endParaRPr lang="cs-CZ"/>
          </a:p>
        </p:txBody>
      </p:sp>
      <p:sp>
        <p:nvSpPr>
          <p:cNvPr id="8199"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pPr>
              <a:defRPr/>
            </a:pPr>
            <a:fld id="{26B3DA42-5691-46BA-9F2B-02E9FFB5B739}" type="slidenum">
              <a:rPr lang="cs-CZ"/>
              <a:pPr>
                <a:defRPr/>
              </a:pPr>
              <a:t>‹#›</a:t>
            </a:fld>
            <a:endParaRPr lang="cs-CZ"/>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a:spLocks noGrp="1" noChangeArrowheads="1"/>
          </p:cNvSpPr>
          <p:nvPr>
            <p:ph type="sldNum" sz="quarter" idx="5"/>
          </p:nvPr>
        </p:nvSpPr>
        <p:spPr>
          <a:noFill/>
        </p:spPr>
        <p:txBody>
          <a:bodyPr/>
          <a:lstStyle/>
          <a:p>
            <a:fld id="{87F33EFC-C75A-4E79-ABDC-9AAAA9E511CD}" type="slidenum">
              <a:rPr lang="cs-CZ" altLang="cs-CZ" smtClean="0">
                <a:latin typeface="Arial" pitchFamily="34" charset="0"/>
              </a:rPr>
              <a:pPr/>
              <a:t>1</a:t>
            </a:fld>
            <a:endParaRPr lang="cs-CZ" altLang="cs-CZ">
              <a:latin typeface="Arial" pitchFamily="34" charset="0"/>
            </a:endParaRPr>
          </a:p>
        </p:txBody>
      </p:sp>
      <p:sp>
        <p:nvSpPr>
          <p:cNvPr id="17411" name="Rectangle 2"/>
          <p:cNvSpPr>
            <a:spLocks noGrp="1" noRot="1" noChangeAspect="1" noChangeArrowheads="1" noTextEdit="1"/>
          </p:cNvSpPr>
          <p:nvPr>
            <p:ph type="sldImg"/>
          </p:nvPr>
        </p:nvSpPr>
        <p:spPr>
          <a:ln/>
        </p:spPr>
      </p:sp>
      <p:sp>
        <p:nvSpPr>
          <p:cNvPr id="17412" name="Rectangle 3"/>
          <p:cNvSpPr>
            <a:spLocks noGrp="1" noChangeArrowheads="1"/>
          </p:cNvSpPr>
          <p:nvPr>
            <p:ph type="body" idx="1"/>
          </p:nvPr>
        </p:nvSpPr>
        <p:spPr>
          <a:noFill/>
          <a:ln/>
        </p:spPr>
        <p:txBody>
          <a:bodyPr/>
          <a:lstStyle/>
          <a:p>
            <a:pPr eaLnBrk="1" hangingPunct="1"/>
            <a:endParaRPr lang="cs-CZ" altLang="cs-CZ">
              <a:latin typeface="Arial" pitchFamily="34"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7"/>
          <p:cNvSpPr>
            <a:spLocks noGrp="1" noChangeArrowheads="1"/>
          </p:cNvSpPr>
          <p:nvPr>
            <p:ph type="sldNum" sz="quarter" idx="5"/>
          </p:nvPr>
        </p:nvSpPr>
        <p:spPr>
          <a:noFill/>
        </p:spPr>
        <p:txBody>
          <a:bodyPr/>
          <a:lstStyle/>
          <a:p>
            <a:fld id="{DA0DBC29-3EBB-4606-BC6B-164B22CC18A4}" type="slidenum">
              <a:rPr lang="cs-CZ" altLang="cs-CZ" smtClean="0">
                <a:latin typeface="Arial" pitchFamily="34" charset="0"/>
              </a:rPr>
              <a:pPr/>
              <a:t>10</a:t>
            </a:fld>
            <a:endParaRPr lang="cs-CZ" altLang="cs-CZ">
              <a:latin typeface="Arial" pitchFamily="34" charset="0"/>
            </a:endParaRPr>
          </a:p>
        </p:txBody>
      </p:sp>
      <p:sp>
        <p:nvSpPr>
          <p:cNvPr id="27651" name="Rectangle 2"/>
          <p:cNvSpPr>
            <a:spLocks noGrp="1" noRot="1" noChangeAspect="1" noChangeArrowheads="1" noTextEdit="1"/>
          </p:cNvSpPr>
          <p:nvPr>
            <p:ph type="sldImg"/>
          </p:nvPr>
        </p:nvSpPr>
        <p:spPr>
          <a:ln/>
        </p:spPr>
      </p:sp>
      <p:sp>
        <p:nvSpPr>
          <p:cNvPr id="27652" name="Rectangle 3"/>
          <p:cNvSpPr>
            <a:spLocks noGrp="1" noChangeArrowheads="1"/>
          </p:cNvSpPr>
          <p:nvPr>
            <p:ph type="body" idx="1"/>
          </p:nvPr>
        </p:nvSpPr>
        <p:spPr>
          <a:noFill/>
          <a:ln/>
        </p:spPr>
        <p:txBody>
          <a:bodyPr/>
          <a:lstStyle/>
          <a:p>
            <a:pPr eaLnBrk="1" hangingPunct="1"/>
            <a:endParaRPr lang="cs-CZ" altLang="cs-CZ">
              <a:latin typeface="Arial" pitchFamily="34" charset="0"/>
            </a:endParaRPr>
          </a:p>
        </p:txBody>
      </p:sp>
    </p:spTree>
    <p:extLst>
      <p:ext uri="{BB962C8B-B14F-4D97-AF65-F5344CB8AC3E}">
        <p14:creationId xmlns:p14="http://schemas.microsoft.com/office/powerpoint/2010/main" val="157859107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p:cNvSpPr>
            <a:spLocks noGrp="1" noChangeArrowheads="1"/>
          </p:cNvSpPr>
          <p:nvPr>
            <p:ph type="sldNum" sz="quarter" idx="5"/>
          </p:nvPr>
        </p:nvSpPr>
        <p:spPr/>
        <p:txBody>
          <a:bodyPr/>
          <a:lstStyle/>
          <a:p>
            <a:pPr>
              <a:defRPr/>
            </a:pPr>
            <a:fld id="{C6EBE993-ECF8-4EB8-A116-B41A3D61DA61}" type="slidenum">
              <a:rPr lang="cs-CZ"/>
              <a:pPr>
                <a:defRPr/>
              </a:pPr>
              <a:t>11</a:t>
            </a:fld>
            <a:endParaRPr lang="cs-CZ"/>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a:noFill/>
        </p:spPr>
        <p:txBody>
          <a:bodyPr/>
          <a:lstStyle/>
          <a:p>
            <a:fld id="{30B8715F-152B-4FDC-B697-03B4F24B119A}" type="slidenum">
              <a:rPr lang="cs-CZ" altLang="cs-CZ" smtClean="0">
                <a:latin typeface="Arial" pitchFamily="34" charset="0"/>
              </a:rPr>
              <a:pPr/>
              <a:t>2</a:t>
            </a:fld>
            <a:endParaRPr lang="cs-CZ" altLang="cs-CZ">
              <a:latin typeface="Arial" pitchFamily="34" charset="0"/>
            </a:endParaRPr>
          </a:p>
        </p:txBody>
      </p:sp>
      <p:sp>
        <p:nvSpPr>
          <p:cNvPr id="20483" name="Rectangle 2"/>
          <p:cNvSpPr>
            <a:spLocks noGrp="1" noRot="1" noChangeAspect="1" noChangeArrowheads="1" noTextEdit="1"/>
          </p:cNvSpPr>
          <p:nvPr>
            <p:ph type="sldImg"/>
          </p:nvPr>
        </p:nvSpPr>
        <p:spPr>
          <a:ln/>
        </p:spPr>
      </p:sp>
      <p:sp>
        <p:nvSpPr>
          <p:cNvPr id="20484" name="Rectangle 3"/>
          <p:cNvSpPr>
            <a:spLocks noGrp="1" noChangeArrowheads="1"/>
          </p:cNvSpPr>
          <p:nvPr>
            <p:ph type="body" idx="1"/>
          </p:nvPr>
        </p:nvSpPr>
        <p:spPr>
          <a:noFill/>
          <a:ln/>
        </p:spPr>
        <p:txBody>
          <a:bodyPr/>
          <a:lstStyle/>
          <a:p>
            <a:pPr eaLnBrk="1" hangingPunct="1"/>
            <a:endParaRPr lang="cs-CZ" altLang="cs-CZ">
              <a:latin typeface="Arial"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a:noFill/>
        </p:spPr>
        <p:txBody>
          <a:bodyPr/>
          <a:lstStyle/>
          <a:p>
            <a:fld id="{30B8715F-152B-4FDC-B697-03B4F24B119A}" type="slidenum">
              <a:rPr lang="cs-CZ" altLang="cs-CZ" smtClean="0">
                <a:latin typeface="Arial" pitchFamily="34" charset="0"/>
              </a:rPr>
              <a:pPr/>
              <a:t>3</a:t>
            </a:fld>
            <a:endParaRPr lang="cs-CZ" altLang="cs-CZ">
              <a:latin typeface="Arial" pitchFamily="34" charset="0"/>
            </a:endParaRPr>
          </a:p>
        </p:txBody>
      </p:sp>
      <p:sp>
        <p:nvSpPr>
          <p:cNvPr id="20483" name="Rectangle 2"/>
          <p:cNvSpPr>
            <a:spLocks noGrp="1" noRot="1" noChangeAspect="1" noChangeArrowheads="1" noTextEdit="1"/>
          </p:cNvSpPr>
          <p:nvPr>
            <p:ph type="sldImg"/>
          </p:nvPr>
        </p:nvSpPr>
        <p:spPr>
          <a:ln/>
        </p:spPr>
      </p:sp>
      <p:sp>
        <p:nvSpPr>
          <p:cNvPr id="20484" name="Rectangle 3"/>
          <p:cNvSpPr>
            <a:spLocks noGrp="1" noChangeArrowheads="1"/>
          </p:cNvSpPr>
          <p:nvPr>
            <p:ph type="body" idx="1"/>
          </p:nvPr>
        </p:nvSpPr>
        <p:spPr>
          <a:noFill/>
          <a:ln/>
        </p:spPr>
        <p:txBody>
          <a:bodyPr/>
          <a:lstStyle/>
          <a:p>
            <a:pPr eaLnBrk="1" hangingPunct="1"/>
            <a:endParaRPr lang="cs-CZ" altLang="cs-CZ" dirty="0">
              <a:latin typeface="Arial" pitchFamily="34" charset="0"/>
            </a:endParaRPr>
          </a:p>
        </p:txBody>
      </p:sp>
    </p:spTree>
    <p:extLst>
      <p:ext uri="{BB962C8B-B14F-4D97-AF65-F5344CB8AC3E}">
        <p14:creationId xmlns:p14="http://schemas.microsoft.com/office/powerpoint/2010/main" val="65566592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p:cNvSpPr>
            <a:spLocks noGrp="1" noChangeArrowheads="1"/>
          </p:cNvSpPr>
          <p:nvPr>
            <p:ph type="sldNum" sz="quarter" idx="5"/>
          </p:nvPr>
        </p:nvSpPr>
        <p:spPr>
          <a:noFill/>
        </p:spPr>
        <p:txBody>
          <a:bodyPr/>
          <a:lstStyle/>
          <a:p>
            <a:fld id="{810C0F00-B196-4D52-940B-22CAF53577DE}" type="slidenum">
              <a:rPr lang="cs-CZ" altLang="cs-CZ" smtClean="0">
                <a:latin typeface="Arial" pitchFamily="34" charset="0"/>
              </a:rPr>
              <a:pPr/>
              <a:t>4</a:t>
            </a:fld>
            <a:endParaRPr lang="cs-CZ" altLang="cs-CZ">
              <a:latin typeface="Arial" pitchFamily="34" charset="0"/>
            </a:endParaRPr>
          </a:p>
        </p:txBody>
      </p:sp>
      <p:sp>
        <p:nvSpPr>
          <p:cNvPr id="21507" name="Rectangle 2"/>
          <p:cNvSpPr>
            <a:spLocks noGrp="1" noRot="1" noChangeAspect="1" noChangeArrowheads="1" noTextEdit="1"/>
          </p:cNvSpPr>
          <p:nvPr>
            <p:ph type="sldImg"/>
          </p:nvPr>
        </p:nvSpPr>
        <p:spPr>
          <a:ln/>
        </p:spPr>
      </p:sp>
      <p:sp>
        <p:nvSpPr>
          <p:cNvPr id="21508" name="Rectangle 3"/>
          <p:cNvSpPr>
            <a:spLocks noGrp="1" noChangeArrowheads="1"/>
          </p:cNvSpPr>
          <p:nvPr>
            <p:ph type="body" idx="1"/>
          </p:nvPr>
        </p:nvSpPr>
        <p:spPr>
          <a:noFill/>
          <a:ln/>
        </p:spPr>
        <p:txBody>
          <a:bodyPr/>
          <a:lstStyle/>
          <a:p>
            <a:pPr eaLnBrk="1" hangingPunct="1"/>
            <a:endParaRPr lang="cs-CZ" altLang="cs-CZ">
              <a:latin typeface="Arial" pitchFamily="34"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p:cNvSpPr>
            <a:spLocks noGrp="1" noChangeArrowheads="1"/>
          </p:cNvSpPr>
          <p:nvPr>
            <p:ph type="sldNum" sz="quarter" idx="5"/>
          </p:nvPr>
        </p:nvSpPr>
        <p:spPr>
          <a:noFill/>
        </p:spPr>
        <p:txBody>
          <a:bodyPr/>
          <a:lstStyle/>
          <a:p>
            <a:fld id="{37E04B70-5E20-4623-8305-3F294A1C8F01}" type="slidenum">
              <a:rPr lang="cs-CZ" altLang="cs-CZ" smtClean="0">
                <a:latin typeface="Arial" pitchFamily="34" charset="0"/>
              </a:rPr>
              <a:pPr/>
              <a:t>5</a:t>
            </a:fld>
            <a:endParaRPr lang="cs-CZ" altLang="cs-CZ">
              <a:latin typeface="Arial" pitchFamily="34" charset="0"/>
            </a:endParaRPr>
          </a:p>
        </p:txBody>
      </p:sp>
      <p:sp>
        <p:nvSpPr>
          <p:cNvPr id="22531" name="Rectangle 2"/>
          <p:cNvSpPr>
            <a:spLocks noGrp="1" noRot="1" noChangeAspect="1" noChangeArrowheads="1" noTextEdit="1"/>
          </p:cNvSpPr>
          <p:nvPr>
            <p:ph type="sldImg"/>
          </p:nvPr>
        </p:nvSpPr>
        <p:spPr>
          <a:ln/>
        </p:spPr>
      </p:sp>
      <p:sp>
        <p:nvSpPr>
          <p:cNvPr id="22532" name="Rectangle 3"/>
          <p:cNvSpPr>
            <a:spLocks noGrp="1" noChangeArrowheads="1"/>
          </p:cNvSpPr>
          <p:nvPr>
            <p:ph type="body" idx="1"/>
          </p:nvPr>
        </p:nvSpPr>
        <p:spPr>
          <a:noFill/>
          <a:ln/>
        </p:spPr>
        <p:txBody>
          <a:bodyPr/>
          <a:lstStyle/>
          <a:p>
            <a:pPr eaLnBrk="1" hangingPunct="1"/>
            <a:endParaRPr lang="cs-CZ" altLang="cs-CZ">
              <a:latin typeface="Arial" pitchFamily="34"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p:cNvSpPr>
            <a:spLocks noGrp="1" noChangeArrowheads="1"/>
          </p:cNvSpPr>
          <p:nvPr>
            <p:ph type="sldNum" sz="quarter" idx="5"/>
          </p:nvPr>
        </p:nvSpPr>
        <p:spPr>
          <a:noFill/>
        </p:spPr>
        <p:txBody>
          <a:bodyPr/>
          <a:lstStyle/>
          <a:p>
            <a:fld id="{37E04B70-5E20-4623-8305-3F294A1C8F01}" type="slidenum">
              <a:rPr lang="cs-CZ" altLang="cs-CZ" smtClean="0">
                <a:latin typeface="Arial" pitchFamily="34" charset="0"/>
              </a:rPr>
              <a:pPr/>
              <a:t>6</a:t>
            </a:fld>
            <a:endParaRPr lang="cs-CZ" altLang="cs-CZ">
              <a:latin typeface="Arial" pitchFamily="34" charset="0"/>
            </a:endParaRPr>
          </a:p>
        </p:txBody>
      </p:sp>
      <p:sp>
        <p:nvSpPr>
          <p:cNvPr id="22531" name="Rectangle 2"/>
          <p:cNvSpPr>
            <a:spLocks noGrp="1" noRot="1" noChangeAspect="1" noChangeArrowheads="1" noTextEdit="1"/>
          </p:cNvSpPr>
          <p:nvPr>
            <p:ph type="sldImg"/>
          </p:nvPr>
        </p:nvSpPr>
        <p:spPr>
          <a:ln/>
        </p:spPr>
      </p:sp>
      <p:sp>
        <p:nvSpPr>
          <p:cNvPr id="22532" name="Rectangle 3"/>
          <p:cNvSpPr>
            <a:spLocks noGrp="1" noChangeArrowheads="1"/>
          </p:cNvSpPr>
          <p:nvPr>
            <p:ph type="body" idx="1"/>
          </p:nvPr>
        </p:nvSpPr>
        <p:spPr>
          <a:noFill/>
          <a:ln/>
        </p:spPr>
        <p:txBody>
          <a:bodyPr/>
          <a:lstStyle/>
          <a:p>
            <a:pPr eaLnBrk="1" hangingPunct="1"/>
            <a:endParaRPr lang="cs-CZ" altLang="cs-CZ">
              <a:latin typeface="Arial" pitchFamily="34" charset="0"/>
            </a:endParaRPr>
          </a:p>
        </p:txBody>
      </p:sp>
    </p:spTree>
    <p:extLst>
      <p:ext uri="{BB962C8B-B14F-4D97-AF65-F5344CB8AC3E}">
        <p14:creationId xmlns:p14="http://schemas.microsoft.com/office/powerpoint/2010/main" val="94213314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Zástupný symbol pro obrázek snímku 1"/>
          <p:cNvSpPr>
            <a:spLocks noGrp="1" noRot="1" noChangeAspect="1" noTextEdit="1"/>
          </p:cNvSpPr>
          <p:nvPr>
            <p:ph type="sldImg"/>
          </p:nvPr>
        </p:nvSpPr>
        <p:spPr>
          <a:ln/>
        </p:spPr>
      </p:sp>
      <p:sp>
        <p:nvSpPr>
          <p:cNvPr id="24579" name="Zástupný symbol pro poznámky 2"/>
          <p:cNvSpPr>
            <a:spLocks noGrp="1"/>
          </p:cNvSpPr>
          <p:nvPr>
            <p:ph type="body" idx="1"/>
          </p:nvPr>
        </p:nvSpPr>
        <p:spPr>
          <a:noFill/>
          <a:ln/>
        </p:spPr>
        <p:txBody>
          <a:bodyPr/>
          <a:lstStyle/>
          <a:p>
            <a:endParaRPr lang="cs-CZ" altLang="cs-CZ">
              <a:latin typeface="Times New Roman" pitchFamily="18" charset="0"/>
            </a:endParaRPr>
          </a:p>
        </p:txBody>
      </p:sp>
      <p:sp>
        <p:nvSpPr>
          <p:cNvPr id="24580" name="Zástupný symbol pro číslo snímku 3"/>
          <p:cNvSpPr>
            <a:spLocks noGrp="1"/>
          </p:cNvSpPr>
          <p:nvPr>
            <p:ph type="sldNum" sz="quarter" idx="5"/>
          </p:nvPr>
        </p:nvSpPr>
        <p:spPr>
          <a:noFill/>
        </p:spPr>
        <p:txBody>
          <a:bodyPr/>
          <a:lstStyle/>
          <a:p>
            <a:fld id="{681C8068-48E6-408D-B376-05EAFA44CBAD}" type="slidenum">
              <a:rPr lang="cs-CZ" altLang="cs-CZ" smtClean="0">
                <a:solidFill>
                  <a:srgbClr val="000000"/>
                </a:solidFill>
                <a:latin typeface="Times New Roman" pitchFamily="18" charset="0"/>
              </a:rPr>
              <a:pPr/>
              <a:t>7</a:t>
            </a:fld>
            <a:endParaRPr lang="cs-CZ" altLang="cs-CZ">
              <a:solidFill>
                <a:srgbClr val="000000"/>
              </a:solidFill>
              <a:latin typeface="Times New Roman" pitchFamily="18"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7"/>
          <p:cNvSpPr>
            <a:spLocks noGrp="1" noChangeArrowheads="1"/>
          </p:cNvSpPr>
          <p:nvPr>
            <p:ph type="sldNum" sz="quarter" idx="5"/>
          </p:nvPr>
        </p:nvSpPr>
        <p:spPr>
          <a:noFill/>
        </p:spPr>
        <p:txBody>
          <a:bodyPr/>
          <a:lstStyle/>
          <a:p>
            <a:fld id="{DA0DBC29-3EBB-4606-BC6B-164B22CC18A4}" type="slidenum">
              <a:rPr lang="cs-CZ" altLang="cs-CZ" smtClean="0">
                <a:latin typeface="Arial" pitchFamily="34" charset="0"/>
              </a:rPr>
              <a:pPr/>
              <a:t>8</a:t>
            </a:fld>
            <a:endParaRPr lang="cs-CZ" altLang="cs-CZ">
              <a:latin typeface="Arial" pitchFamily="34" charset="0"/>
            </a:endParaRPr>
          </a:p>
        </p:txBody>
      </p:sp>
      <p:sp>
        <p:nvSpPr>
          <p:cNvPr id="27651" name="Rectangle 2"/>
          <p:cNvSpPr>
            <a:spLocks noGrp="1" noRot="1" noChangeAspect="1" noChangeArrowheads="1" noTextEdit="1"/>
          </p:cNvSpPr>
          <p:nvPr>
            <p:ph type="sldImg"/>
          </p:nvPr>
        </p:nvSpPr>
        <p:spPr>
          <a:ln/>
        </p:spPr>
      </p:sp>
      <p:sp>
        <p:nvSpPr>
          <p:cNvPr id="27652" name="Rectangle 3"/>
          <p:cNvSpPr>
            <a:spLocks noGrp="1" noChangeArrowheads="1"/>
          </p:cNvSpPr>
          <p:nvPr>
            <p:ph type="body" idx="1"/>
          </p:nvPr>
        </p:nvSpPr>
        <p:spPr>
          <a:noFill/>
          <a:ln/>
        </p:spPr>
        <p:txBody>
          <a:bodyPr/>
          <a:lstStyle/>
          <a:p>
            <a:pPr eaLnBrk="1" hangingPunct="1"/>
            <a:endParaRPr lang="cs-CZ" altLang="cs-CZ">
              <a:latin typeface="Arial" pitchFamily="34"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7"/>
          <p:cNvSpPr>
            <a:spLocks noGrp="1" noChangeArrowheads="1"/>
          </p:cNvSpPr>
          <p:nvPr>
            <p:ph type="sldNum" sz="quarter" idx="5"/>
          </p:nvPr>
        </p:nvSpPr>
        <p:spPr>
          <a:noFill/>
        </p:spPr>
        <p:txBody>
          <a:bodyPr/>
          <a:lstStyle/>
          <a:p>
            <a:fld id="{DA0DBC29-3EBB-4606-BC6B-164B22CC18A4}" type="slidenum">
              <a:rPr lang="cs-CZ" altLang="cs-CZ" smtClean="0">
                <a:latin typeface="Arial" pitchFamily="34" charset="0"/>
              </a:rPr>
              <a:pPr/>
              <a:t>9</a:t>
            </a:fld>
            <a:endParaRPr lang="cs-CZ" altLang="cs-CZ">
              <a:latin typeface="Arial" pitchFamily="34" charset="0"/>
            </a:endParaRPr>
          </a:p>
        </p:txBody>
      </p:sp>
      <p:sp>
        <p:nvSpPr>
          <p:cNvPr id="27651" name="Rectangle 2"/>
          <p:cNvSpPr>
            <a:spLocks noGrp="1" noRot="1" noChangeAspect="1" noChangeArrowheads="1" noTextEdit="1"/>
          </p:cNvSpPr>
          <p:nvPr>
            <p:ph type="sldImg"/>
          </p:nvPr>
        </p:nvSpPr>
        <p:spPr>
          <a:ln/>
        </p:spPr>
      </p:sp>
      <p:sp>
        <p:nvSpPr>
          <p:cNvPr id="27652" name="Rectangle 3"/>
          <p:cNvSpPr>
            <a:spLocks noGrp="1" noChangeArrowheads="1"/>
          </p:cNvSpPr>
          <p:nvPr>
            <p:ph type="body" idx="1"/>
          </p:nvPr>
        </p:nvSpPr>
        <p:spPr>
          <a:noFill/>
          <a:ln/>
        </p:spPr>
        <p:txBody>
          <a:bodyPr/>
          <a:lstStyle/>
          <a:p>
            <a:pPr eaLnBrk="1" hangingPunct="1"/>
            <a:endParaRPr lang="cs-CZ" altLang="cs-CZ">
              <a:latin typeface="Arial" pitchFamily="34" charset="0"/>
            </a:endParaRPr>
          </a:p>
        </p:txBody>
      </p:sp>
    </p:spTree>
    <p:extLst>
      <p:ext uri="{BB962C8B-B14F-4D97-AF65-F5344CB8AC3E}">
        <p14:creationId xmlns:p14="http://schemas.microsoft.com/office/powerpoint/2010/main" val="386815208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a:t>Klepnutím lze upravit styl předlohy nadpisů.</a:t>
            </a:r>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a:t>Klepnutím lze upravit styl předlohy podnadpisů.</a:t>
            </a:r>
          </a:p>
        </p:txBody>
      </p:sp>
      <p:sp>
        <p:nvSpPr>
          <p:cNvPr id="4" name="Zástupný symbol pro datum 3"/>
          <p:cNvSpPr>
            <a:spLocks noGrp="1"/>
          </p:cNvSpPr>
          <p:nvPr>
            <p:ph type="dt" sz="half" idx="10"/>
          </p:nvPr>
        </p:nvSpPr>
        <p:spPr/>
        <p:txBody>
          <a:bodyPr/>
          <a:lstStyle>
            <a:lvl1pPr>
              <a:defRPr/>
            </a:lvl1pPr>
          </a:lstStyle>
          <a:p>
            <a:pPr>
              <a:defRPr/>
            </a:pPr>
            <a:endParaRPr lang="cs-CZ"/>
          </a:p>
        </p:txBody>
      </p:sp>
      <p:sp>
        <p:nvSpPr>
          <p:cNvPr id="5" name="Zástupný symbol pro zápatí 4"/>
          <p:cNvSpPr>
            <a:spLocks noGrp="1"/>
          </p:cNvSpPr>
          <p:nvPr>
            <p:ph type="ftr" sz="quarter" idx="11"/>
          </p:nvPr>
        </p:nvSpPr>
        <p:spPr/>
        <p:txBody>
          <a:bodyPr/>
          <a:lstStyle>
            <a:lvl1pPr>
              <a:defRPr/>
            </a:lvl1pPr>
          </a:lstStyle>
          <a:p>
            <a:pPr>
              <a:defRPr/>
            </a:pPr>
            <a:r>
              <a:rPr lang="cs-CZ"/>
              <a:t>Dokumentace sítě - Proč a jak  ?</a:t>
            </a:r>
          </a:p>
        </p:txBody>
      </p:sp>
      <p:sp>
        <p:nvSpPr>
          <p:cNvPr id="6" name="Zástupný symbol pro číslo snímku 5"/>
          <p:cNvSpPr>
            <a:spLocks noGrp="1"/>
          </p:cNvSpPr>
          <p:nvPr>
            <p:ph type="sldNum" sz="quarter" idx="12"/>
          </p:nvPr>
        </p:nvSpPr>
        <p:spPr/>
        <p:txBody>
          <a:bodyPr/>
          <a:lstStyle>
            <a:lvl1pPr>
              <a:defRPr/>
            </a:lvl1pPr>
          </a:lstStyle>
          <a:p>
            <a:pPr>
              <a:defRPr/>
            </a:pPr>
            <a:fld id="{202C652F-A382-4BC8-9B01-DC1560F3EE93}" type="slidenum">
              <a:rPr lang="cs-CZ"/>
              <a:pPr>
                <a:defRPr/>
              </a:pPr>
              <a:t>‹#›</a:t>
            </a:fld>
            <a:endParaRPr lang="cs-CZ"/>
          </a:p>
        </p:txBody>
      </p:sp>
    </p:spTree>
  </p:cSld>
  <p:clrMapOvr>
    <a:masterClrMapping/>
  </p:clrMapOvr>
  <p:transition spd="med" advTm="6000">
    <p:dissolv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Klepnutím lze upravit styl předlohy nadpisů.</a:t>
            </a:r>
          </a:p>
        </p:txBody>
      </p:sp>
      <p:sp>
        <p:nvSpPr>
          <p:cNvPr id="3" name="Zástupný symbol pro svislý text 2"/>
          <p:cNvSpPr>
            <a:spLocks noGrp="1"/>
          </p:cNvSpPr>
          <p:nvPr>
            <p:ph type="body" orient="vert" idx="1"/>
          </p:nvPr>
        </p:nvSpPr>
        <p:spPr/>
        <p:txBody>
          <a:bodyPr vert="eaVert"/>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lvl1pPr>
              <a:defRPr/>
            </a:lvl1pPr>
          </a:lstStyle>
          <a:p>
            <a:pPr>
              <a:defRPr/>
            </a:pPr>
            <a:endParaRPr lang="cs-CZ"/>
          </a:p>
        </p:txBody>
      </p:sp>
      <p:sp>
        <p:nvSpPr>
          <p:cNvPr id="5" name="Zástupný symbol pro zápatí 4"/>
          <p:cNvSpPr>
            <a:spLocks noGrp="1"/>
          </p:cNvSpPr>
          <p:nvPr>
            <p:ph type="ftr" sz="quarter" idx="11"/>
          </p:nvPr>
        </p:nvSpPr>
        <p:spPr/>
        <p:txBody>
          <a:bodyPr/>
          <a:lstStyle>
            <a:lvl1pPr>
              <a:defRPr/>
            </a:lvl1pPr>
          </a:lstStyle>
          <a:p>
            <a:pPr>
              <a:defRPr/>
            </a:pPr>
            <a:r>
              <a:rPr lang="cs-CZ"/>
              <a:t>Dokumentace sítě - Proč a jak  ?</a:t>
            </a:r>
          </a:p>
        </p:txBody>
      </p:sp>
      <p:sp>
        <p:nvSpPr>
          <p:cNvPr id="6" name="Zástupný symbol pro číslo snímku 5"/>
          <p:cNvSpPr>
            <a:spLocks noGrp="1"/>
          </p:cNvSpPr>
          <p:nvPr>
            <p:ph type="sldNum" sz="quarter" idx="12"/>
          </p:nvPr>
        </p:nvSpPr>
        <p:spPr/>
        <p:txBody>
          <a:bodyPr/>
          <a:lstStyle>
            <a:lvl1pPr>
              <a:defRPr/>
            </a:lvl1pPr>
          </a:lstStyle>
          <a:p>
            <a:pPr>
              <a:defRPr/>
            </a:pPr>
            <a:fld id="{33F1E796-2F94-45ED-9301-E7AD8CAB07B7}" type="slidenum">
              <a:rPr lang="cs-CZ"/>
              <a:pPr>
                <a:defRPr/>
              </a:pPr>
              <a:t>‹#›</a:t>
            </a:fld>
            <a:endParaRPr lang="cs-CZ"/>
          </a:p>
        </p:txBody>
      </p:sp>
    </p:spTree>
  </p:cSld>
  <p:clrMapOvr>
    <a:masterClrMapping/>
  </p:clrMapOvr>
  <p:transition spd="med" advTm="6000">
    <p:dissolv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a:t>Klepnutím lze upravit styl předlohy nadpisů.</a:t>
            </a:r>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lvl1pPr>
              <a:defRPr/>
            </a:lvl1pPr>
          </a:lstStyle>
          <a:p>
            <a:pPr>
              <a:defRPr/>
            </a:pPr>
            <a:endParaRPr lang="cs-CZ"/>
          </a:p>
        </p:txBody>
      </p:sp>
      <p:sp>
        <p:nvSpPr>
          <p:cNvPr id="5" name="Zástupný symbol pro zápatí 4"/>
          <p:cNvSpPr>
            <a:spLocks noGrp="1"/>
          </p:cNvSpPr>
          <p:nvPr>
            <p:ph type="ftr" sz="quarter" idx="11"/>
          </p:nvPr>
        </p:nvSpPr>
        <p:spPr/>
        <p:txBody>
          <a:bodyPr/>
          <a:lstStyle>
            <a:lvl1pPr>
              <a:defRPr/>
            </a:lvl1pPr>
          </a:lstStyle>
          <a:p>
            <a:pPr>
              <a:defRPr/>
            </a:pPr>
            <a:r>
              <a:rPr lang="cs-CZ"/>
              <a:t>Dokumentace sítě - Proč a jak  ?</a:t>
            </a:r>
          </a:p>
        </p:txBody>
      </p:sp>
      <p:sp>
        <p:nvSpPr>
          <p:cNvPr id="6" name="Zástupný symbol pro číslo snímku 5"/>
          <p:cNvSpPr>
            <a:spLocks noGrp="1"/>
          </p:cNvSpPr>
          <p:nvPr>
            <p:ph type="sldNum" sz="quarter" idx="12"/>
          </p:nvPr>
        </p:nvSpPr>
        <p:spPr/>
        <p:txBody>
          <a:bodyPr/>
          <a:lstStyle>
            <a:lvl1pPr>
              <a:defRPr/>
            </a:lvl1pPr>
          </a:lstStyle>
          <a:p>
            <a:pPr>
              <a:defRPr/>
            </a:pPr>
            <a:fld id="{0A89008F-E735-458B-953C-95A82273E322}" type="slidenum">
              <a:rPr lang="cs-CZ"/>
              <a:pPr>
                <a:defRPr/>
              </a:pPr>
              <a:t>‹#›</a:t>
            </a:fld>
            <a:endParaRPr lang="cs-CZ"/>
          </a:p>
        </p:txBody>
      </p:sp>
    </p:spTree>
  </p:cSld>
  <p:clrMapOvr>
    <a:masterClrMapping/>
  </p:clrMapOvr>
  <p:transition spd="med" advTm="6000">
    <p:dissolv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Klepnutím lze upravit styl předlohy nadpisů.</a:t>
            </a:r>
          </a:p>
        </p:txBody>
      </p:sp>
      <p:sp>
        <p:nvSpPr>
          <p:cNvPr id="3" name="Zástupný symbol pro obsah 2"/>
          <p:cNvSpPr>
            <a:spLocks noGrp="1"/>
          </p:cNvSpPr>
          <p:nvPr>
            <p:ph idx="1"/>
          </p:nvPr>
        </p:nvSpPr>
        <p:spPr/>
        <p:txBody>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lvl1pPr>
              <a:defRPr/>
            </a:lvl1pPr>
          </a:lstStyle>
          <a:p>
            <a:pPr>
              <a:defRPr/>
            </a:pPr>
            <a:endParaRPr lang="cs-CZ"/>
          </a:p>
        </p:txBody>
      </p:sp>
      <p:sp>
        <p:nvSpPr>
          <p:cNvPr id="5" name="Zástupný symbol pro zápatí 4"/>
          <p:cNvSpPr>
            <a:spLocks noGrp="1"/>
          </p:cNvSpPr>
          <p:nvPr>
            <p:ph type="ftr" sz="quarter" idx="11"/>
          </p:nvPr>
        </p:nvSpPr>
        <p:spPr/>
        <p:txBody>
          <a:bodyPr/>
          <a:lstStyle>
            <a:lvl1pPr>
              <a:defRPr/>
            </a:lvl1pPr>
          </a:lstStyle>
          <a:p>
            <a:pPr>
              <a:defRPr/>
            </a:pPr>
            <a:r>
              <a:rPr lang="cs-CZ"/>
              <a:t>Dokumentace sítě - Proč a jak  ?</a:t>
            </a:r>
          </a:p>
        </p:txBody>
      </p:sp>
      <p:sp>
        <p:nvSpPr>
          <p:cNvPr id="6" name="Zástupný symbol pro číslo snímku 5"/>
          <p:cNvSpPr>
            <a:spLocks noGrp="1"/>
          </p:cNvSpPr>
          <p:nvPr>
            <p:ph type="sldNum" sz="quarter" idx="12"/>
          </p:nvPr>
        </p:nvSpPr>
        <p:spPr/>
        <p:txBody>
          <a:bodyPr/>
          <a:lstStyle>
            <a:lvl1pPr>
              <a:defRPr/>
            </a:lvl1pPr>
          </a:lstStyle>
          <a:p>
            <a:pPr>
              <a:defRPr/>
            </a:pPr>
            <a:fld id="{732448E4-4821-44CE-8EE4-A172442BD0CB}" type="slidenum">
              <a:rPr lang="cs-CZ"/>
              <a:pPr>
                <a:defRPr/>
              </a:pPr>
              <a:t>‹#›</a:t>
            </a:fld>
            <a:endParaRPr lang="cs-CZ"/>
          </a:p>
        </p:txBody>
      </p:sp>
    </p:spTree>
  </p:cSld>
  <p:clrMapOvr>
    <a:masterClrMapping/>
  </p:clrMapOvr>
  <p:transition spd="med" advTm="6000">
    <p:dissolv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a:t>Klepnutím lze upravit styl předlohy nadpisů.</a:t>
            </a:r>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Klepnutím lze upravit styly předlohy textu.</a:t>
            </a:r>
          </a:p>
        </p:txBody>
      </p:sp>
      <p:sp>
        <p:nvSpPr>
          <p:cNvPr id="4" name="Zástupný symbol pro datum 3"/>
          <p:cNvSpPr>
            <a:spLocks noGrp="1"/>
          </p:cNvSpPr>
          <p:nvPr>
            <p:ph type="dt" sz="half" idx="10"/>
          </p:nvPr>
        </p:nvSpPr>
        <p:spPr/>
        <p:txBody>
          <a:bodyPr/>
          <a:lstStyle>
            <a:lvl1pPr>
              <a:defRPr/>
            </a:lvl1pPr>
          </a:lstStyle>
          <a:p>
            <a:pPr>
              <a:defRPr/>
            </a:pPr>
            <a:endParaRPr lang="cs-CZ"/>
          </a:p>
        </p:txBody>
      </p:sp>
      <p:sp>
        <p:nvSpPr>
          <p:cNvPr id="5" name="Zástupný symbol pro zápatí 4"/>
          <p:cNvSpPr>
            <a:spLocks noGrp="1"/>
          </p:cNvSpPr>
          <p:nvPr>
            <p:ph type="ftr" sz="quarter" idx="11"/>
          </p:nvPr>
        </p:nvSpPr>
        <p:spPr/>
        <p:txBody>
          <a:bodyPr/>
          <a:lstStyle>
            <a:lvl1pPr>
              <a:defRPr/>
            </a:lvl1pPr>
          </a:lstStyle>
          <a:p>
            <a:pPr>
              <a:defRPr/>
            </a:pPr>
            <a:r>
              <a:rPr lang="cs-CZ"/>
              <a:t>Dokumentace sítě - Proč a jak  ?</a:t>
            </a:r>
          </a:p>
        </p:txBody>
      </p:sp>
      <p:sp>
        <p:nvSpPr>
          <p:cNvPr id="6" name="Zástupný symbol pro číslo snímku 5"/>
          <p:cNvSpPr>
            <a:spLocks noGrp="1"/>
          </p:cNvSpPr>
          <p:nvPr>
            <p:ph type="sldNum" sz="quarter" idx="12"/>
          </p:nvPr>
        </p:nvSpPr>
        <p:spPr/>
        <p:txBody>
          <a:bodyPr/>
          <a:lstStyle>
            <a:lvl1pPr>
              <a:defRPr/>
            </a:lvl1pPr>
          </a:lstStyle>
          <a:p>
            <a:pPr>
              <a:defRPr/>
            </a:pPr>
            <a:fld id="{5FF1BB39-C4A4-4124-BEFF-3BB77B96B39E}" type="slidenum">
              <a:rPr lang="cs-CZ"/>
              <a:pPr>
                <a:defRPr/>
              </a:pPr>
              <a:t>‹#›</a:t>
            </a:fld>
            <a:endParaRPr lang="cs-CZ"/>
          </a:p>
        </p:txBody>
      </p:sp>
    </p:spTree>
  </p:cSld>
  <p:clrMapOvr>
    <a:masterClrMapping/>
  </p:clrMapOvr>
  <p:transition spd="med" advTm="6000">
    <p:dissolv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Klepnutím lze upravit styl předlohy nadpisů.</a:t>
            </a:r>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3"/>
          <p:cNvSpPr>
            <a:spLocks noGrp="1"/>
          </p:cNvSpPr>
          <p:nvPr>
            <p:ph type="dt" sz="half" idx="10"/>
          </p:nvPr>
        </p:nvSpPr>
        <p:spPr/>
        <p:txBody>
          <a:bodyPr/>
          <a:lstStyle>
            <a:lvl1pPr>
              <a:defRPr/>
            </a:lvl1pPr>
          </a:lstStyle>
          <a:p>
            <a:pPr>
              <a:defRPr/>
            </a:pPr>
            <a:endParaRPr lang="cs-CZ"/>
          </a:p>
        </p:txBody>
      </p:sp>
      <p:sp>
        <p:nvSpPr>
          <p:cNvPr id="6" name="Zástupný symbol pro zápatí 4"/>
          <p:cNvSpPr>
            <a:spLocks noGrp="1"/>
          </p:cNvSpPr>
          <p:nvPr>
            <p:ph type="ftr" sz="quarter" idx="11"/>
          </p:nvPr>
        </p:nvSpPr>
        <p:spPr/>
        <p:txBody>
          <a:bodyPr/>
          <a:lstStyle>
            <a:lvl1pPr>
              <a:defRPr/>
            </a:lvl1pPr>
          </a:lstStyle>
          <a:p>
            <a:pPr>
              <a:defRPr/>
            </a:pPr>
            <a:r>
              <a:rPr lang="cs-CZ"/>
              <a:t>Dokumentace sítě - Proč a jak  ?</a:t>
            </a:r>
          </a:p>
        </p:txBody>
      </p:sp>
      <p:sp>
        <p:nvSpPr>
          <p:cNvPr id="7" name="Zástupný symbol pro číslo snímku 5"/>
          <p:cNvSpPr>
            <a:spLocks noGrp="1"/>
          </p:cNvSpPr>
          <p:nvPr>
            <p:ph type="sldNum" sz="quarter" idx="12"/>
          </p:nvPr>
        </p:nvSpPr>
        <p:spPr/>
        <p:txBody>
          <a:bodyPr/>
          <a:lstStyle>
            <a:lvl1pPr>
              <a:defRPr/>
            </a:lvl1pPr>
          </a:lstStyle>
          <a:p>
            <a:pPr>
              <a:defRPr/>
            </a:pPr>
            <a:fld id="{514A6181-AB28-4E97-9B58-A3F8D1E5B267}" type="slidenum">
              <a:rPr lang="cs-CZ"/>
              <a:pPr>
                <a:defRPr/>
              </a:pPr>
              <a:t>‹#›</a:t>
            </a:fld>
            <a:endParaRPr lang="cs-CZ"/>
          </a:p>
        </p:txBody>
      </p:sp>
    </p:spTree>
  </p:cSld>
  <p:clrMapOvr>
    <a:masterClrMapping/>
  </p:clrMapOvr>
  <p:transition spd="med" advTm="6000">
    <p:dissolv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a:t>Klepnutím lze upravit styl předlohy nadpisů.</a:t>
            </a:r>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Klepnutím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Klepnutím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3"/>
          <p:cNvSpPr>
            <a:spLocks noGrp="1"/>
          </p:cNvSpPr>
          <p:nvPr>
            <p:ph type="dt" sz="half" idx="10"/>
          </p:nvPr>
        </p:nvSpPr>
        <p:spPr/>
        <p:txBody>
          <a:bodyPr/>
          <a:lstStyle>
            <a:lvl1pPr>
              <a:defRPr/>
            </a:lvl1pPr>
          </a:lstStyle>
          <a:p>
            <a:pPr>
              <a:defRPr/>
            </a:pPr>
            <a:endParaRPr lang="cs-CZ"/>
          </a:p>
        </p:txBody>
      </p:sp>
      <p:sp>
        <p:nvSpPr>
          <p:cNvPr id="8" name="Zástupný symbol pro zápatí 4"/>
          <p:cNvSpPr>
            <a:spLocks noGrp="1"/>
          </p:cNvSpPr>
          <p:nvPr>
            <p:ph type="ftr" sz="quarter" idx="11"/>
          </p:nvPr>
        </p:nvSpPr>
        <p:spPr/>
        <p:txBody>
          <a:bodyPr/>
          <a:lstStyle>
            <a:lvl1pPr>
              <a:defRPr/>
            </a:lvl1pPr>
          </a:lstStyle>
          <a:p>
            <a:pPr>
              <a:defRPr/>
            </a:pPr>
            <a:r>
              <a:rPr lang="cs-CZ"/>
              <a:t>Dokumentace sítě - Proč a jak  ?</a:t>
            </a:r>
          </a:p>
        </p:txBody>
      </p:sp>
      <p:sp>
        <p:nvSpPr>
          <p:cNvPr id="9" name="Zástupný symbol pro číslo snímku 5"/>
          <p:cNvSpPr>
            <a:spLocks noGrp="1"/>
          </p:cNvSpPr>
          <p:nvPr>
            <p:ph type="sldNum" sz="quarter" idx="12"/>
          </p:nvPr>
        </p:nvSpPr>
        <p:spPr/>
        <p:txBody>
          <a:bodyPr/>
          <a:lstStyle>
            <a:lvl1pPr>
              <a:defRPr/>
            </a:lvl1pPr>
          </a:lstStyle>
          <a:p>
            <a:pPr>
              <a:defRPr/>
            </a:pPr>
            <a:fld id="{45D1CC33-A348-4D58-974B-29AA2770B619}" type="slidenum">
              <a:rPr lang="cs-CZ"/>
              <a:pPr>
                <a:defRPr/>
              </a:pPr>
              <a:t>‹#›</a:t>
            </a:fld>
            <a:endParaRPr lang="cs-CZ"/>
          </a:p>
        </p:txBody>
      </p:sp>
    </p:spTree>
  </p:cSld>
  <p:clrMapOvr>
    <a:masterClrMapping/>
  </p:clrMapOvr>
  <p:transition spd="med" advTm="6000">
    <p:dissolv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Klepnutím lze upravit styl předlohy nadpisů.</a:t>
            </a:r>
          </a:p>
        </p:txBody>
      </p:sp>
      <p:sp>
        <p:nvSpPr>
          <p:cNvPr id="3" name="Zástupný symbol pro datum 3"/>
          <p:cNvSpPr>
            <a:spLocks noGrp="1"/>
          </p:cNvSpPr>
          <p:nvPr>
            <p:ph type="dt" sz="half" idx="10"/>
          </p:nvPr>
        </p:nvSpPr>
        <p:spPr/>
        <p:txBody>
          <a:bodyPr/>
          <a:lstStyle>
            <a:lvl1pPr>
              <a:defRPr/>
            </a:lvl1pPr>
          </a:lstStyle>
          <a:p>
            <a:pPr>
              <a:defRPr/>
            </a:pPr>
            <a:endParaRPr lang="cs-CZ"/>
          </a:p>
        </p:txBody>
      </p:sp>
      <p:sp>
        <p:nvSpPr>
          <p:cNvPr id="4" name="Zástupný symbol pro zápatí 4"/>
          <p:cNvSpPr>
            <a:spLocks noGrp="1"/>
          </p:cNvSpPr>
          <p:nvPr>
            <p:ph type="ftr" sz="quarter" idx="11"/>
          </p:nvPr>
        </p:nvSpPr>
        <p:spPr/>
        <p:txBody>
          <a:bodyPr/>
          <a:lstStyle>
            <a:lvl1pPr>
              <a:defRPr/>
            </a:lvl1pPr>
          </a:lstStyle>
          <a:p>
            <a:pPr>
              <a:defRPr/>
            </a:pPr>
            <a:r>
              <a:rPr lang="cs-CZ"/>
              <a:t>Dokumentace sítě - Proč a jak  ?</a:t>
            </a:r>
          </a:p>
        </p:txBody>
      </p:sp>
      <p:sp>
        <p:nvSpPr>
          <p:cNvPr id="5" name="Zástupný symbol pro číslo snímku 5"/>
          <p:cNvSpPr>
            <a:spLocks noGrp="1"/>
          </p:cNvSpPr>
          <p:nvPr>
            <p:ph type="sldNum" sz="quarter" idx="12"/>
          </p:nvPr>
        </p:nvSpPr>
        <p:spPr/>
        <p:txBody>
          <a:bodyPr/>
          <a:lstStyle>
            <a:lvl1pPr>
              <a:defRPr/>
            </a:lvl1pPr>
          </a:lstStyle>
          <a:p>
            <a:pPr>
              <a:defRPr/>
            </a:pPr>
            <a:fld id="{25DB886D-E93B-438A-ADC1-24193DF0525A}" type="slidenum">
              <a:rPr lang="cs-CZ"/>
              <a:pPr>
                <a:defRPr/>
              </a:pPr>
              <a:t>‹#›</a:t>
            </a:fld>
            <a:endParaRPr lang="cs-CZ"/>
          </a:p>
        </p:txBody>
      </p:sp>
    </p:spTree>
  </p:cSld>
  <p:clrMapOvr>
    <a:masterClrMapping/>
  </p:clrMapOvr>
  <p:transition spd="med" advTm="6000">
    <p:dissolv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3"/>
          <p:cNvSpPr>
            <a:spLocks noGrp="1"/>
          </p:cNvSpPr>
          <p:nvPr>
            <p:ph type="dt" sz="half" idx="10"/>
          </p:nvPr>
        </p:nvSpPr>
        <p:spPr/>
        <p:txBody>
          <a:bodyPr/>
          <a:lstStyle>
            <a:lvl1pPr>
              <a:defRPr/>
            </a:lvl1pPr>
          </a:lstStyle>
          <a:p>
            <a:pPr>
              <a:defRPr/>
            </a:pPr>
            <a:endParaRPr lang="cs-CZ"/>
          </a:p>
        </p:txBody>
      </p:sp>
      <p:sp>
        <p:nvSpPr>
          <p:cNvPr id="3" name="Zástupný symbol pro zápatí 4"/>
          <p:cNvSpPr>
            <a:spLocks noGrp="1"/>
          </p:cNvSpPr>
          <p:nvPr>
            <p:ph type="ftr" sz="quarter" idx="11"/>
          </p:nvPr>
        </p:nvSpPr>
        <p:spPr/>
        <p:txBody>
          <a:bodyPr/>
          <a:lstStyle>
            <a:lvl1pPr>
              <a:defRPr/>
            </a:lvl1pPr>
          </a:lstStyle>
          <a:p>
            <a:pPr>
              <a:defRPr/>
            </a:pPr>
            <a:r>
              <a:rPr lang="cs-CZ"/>
              <a:t>Dokumentace sítě - Proč a jak  ?</a:t>
            </a:r>
          </a:p>
        </p:txBody>
      </p:sp>
      <p:sp>
        <p:nvSpPr>
          <p:cNvPr id="4" name="Zástupný symbol pro číslo snímku 5"/>
          <p:cNvSpPr>
            <a:spLocks noGrp="1"/>
          </p:cNvSpPr>
          <p:nvPr>
            <p:ph type="sldNum" sz="quarter" idx="12"/>
          </p:nvPr>
        </p:nvSpPr>
        <p:spPr/>
        <p:txBody>
          <a:bodyPr/>
          <a:lstStyle>
            <a:lvl1pPr>
              <a:defRPr/>
            </a:lvl1pPr>
          </a:lstStyle>
          <a:p>
            <a:pPr>
              <a:defRPr/>
            </a:pPr>
            <a:fld id="{E7265B5C-D2C9-4245-9519-9B5DE1C85134}" type="slidenum">
              <a:rPr lang="cs-CZ"/>
              <a:pPr>
                <a:defRPr/>
              </a:pPr>
              <a:t>‹#›</a:t>
            </a:fld>
            <a:endParaRPr lang="cs-CZ"/>
          </a:p>
        </p:txBody>
      </p:sp>
    </p:spTree>
  </p:cSld>
  <p:clrMapOvr>
    <a:masterClrMapping/>
  </p:clrMapOvr>
  <p:transition spd="med" advTm="6000">
    <p:dissolv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a:t>Klepnutím lze upravit styl předlohy nadpisů.</a:t>
            </a:r>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Klepnutím lze upravit styly předlohy textu.</a:t>
            </a:r>
          </a:p>
        </p:txBody>
      </p:sp>
      <p:sp>
        <p:nvSpPr>
          <p:cNvPr id="5" name="Zástupný symbol pro datum 3"/>
          <p:cNvSpPr>
            <a:spLocks noGrp="1"/>
          </p:cNvSpPr>
          <p:nvPr>
            <p:ph type="dt" sz="half" idx="10"/>
          </p:nvPr>
        </p:nvSpPr>
        <p:spPr/>
        <p:txBody>
          <a:bodyPr/>
          <a:lstStyle>
            <a:lvl1pPr>
              <a:defRPr/>
            </a:lvl1pPr>
          </a:lstStyle>
          <a:p>
            <a:pPr>
              <a:defRPr/>
            </a:pPr>
            <a:endParaRPr lang="cs-CZ"/>
          </a:p>
        </p:txBody>
      </p:sp>
      <p:sp>
        <p:nvSpPr>
          <p:cNvPr id="6" name="Zástupný symbol pro zápatí 4"/>
          <p:cNvSpPr>
            <a:spLocks noGrp="1"/>
          </p:cNvSpPr>
          <p:nvPr>
            <p:ph type="ftr" sz="quarter" idx="11"/>
          </p:nvPr>
        </p:nvSpPr>
        <p:spPr/>
        <p:txBody>
          <a:bodyPr/>
          <a:lstStyle>
            <a:lvl1pPr>
              <a:defRPr/>
            </a:lvl1pPr>
          </a:lstStyle>
          <a:p>
            <a:pPr>
              <a:defRPr/>
            </a:pPr>
            <a:r>
              <a:rPr lang="cs-CZ"/>
              <a:t>Dokumentace sítě - Proč a jak  ?</a:t>
            </a:r>
          </a:p>
        </p:txBody>
      </p:sp>
      <p:sp>
        <p:nvSpPr>
          <p:cNvPr id="7" name="Zástupný symbol pro číslo snímku 5"/>
          <p:cNvSpPr>
            <a:spLocks noGrp="1"/>
          </p:cNvSpPr>
          <p:nvPr>
            <p:ph type="sldNum" sz="quarter" idx="12"/>
          </p:nvPr>
        </p:nvSpPr>
        <p:spPr/>
        <p:txBody>
          <a:bodyPr/>
          <a:lstStyle>
            <a:lvl1pPr>
              <a:defRPr/>
            </a:lvl1pPr>
          </a:lstStyle>
          <a:p>
            <a:pPr>
              <a:defRPr/>
            </a:pPr>
            <a:fld id="{D1437B7E-0BA2-4D23-80C7-9AECAD9156FB}" type="slidenum">
              <a:rPr lang="cs-CZ"/>
              <a:pPr>
                <a:defRPr/>
              </a:pPr>
              <a:t>‹#›</a:t>
            </a:fld>
            <a:endParaRPr lang="cs-CZ"/>
          </a:p>
        </p:txBody>
      </p:sp>
    </p:spTree>
  </p:cSld>
  <p:clrMapOvr>
    <a:masterClrMapping/>
  </p:clrMapOvr>
  <p:transition spd="med" advTm="6000">
    <p:dissolv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a:t>Klepnutím lze upravit styl předlohy nadpisů.</a:t>
            </a:r>
          </a:p>
        </p:txBody>
      </p:sp>
      <p:sp>
        <p:nvSpPr>
          <p:cNvPr id="3" name="Zástupný symbol pro obrázek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cs-CZ" noProof="0"/>
              <a:t>Klepnutím na ikonu přidáte obrázek.</a:t>
            </a:r>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Klepnutím lze upravit styly předlohy textu.</a:t>
            </a:r>
          </a:p>
        </p:txBody>
      </p:sp>
      <p:sp>
        <p:nvSpPr>
          <p:cNvPr id="5" name="Zástupný symbol pro datum 3"/>
          <p:cNvSpPr>
            <a:spLocks noGrp="1"/>
          </p:cNvSpPr>
          <p:nvPr>
            <p:ph type="dt" sz="half" idx="10"/>
          </p:nvPr>
        </p:nvSpPr>
        <p:spPr/>
        <p:txBody>
          <a:bodyPr/>
          <a:lstStyle>
            <a:lvl1pPr>
              <a:defRPr/>
            </a:lvl1pPr>
          </a:lstStyle>
          <a:p>
            <a:pPr>
              <a:defRPr/>
            </a:pPr>
            <a:endParaRPr lang="cs-CZ"/>
          </a:p>
        </p:txBody>
      </p:sp>
      <p:sp>
        <p:nvSpPr>
          <p:cNvPr id="6" name="Zástupný symbol pro zápatí 4"/>
          <p:cNvSpPr>
            <a:spLocks noGrp="1"/>
          </p:cNvSpPr>
          <p:nvPr>
            <p:ph type="ftr" sz="quarter" idx="11"/>
          </p:nvPr>
        </p:nvSpPr>
        <p:spPr/>
        <p:txBody>
          <a:bodyPr/>
          <a:lstStyle>
            <a:lvl1pPr>
              <a:defRPr/>
            </a:lvl1pPr>
          </a:lstStyle>
          <a:p>
            <a:pPr>
              <a:defRPr/>
            </a:pPr>
            <a:r>
              <a:rPr lang="cs-CZ"/>
              <a:t>Dokumentace sítě - Proč a jak  ?</a:t>
            </a:r>
          </a:p>
        </p:txBody>
      </p:sp>
      <p:sp>
        <p:nvSpPr>
          <p:cNvPr id="7" name="Zástupný symbol pro číslo snímku 5"/>
          <p:cNvSpPr>
            <a:spLocks noGrp="1"/>
          </p:cNvSpPr>
          <p:nvPr>
            <p:ph type="sldNum" sz="quarter" idx="12"/>
          </p:nvPr>
        </p:nvSpPr>
        <p:spPr/>
        <p:txBody>
          <a:bodyPr/>
          <a:lstStyle>
            <a:lvl1pPr>
              <a:defRPr/>
            </a:lvl1pPr>
          </a:lstStyle>
          <a:p>
            <a:pPr>
              <a:defRPr/>
            </a:pPr>
            <a:fld id="{D60A773D-CBA2-4EA8-A34E-55DA54C6110A}" type="slidenum">
              <a:rPr lang="cs-CZ"/>
              <a:pPr>
                <a:defRPr/>
              </a:pPr>
              <a:t>‹#›</a:t>
            </a:fld>
            <a:endParaRPr lang="cs-CZ"/>
          </a:p>
        </p:txBody>
      </p:sp>
    </p:spTree>
  </p:cSld>
  <p:clrMapOvr>
    <a:masterClrMapping/>
  </p:clrMapOvr>
  <p:transition spd="med" advTm="6000">
    <p:dissolv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Zástupný symbol pro nadpis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cs-CZ" altLang="cs-CZ"/>
              <a:t>Klepnutím lze upravit styl předlohy nadpisů.</a:t>
            </a:r>
          </a:p>
        </p:txBody>
      </p:sp>
      <p:sp>
        <p:nvSpPr>
          <p:cNvPr id="2051" name="Zástupný symbol pro text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cs-CZ" altLang="cs-CZ"/>
              <a:t>Klepnutím lze upravit styly předlohy textu.</a:t>
            </a:r>
          </a:p>
          <a:p>
            <a:pPr lvl="1"/>
            <a:r>
              <a:rPr lang="cs-CZ" altLang="cs-CZ"/>
              <a:t>Druhá úroveň</a:t>
            </a:r>
          </a:p>
          <a:p>
            <a:pPr lvl="2"/>
            <a:r>
              <a:rPr lang="cs-CZ" altLang="cs-CZ"/>
              <a:t>Třetí úroveň</a:t>
            </a:r>
          </a:p>
          <a:p>
            <a:pPr lvl="3"/>
            <a:r>
              <a:rPr lang="cs-CZ" altLang="cs-CZ"/>
              <a:t>Čtvrtá úroveň</a:t>
            </a:r>
          </a:p>
          <a:p>
            <a:pPr lvl="4"/>
            <a:r>
              <a:rPr lang="cs-CZ" altLang="cs-CZ"/>
              <a:t>Pátá úroveň</a:t>
            </a:r>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latin typeface="Arial" charset="0"/>
              </a:defRPr>
            </a:lvl1pPr>
          </a:lstStyle>
          <a:p>
            <a:pPr>
              <a:defRPr/>
            </a:pPr>
            <a:endParaRPr lang="cs-CZ"/>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latin typeface="Arial" charset="0"/>
              </a:defRPr>
            </a:lvl1pPr>
          </a:lstStyle>
          <a:p>
            <a:pPr>
              <a:defRPr/>
            </a:pPr>
            <a:r>
              <a:rPr lang="cs-CZ"/>
              <a:t>Dokumentace sítě - Proč a jak  ?</a:t>
            </a:r>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latin typeface="Arial" charset="0"/>
              </a:defRPr>
            </a:lvl1pPr>
          </a:lstStyle>
          <a:p>
            <a:pPr>
              <a:defRPr/>
            </a:pPr>
            <a:fld id="{8C1BDC26-F1DA-48D2-954E-8B91AE91A7B0}" type="slidenum">
              <a:rPr lang="cs-CZ"/>
              <a:pPr>
                <a:defRPr/>
              </a:pPr>
              <a:t>‹#›</a:t>
            </a:fld>
            <a:endParaRPr lang="cs-CZ"/>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spd="med" advTm="6000">
    <p:dissolve/>
  </p:transition>
  <p:hf hdr="0" ft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9.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ovéPole 6"/>
          <p:cNvSpPr txBox="1"/>
          <p:nvPr/>
        </p:nvSpPr>
        <p:spPr>
          <a:xfrm>
            <a:off x="1092201" y="3268025"/>
            <a:ext cx="8051799" cy="2246769"/>
          </a:xfrm>
          <a:prstGeom prst="rect">
            <a:avLst/>
          </a:prstGeom>
          <a:solidFill>
            <a:schemeClr val="accent1">
              <a:lumMod val="40000"/>
              <a:lumOff val="60000"/>
            </a:schemeClr>
          </a:solidFill>
        </p:spPr>
        <p:txBody>
          <a:bodyPr wrap="square">
            <a:spAutoFit/>
          </a:bodyPr>
          <a:lstStyle/>
          <a:p>
            <a:pPr>
              <a:defRPr/>
            </a:pPr>
            <a:endParaRPr lang="cs-CZ" sz="2800" b="1" dirty="0">
              <a:solidFill>
                <a:srgbClr val="0000FF"/>
              </a:solidFill>
              <a:latin typeface="+mn-lt"/>
            </a:endParaRPr>
          </a:p>
          <a:p>
            <a:pPr>
              <a:defRPr/>
            </a:pPr>
            <a:endParaRPr lang="cs-CZ" sz="2800" b="1" dirty="0">
              <a:solidFill>
                <a:srgbClr val="0000FF"/>
              </a:solidFill>
              <a:latin typeface="+mn-lt"/>
            </a:endParaRPr>
          </a:p>
          <a:p>
            <a:pPr>
              <a:defRPr/>
            </a:pPr>
            <a:endParaRPr lang="cs-CZ" sz="2800" b="1" dirty="0">
              <a:solidFill>
                <a:srgbClr val="0000FF"/>
              </a:solidFill>
              <a:latin typeface="+mn-lt"/>
            </a:endParaRPr>
          </a:p>
          <a:p>
            <a:pPr>
              <a:defRPr/>
            </a:pPr>
            <a:endParaRPr lang="cs-CZ" sz="2800" b="1" dirty="0">
              <a:solidFill>
                <a:srgbClr val="0000FF"/>
              </a:solidFill>
              <a:latin typeface="+mn-lt"/>
            </a:endParaRPr>
          </a:p>
          <a:p>
            <a:pPr>
              <a:defRPr/>
            </a:pPr>
            <a:r>
              <a:rPr lang="cs-CZ" sz="2800" b="1" dirty="0">
                <a:solidFill>
                  <a:srgbClr val="0000FF"/>
                </a:solidFill>
                <a:latin typeface="+mn-lt"/>
              </a:rPr>
              <a:t>                                                                            </a:t>
            </a:r>
          </a:p>
        </p:txBody>
      </p:sp>
      <p:sp>
        <p:nvSpPr>
          <p:cNvPr id="8" name="Rectangle 2"/>
          <p:cNvSpPr txBox="1">
            <a:spLocks noChangeArrowheads="1"/>
          </p:cNvSpPr>
          <p:nvPr/>
        </p:nvSpPr>
        <p:spPr bwMode="auto">
          <a:xfrm>
            <a:off x="1364209" y="5301208"/>
            <a:ext cx="7463879" cy="1556792"/>
          </a:xfrm>
          <a:prstGeom prst="rect">
            <a:avLst/>
          </a:prstGeom>
          <a:noFill/>
          <a:ln w="9525">
            <a:noFill/>
            <a:miter lim="800000"/>
            <a:headEnd/>
            <a:tailEnd/>
          </a:ln>
        </p:spPr>
        <p:txBody>
          <a:bodyPr anchor="ctr"/>
          <a:lstStyle/>
          <a:p>
            <a:pPr algn="ctr">
              <a:defRPr/>
            </a:pPr>
            <a:r>
              <a:rPr lang="cs-CZ" sz="2800" b="1" dirty="0">
                <a:solidFill>
                  <a:srgbClr val="0000FF"/>
                </a:solidFill>
                <a:effectLst>
                  <a:outerShdw blurRad="38100" dist="38100" dir="2700000" algn="tl">
                    <a:srgbClr val="000000">
                      <a:alpha val="43137"/>
                    </a:srgbClr>
                  </a:outerShdw>
                </a:effectLst>
                <a:latin typeface="+mj-lt"/>
                <a:ea typeface="+mj-ea"/>
                <a:cs typeface="+mj-cs"/>
              </a:rPr>
              <a:t>Problematika výstavby vnitřních rozvodů </a:t>
            </a:r>
          </a:p>
          <a:p>
            <a:pPr algn="ctr">
              <a:defRPr/>
            </a:pPr>
            <a:r>
              <a:rPr lang="cs-CZ" sz="2800" b="1" dirty="0">
                <a:solidFill>
                  <a:srgbClr val="0000FF"/>
                </a:solidFill>
                <a:effectLst>
                  <a:outerShdw blurRad="38100" dist="38100" dir="2700000" algn="tl">
                    <a:srgbClr val="000000">
                      <a:alpha val="43137"/>
                    </a:srgbClr>
                  </a:outerShdw>
                </a:effectLst>
                <a:latin typeface="+mj-lt"/>
                <a:ea typeface="+mj-ea"/>
                <a:cs typeface="+mj-cs"/>
              </a:rPr>
              <a:t>v bytových domech.</a:t>
            </a:r>
          </a:p>
        </p:txBody>
      </p:sp>
      <p:sp>
        <p:nvSpPr>
          <p:cNvPr id="9" name="Rectangle 3"/>
          <p:cNvSpPr txBox="1">
            <a:spLocks noChangeArrowheads="1"/>
          </p:cNvSpPr>
          <p:nvPr/>
        </p:nvSpPr>
        <p:spPr bwMode="auto">
          <a:xfrm>
            <a:off x="3779913" y="2520803"/>
            <a:ext cx="2009775" cy="649288"/>
          </a:xfrm>
          <a:prstGeom prst="rect">
            <a:avLst/>
          </a:prstGeom>
          <a:noFill/>
          <a:ln w="9525">
            <a:noFill/>
            <a:miter lim="800000"/>
            <a:headEnd/>
            <a:tailEnd/>
          </a:ln>
        </p:spPr>
        <p:txBody>
          <a:bodyPr/>
          <a:lstStyle/>
          <a:p>
            <a:pPr>
              <a:spcBef>
                <a:spcPct val="20000"/>
              </a:spcBef>
              <a:buFont typeface="Arial" pitchFamily="34" charset="0"/>
              <a:buNone/>
              <a:defRPr/>
            </a:pPr>
            <a:r>
              <a:rPr lang="cs-CZ" sz="2000" b="1" dirty="0">
                <a:solidFill>
                  <a:schemeClr val="tx2"/>
                </a:solidFill>
                <a:latin typeface="+mn-lt"/>
              </a:rPr>
              <a:t>Ing. Pavel Černý</a:t>
            </a:r>
          </a:p>
        </p:txBody>
      </p:sp>
      <p:sp>
        <p:nvSpPr>
          <p:cNvPr id="10" name="Text Box 5"/>
          <p:cNvSpPr txBox="1">
            <a:spLocks noChangeArrowheads="1"/>
          </p:cNvSpPr>
          <p:nvPr/>
        </p:nvSpPr>
        <p:spPr bwMode="auto">
          <a:xfrm>
            <a:off x="6811963" y="4437063"/>
            <a:ext cx="2016125" cy="461962"/>
          </a:xfrm>
          <a:prstGeom prst="rect">
            <a:avLst/>
          </a:prstGeom>
          <a:noFill/>
          <a:ln w="9525">
            <a:noFill/>
            <a:miter lim="800000"/>
            <a:headEnd/>
            <a:tailEnd/>
          </a:ln>
        </p:spPr>
        <p:txBody>
          <a:bodyPr>
            <a:spAutoFit/>
          </a:bodyPr>
          <a:lstStyle/>
          <a:p>
            <a:pPr algn="ctr">
              <a:defRPr/>
            </a:pPr>
            <a:endParaRPr lang="cs-CZ" sz="1200" b="1" dirty="0">
              <a:solidFill>
                <a:schemeClr val="bg1">
                  <a:lumMod val="50000"/>
                </a:schemeClr>
              </a:solidFill>
              <a:latin typeface="Calibri,Bold" charset="-18"/>
            </a:endParaRPr>
          </a:p>
          <a:p>
            <a:pPr algn="ctr">
              <a:defRPr/>
            </a:pPr>
            <a:r>
              <a:rPr lang="cs-CZ" sz="1200" b="1" dirty="0">
                <a:solidFill>
                  <a:schemeClr val="bg1">
                    <a:lumMod val="50000"/>
                  </a:schemeClr>
                </a:solidFill>
                <a:latin typeface="Calibri,Bold" charset="-18"/>
              </a:rPr>
              <a:t> </a:t>
            </a:r>
            <a:endParaRPr lang="cs-CZ" sz="1200" dirty="0">
              <a:solidFill>
                <a:schemeClr val="bg1">
                  <a:lumMod val="50000"/>
                </a:schemeClr>
              </a:solidFill>
              <a:latin typeface="Arial" charset="0"/>
            </a:endParaRPr>
          </a:p>
        </p:txBody>
      </p:sp>
      <p:sp>
        <p:nvSpPr>
          <p:cNvPr id="11" name="Obdélník 10"/>
          <p:cNvSpPr/>
          <p:nvPr/>
        </p:nvSpPr>
        <p:spPr bwMode="auto">
          <a:xfrm rot="16200000">
            <a:off x="-2901156" y="2864643"/>
            <a:ext cx="6858000" cy="1128713"/>
          </a:xfrm>
          <a:prstGeom prst="rect">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cs-CZ" sz="3200" b="1" dirty="0">
                <a:solidFill>
                  <a:schemeClr val="bg1"/>
                </a:solidFill>
                <a:cs typeface="Arial" pitchFamily="34" charset="0"/>
              </a:rPr>
              <a:t>    SITEL, spol. s r.o.</a:t>
            </a:r>
          </a:p>
        </p:txBody>
      </p:sp>
      <p:pic>
        <p:nvPicPr>
          <p:cNvPr id="12" name="Obrázek 12" descr="LOGO.png"/>
          <p:cNvPicPr>
            <a:picLocks noChangeAspect="1"/>
          </p:cNvPicPr>
          <p:nvPr/>
        </p:nvPicPr>
        <p:blipFill>
          <a:blip r:embed="rId3" cstate="print"/>
          <a:srcRect/>
          <a:stretch>
            <a:fillRect/>
          </a:stretch>
        </p:blipFill>
        <p:spPr bwMode="auto">
          <a:xfrm>
            <a:off x="1259633" y="210954"/>
            <a:ext cx="2520280" cy="1380675"/>
          </a:xfrm>
          <a:prstGeom prst="rect">
            <a:avLst/>
          </a:prstGeom>
          <a:ln>
            <a:noFill/>
          </a:ln>
          <a:effectLst>
            <a:outerShdw blurRad="292100" dist="139700" dir="2700000" algn="tl" rotWithShape="0">
              <a:srgbClr val="333333">
                <a:alpha val="65000"/>
              </a:srgbClr>
            </a:outerShdw>
          </a:effectLst>
        </p:spPr>
      </p:pic>
      <p:sp>
        <p:nvSpPr>
          <p:cNvPr id="16" name="Obdélník 15"/>
          <p:cNvSpPr/>
          <p:nvPr/>
        </p:nvSpPr>
        <p:spPr>
          <a:xfrm>
            <a:off x="5180559" y="3877464"/>
            <a:ext cx="3265253" cy="923330"/>
          </a:xfrm>
          <a:prstGeom prst="rect">
            <a:avLst/>
          </a:prstGeom>
        </p:spPr>
        <p:txBody>
          <a:bodyPr wrap="none">
            <a:spAutoFit/>
          </a:bodyPr>
          <a:lstStyle/>
          <a:p>
            <a:pPr>
              <a:defRPr/>
            </a:pPr>
            <a:r>
              <a:rPr lang="cs-CZ" dirty="0">
                <a:latin typeface="+mn-lt"/>
              </a:rPr>
              <a:t>ISP </a:t>
            </a:r>
            <a:r>
              <a:rPr lang="cs-CZ" dirty="0" err="1">
                <a:latin typeface="+mn-lt"/>
              </a:rPr>
              <a:t>Futuretec</a:t>
            </a:r>
            <a:r>
              <a:rPr lang="cs-CZ" dirty="0">
                <a:latin typeface="+mn-lt"/>
              </a:rPr>
              <a:t> 2021</a:t>
            </a:r>
          </a:p>
          <a:p>
            <a:pPr>
              <a:defRPr/>
            </a:pPr>
            <a:r>
              <a:rPr lang="cs-CZ" dirty="0">
                <a:latin typeface="+mn-lt"/>
              </a:rPr>
              <a:t>19.08.2021  </a:t>
            </a:r>
          </a:p>
          <a:p>
            <a:pPr>
              <a:defRPr/>
            </a:pPr>
            <a:r>
              <a:rPr lang="cs-CZ" dirty="0">
                <a:latin typeface="+mn-lt"/>
              </a:rPr>
              <a:t>OREA Resort Devět Skal Vysočina</a:t>
            </a:r>
          </a:p>
        </p:txBody>
      </p:sp>
      <p:pic>
        <p:nvPicPr>
          <p:cNvPr id="3" name="Obrázek 2" descr="Obsah obrázku text&#10;&#10;Popis byl vytvořen automaticky">
            <a:extLst>
              <a:ext uri="{FF2B5EF4-FFF2-40B4-BE49-F238E27FC236}">
                <a16:creationId xmlns:a16="http://schemas.microsoft.com/office/drawing/2014/main" id="{6988808E-E37B-4A0D-A811-91AD615D669B}"/>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580112" y="491035"/>
            <a:ext cx="3432811" cy="1373124"/>
          </a:xfrm>
          <a:prstGeom prst="rect">
            <a:avLst/>
          </a:prstGeom>
        </p:spPr>
      </p:pic>
    </p:spTree>
  </p:cSld>
  <p:clrMapOvr>
    <a:masterClrMapping/>
  </p:clrMapOvr>
  <p:transition spd="med" advTm="6000">
    <p:dissolv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Grp="1" noChangeArrowheads="1"/>
          </p:cNvSpPr>
          <p:nvPr>
            <p:ph idx="1"/>
          </p:nvPr>
        </p:nvSpPr>
        <p:spPr>
          <a:xfrm>
            <a:off x="1116013" y="1700213"/>
            <a:ext cx="6552331" cy="4177059"/>
          </a:xfrm>
        </p:spPr>
        <p:txBody>
          <a:bodyPr/>
          <a:lstStyle/>
          <a:p>
            <a:pPr marL="457200" indent="-457200" algn="just" eaLnBrk="1" hangingPunct="1">
              <a:lnSpc>
                <a:spcPct val="80000"/>
              </a:lnSpc>
              <a:spcBef>
                <a:spcPts val="600"/>
              </a:spcBef>
              <a:buFont typeface="+mj-lt"/>
              <a:buAutoNum type="arabicPeriod"/>
            </a:pPr>
            <a:endParaRPr lang="cs-CZ" altLang="cs-CZ" sz="2000" dirty="0"/>
          </a:p>
          <a:p>
            <a:pPr marL="457200" indent="-457200" algn="just" eaLnBrk="1" hangingPunct="1">
              <a:lnSpc>
                <a:spcPct val="80000"/>
              </a:lnSpc>
              <a:spcBef>
                <a:spcPts val="600"/>
              </a:spcBef>
              <a:buFont typeface="+mj-lt"/>
              <a:buAutoNum type="arabicPeriod"/>
            </a:pPr>
            <a:r>
              <a:rPr lang="cs-CZ" altLang="cs-CZ" sz="2000" dirty="0"/>
              <a:t>Kdo je majitel? Kdo provozuje a udržuje?</a:t>
            </a:r>
          </a:p>
          <a:p>
            <a:pPr marL="457200" indent="-457200" algn="just" eaLnBrk="1" hangingPunct="1">
              <a:lnSpc>
                <a:spcPct val="80000"/>
              </a:lnSpc>
              <a:spcBef>
                <a:spcPts val="600"/>
              </a:spcBef>
              <a:buFont typeface="+mj-lt"/>
              <a:buAutoNum type="arabicPeriod"/>
            </a:pPr>
            <a:endParaRPr lang="cs-CZ" altLang="cs-CZ" sz="2000" dirty="0"/>
          </a:p>
          <a:p>
            <a:pPr marL="457200" indent="-457200" algn="just" eaLnBrk="1" hangingPunct="1">
              <a:lnSpc>
                <a:spcPct val="80000"/>
              </a:lnSpc>
              <a:spcBef>
                <a:spcPts val="600"/>
              </a:spcBef>
              <a:buFont typeface="+mj-lt"/>
              <a:buAutoNum type="arabicPeriod"/>
            </a:pPr>
            <a:r>
              <a:rPr lang="cs-CZ" altLang="cs-CZ" sz="2000" dirty="0"/>
              <a:t>Možnosti sdílení</a:t>
            </a:r>
          </a:p>
          <a:p>
            <a:pPr marL="857250" lvl="1" indent="-457200" algn="just" eaLnBrk="1" hangingPunct="1">
              <a:lnSpc>
                <a:spcPct val="80000"/>
              </a:lnSpc>
              <a:spcBef>
                <a:spcPts val="600"/>
              </a:spcBef>
              <a:buFont typeface="+mj-lt"/>
              <a:buAutoNum type="alphaLcParenR"/>
            </a:pPr>
            <a:r>
              <a:rPr lang="cs-CZ" altLang="cs-CZ" sz="1600" dirty="0"/>
              <a:t>Optického vlákna</a:t>
            </a:r>
          </a:p>
          <a:p>
            <a:pPr marL="857250" lvl="1" indent="-457200" algn="just" eaLnBrk="1" hangingPunct="1">
              <a:lnSpc>
                <a:spcPct val="80000"/>
              </a:lnSpc>
              <a:spcBef>
                <a:spcPts val="600"/>
              </a:spcBef>
              <a:buFont typeface="+mj-lt"/>
              <a:buAutoNum type="alphaLcParenR"/>
            </a:pPr>
            <a:r>
              <a:rPr lang="cs-CZ" altLang="cs-CZ" sz="1600" dirty="0"/>
              <a:t>Jiné přenosové médium </a:t>
            </a:r>
          </a:p>
          <a:p>
            <a:pPr marL="800100" lvl="2" indent="0" algn="just" eaLnBrk="1" hangingPunct="1">
              <a:lnSpc>
                <a:spcPct val="80000"/>
              </a:lnSpc>
              <a:spcBef>
                <a:spcPts val="600"/>
              </a:spcBef>
              <a:buNone/>
            </a:pPr>
            <a:r>
              <a:rPr lang="cs-CZ" altLang="cs-CZ" sz="1200" dirty="0"/>
              <a:t>	Je-li technicky vhodné a možné použití </a:t>
            </a:r>
            <a:r>
              <a:rPr lang="cs-CZ" altLang="cs-CZ" sz="1200" dirty="0" err="1"/>
              <a:t>mediakonverorů</a:t>
            </a:r>
            <a:r>
              <a:rPr lang="cs-CZ" altLang="cs-CZ" sz="1200" dirty="0"/>
              <a:t>, v některých případech 	prakticky nemožné</a:t>
            </a:r>
          </a:p>
          <a:p>
            <a:pPr marL="857250" lvl="1" indent="-457200" algn="just" eaLnBrk="1" hangingPunct="1">
              <a:lnSpc>
                <a:spcPct val="80000"/>
              </a:lnSpc>
              <a:spcBef>
                <a:spcPts val="600"/>
              </a:spcBef>
              <a:buFont typeface="+mj-lt"/>
              <a:buAutoNum type="alphaLcParenR"/>
            </a:pPr>
            <a:r>
              <a:rPr lang="cs-CZ" altLang="cs-CZ" sz="1600" dirty="0" err="1"/>
              <a:t>Bitstream</a:t>
            </a:r>
            <a:endParaRPr lang="cs-CZ" altLang="cs-CZ" sz="1600" dirty="0"/>
          </a:p>
          <a:p>
            <a:pPr marL="400050" lvl="1" indent="0" algn="just" eaLnBrk="1" hangingPunct="1">
              <a:lnSpc>
                <a:spcPct val="80000"/>
              </a:lnSpc>
              <a:spcBef>
                <a:spcPts val="600"/>
              </a:spcBef>
              <a:buNone/>
            </a:pPr>
            <a:endParaRPr lang="cs-CZ" altLang="cs-CZ" sz="1600" dirty="0"/>
          </a:p>
          <a:p>
            <a:pPr marL="400050" lvl="1" indent="0" algn="just" eaLnBrk="1" hangingPunct="1">
              <a:lnSpc>
                <a:spcPct val="80000"/>
              </a:lnSpc>
              <a:spcBef>
                <a:spcPts val="600"/>
              </a:spcBef>
              <a:buNone/>
            </a:pPr>
            <a:endParaRPr lang="cs-CZ" altLang="cs-CZ" sz="1600" dirty="0"/>
          </a:p>
          <a:p>
            <a:pPr marL="400050" lvl="1" indent="0" algn="just" eaLnBrk="1" hangingPunct="1">
              <a:lnSpc>
                <a:spcPct val="80000"/>
              </a:lnSpc>
              <a:spcBef>
                <a:spcPts val="600"/>
              </a:spcBef>
              <a:buNone/>
            </a:pPr>
            <a:r>
              <a:rPr lang="cs-CZ" altLang="cs-CZ" sz="1600" dirty="0"/>
              <a:t>Záleží na obchodní dohodě mezi operátory. Není povinnost sdílení.</a:t>
            </a:r>
          </a:p>
          <a:p>
            <a:pPr marL="0" indent="0" algn="just" eaLnBrk="1" hangingPunct="1">
              <a:lnSpc>
                <a:spcPct val="80000"/>
              </a:lnSpc>
              <a:spcBef>
                <a:spcPts val="600"/>
              </a:spcBef>
              <a:buNone/>
            </a:pPr>
            <a:endParaRPr lang="cs-CZ" altLang="cs-CZ" sz="2000" dirty="0"/>
          </a:p>
        </p:txBody>
      </p:sp>
      <p:sp>
        <p:nvSpPr>
          <p:cNvPr id="5122" name="Zástupný symbol pro číslo snímku 5"/>
          <p:cNvSpPr>
            <a:spLocks noGrp="1"/>
          </p:cNvSpPr>
          <p:nvPr>
            <p:ph type="sldNum" sz="quarter" idx="12"/>
          </p:nvPr>
        </p:nvSpPr>
        <p:spPr/>
        <p:txBody>
          <a:bodyPr/>
          <a:lstStyle/>
          <a:p>
            <a:pPr>
              <a:defRPr/>
            </a:pPr>
            <a:fld id="{8D79CC8F-0BC2-426C-8326-43D7F2AEA6D1}" type="slidenum">
              <a:rPr lang="cs-CZ"/>
              <a:pPr>
                <a:defRPr/>
              </a:pPr>
              <a:t>10</a:t>
            </a:fld>
            <a:endParaRPr lang="cs-CZ"/>
          </a:p>
        </p:txBody>
      </p:sp>
      <p:sp>
        <p:nvSpPr>
          <p:cNvPr id="7" name="Obdélník 6"/>
          <p:cNvSpPr/>
          <p:nvPr/>
        </p:nvSpPr>
        <p:spPr bwMode="auto">
          <a:xfrm rot="16200000">
            <a:off x="-2901156" y="2864643"/>
            <a:ext cx="6858000" cy="1128713"/>
          </a:xfrm>
          <a:prstGeom prst="rect">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cs-CZ" sz="3200" b="1" dirty="0">
                <a:solidFill>
                  <a:schemeClr val="bg1"/>
                </a:solidFill>
                <a:cs typeface="Arial" pitchFamily="34" charset="0"/>
              </a:rPr>
              <a:t>    SITEL, spol. s r.o.</a:t>
            </a:r>
          </a:p>
        </p:txBody>
      </p:sp>
      <p:sp>
        <p:nvSpPr>
          <p:cNvPr id="8" name="Obdélník 7"/>
          <p:cNvSpPr/>
          <p:nvPr/>
        </p:nvSpPr>
        <p:spPr bwMode="auto">
          <a:xfrm>
            <a:off x="1547813" y="692150"/>
            <a:ext cx="7596187" cy="504825"/>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cs-CZ" sz="2400" b="1" dirty="0">
                <a:solidFill>
                  <a:schemeClr val="accent1">
                    <a:lumMod val="75000"/>
                  </a:schemeClr>
                </a:solidFill>
                <a:cs typeface="Arial" pitchFamily="34" charset="0"/>
              </a:rPr>
              <a:t>       </a:t>
            </a:r>
            <a:r>
              <a:rPr lang="cs-CZ" sz="2400" b="1" dirty="0">
                <a:solidFill>
                  <a:srgbClr val="0000FF"/>
                </a:solidFill>
                <a:cs typeface="Arial" pitchFamily="34" charset="0"/>
              </a:rPr>
              <a:t>Stávající rozvody v bytových domech</a:t>
            </a:r>
          </a:p>
        </p:txBody>
      </p:sp>
      <p:pic>
        <p:nvPicPr>
          <p:cNvPr id="9" name="Obrázek 12" descr="LOGO.png"/>
          <p:cNvPicPr>
            <a:picLocks noChangeAspect="1"/>
          </p:cNvPicPr>
          <p:nvPr/>
        </p:nvPicPr>
        <p:blipFill>
          <a:blip r:embed="rId3" cstate="print"/>
          <a:srcRect/>
          <a:stretch>
            <a:fillRect/>
          </a:stretch>
        </p:blipFill>
        <p:spPr bwMode="auto">
          <a:xfrm>
            <a:off x="66675" y="260350"/>
            <a:ext cx="1841500" cy="1008063"/>
          </a:xfrm>
          <a:prstGeom prst="rect">
            <a:avLst/>
          </a:prstGeom>
          <a:ln>
            <a:noFill/>
          </a:ln>
          <a:effectLst>
            <a:outerShdw blurRad="292100" dist="139700" dir="2700000" algn="tl" rotWithShape="0">
              <a:srgbClr val="333333">
                <a:alpha val="65000"/>
              </a:srgbClr>
            </a:outerShdw>
          </a:effectLst>
        </p:spPr>
      </p:pic>
      <p:pic>
        <p:nvPicPr>
          <p:cNvPr id="10" name="Obrázek 9" descr="Obsah obrázku text&#10;&#10;Popis byl vytvořen automaticky">
            <a:extLst>
              <a:ext uri="{FF2B5EF4-FFF2-40B4-BE49-F238E27FC236}">
                <a16:creationId xmlns:a16="http://schemas.microsoft.com/office/drawing/2014/main" id="{928B6381-932D-4192-BDD7-D089FEDDFF1F}"/>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308304" y="541347"/>
            <a:ext cx="2016075" cy="806430"/>
          </a:xfrm>
          <a:prstGeom prst="rect">
            <a:avLst/>
          </a:prstGeom>
        </p:spPr>
      </p:pic>
    </p:spTree>
    <p:extLst>
      <p:ext uri="{BB962C8B-B14F-4D97-AF65-F5344CB8AC3E}">
        <p14:creationId xmlns:p14="http://schemas.microsoft.com/office/powerpoint/2010/main" val="2599234411"/>
      </p:ext>
    </p:extLst>
  </p:cSld>
  <p:clrMapOvr>
    <a:masterClrMapping/>
  </p:clrMapOvr>
  <p:transition spd="med" advTm="6000">
    <p:dissolve/>
  </p:transition>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 name="Obdélník 9"/>
          <p:cNvSpPr/>
          <p:nvPr/>
        </p:nvSpPr>
        <p:spPr>
          <a:xfrm>
            <a:off x="-36512" y="836712"/>
            <a:ext cx="9180512" cy="2231926"/>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l">
              <a:defRPr/>
            </a:pPr>
            <a:r>
              <a:rPr lang="cs-CZ" b="1" dirty="0">
                <a:solidFill>
                  <a:schemeClr val="accent1">
                    <a:lumMod val="75000"/>
                  </a:schemeClr>
                </a:solidFill>
                <a:cs typeface="Arial" pitchFamily="34" charset="0"/>
              </a:rPr>
              <a:t>        </a:t>
            </a:r>
          </a:p>
        </p:txBody>
      </p:sp>
      <p:sp>
        <p:nvSpPr>
          <p:cNvPr id="14" name="Obdélník 13"/>
          <p:cNvSpPr/>
          <p:nvPr/>
        </p:nvSpPr>
        <p:spPr bwMode="auto">
          <a:xfrm rot="16200000">
            <a:off x="-2901156" y="2864643"/>
            <a:ext cx="6858000" cy="1128713"/>
          </a:xfrm>
          <a:prstGeom prst="rect">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l">
              <a:defRPr/>
            </a:pPr>
            <a:r>
              <a:rPr lang="cs-CZ" sz="3200" b="1" dirty="0">
                <a:solidFill>
                  <a:schemeClr val="bg1"/>
                </a:solidFill>
                <a:cs typeface="Arial" pitchFamily="34" charset="0"/>
              </a:rPr>
              <a:t>    SITEL, spol. s r.o.</a:t>
            </a:r>
          </a:p>
        </p:txBody>
      </p:sp>
      <p:sp>
        <p:nvSpPr>
          <p:cNvPr id="8" name="Rectangle 3" descr="Rectangle: Click to edit Master text styles&#10;Second level&#10;Third level&#10;Fourth level&#10;Fifth level"/>
          <p:cNvSpPr txBox="1">
            <a:spLocks noChangeArrowheads="1"/>
          </p:cNvSpPr>
          <p:nvPr/>
        </p:nvSpPr>
        <p:spPr bwMode="auto">
          <a:xfrm>
            <a:off x="1481510" y="5381304"/>
            <a:ext cx="7273181" cy="1143000"/>
          </a:xfrm>
          <a:prstGeom prst="rect">
            <a:avLst/>
          </a:prstGeom>
          <a:noFill/>
          <a:ln w="9525">
            <a:noFill/>
            <a:miter lim="800000"/>
            <a:headEnd/>
            <a:tailEnd/>
          </a:ln>
        </p:spPr>
        <p:txBody>
          <a:bodyPr/>
          <a:lstStyle/>
          <a:p>
            <a:pPr marL="342900" indent="-342900" algn="r">
              <a:spcBef>
                <a:spcPct val="20000"/>
              </a:spcBef>
              <a:defRPr/>
            </a:pPr>
            <a:r>
              <a:rPr lang="en-US" sz="2400" b="1" dirty="0">
                <a:solidFill>
                  <a:schemeClr val="accent1">
                    <a:lumMod val="75000"/>
                  </a:schemeClr>
                </a:solidFill>
                <a:effectLst/>
                <a:latin typeface="+mn-lt"/>
              </a:rPr>
              <a:t>www.sitel.cz  </a:t>
            </a:r>
          </a:p>
          <a:p>
            <a:pPr marL="342900" indent="-342900" algn="r">
              <a:spcBef>
                <a:spcPct val="20000"/>
              </a:spcBef>
              <a:defRPr/>
            </a:pPr>
            <a:r>
              <a:rPr lang="cs-CZ" sz="2400" b="1" dirty="0">
                <a:solidFill>
                  <a:schemeClr val="accent1">
                    <a:lumMod val="75000"/>
                  </a:schemeClr>
                </a:solidFill>
                <a:latin typeface="+mn-lt"/>
              </a:rPr>
              <a:t>www.</a:t>
            </a:r>
            <a:r>
              <a:rPr lang="en-US" sz="2400" b="1" dirty="0">
                <a:solidFill>
                  <a:schemeClr val="accent1">
                    <a:lumMod val="75000"/>
                  </a:schemeClr>
                </a:solidFill>
                <a:latin typeface="+mn-lt"/>
              </a:rPr>
              <a:t>vnictp.cz</a:t>
            </a:r>
            <a:endParaRPr lang="en-US" sz="2400" b="1" dirty="0">
              <a:solidFill>
                <a:schemeClr val="accent1">
                  <a:lumMod val="75000"/>
                </a:schemeClr>
              </a:solidFill>
              <a:effectLst/>
              <a:latin typeface="+mn-lt"/>
            </a:endParaRPr>
          </a:p>
        </p:txBody>
      </p:sp>
      <p:pic>
        <p:nvPicPr>
          <p:cNvPr id="28677" name="Obrázek 12" descr="LOGO.png"/>
          <p:cNvPicPr>
            <a:picLocks noChangeAspect="1"/>
          </p:cNvPicPr>
          <p:nvPr/>
        </p:nvPicPr>
        <p:blipFill>
          <a:blip r:embed="rId3" cstate="screen"/>
          <a:srcRect/>
          <a:stretch>
            <a:fillRect/>
          </a:stretch>
        </p:blipFill>
        <p:spPr bwMode="auto">
          <a:xfrm>
            <a:off x="133746" y="980728"/>
            <a:ext cx="3286126" cy="1800225"/>
          </a:xfrm>
          <a:prstGeom prst="rect">
            <a:avLst/>
          </a:prstGeom>
          <a:ln>
            <a:noFill/>
          </a:ln>
          <a:effectLst>
            <a:outerShdw blurRad="292100" dist="139700" dir="2700000" algn="tl" rotWithShape="0">
              <a:srgbClr val="333333">
                <a:alpha val="65000"/>
              </a:srgbClr>
            </a:outerShdw>
          </a:effectLst>
        </p:spPr>
      </p:pic>
      <p:sp>
        <p:nvSpPr>
          <p:cNvPr id="9" name="Rectangle 3"/>
          <p:cNvSpPr>
            <a:spLocks noChangeArrowheads="1"/>
          </p:cNvSpPr>
          <p:nvPr/>
        </p:nvSpPr>
        <p:spPr bwMode="auto">
          <a:xfrm>
            <a:off x="1403648" y="3789040"/>
            <a:ext cx="6308725" cy="3508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solidFill>
                  <a:schemeClr val="tx1"/>
                </a:solidFill>
                <a:latin typeface="Arial" charset="0"/>
              </a:defRPr>
            </a:lvl1pPr>
            <a:lvl2pPr>
              <a:defRPr>
                <a:solidFill>
                  <a:schemeClr val="tx1"/>
                </a:solidFill>
                <a:latin typeface="Arial" charset="0"/>
              </a:defRPr>
            </a:lvl2pPr>
            <a:lvl3pPr>
              <a:defRPr>
                <a:solidFill>
                  <a:schemeClr val="tx1"/>
                </a:solidFill>
                <a:latin typeface="Arial" charset="0"/>
              </a:defRPr>
            </a:lvl3pPr>
            <a:lvl4pPr>
              <a:defRPr>
                <a:solidFill>
                  <a:schemeClr val="tx1"/>
                </a:solidFill>
                <a:latin typeface="Arial" charset="0"/>
              </a:defRPr>
            </a:lvl4pPr>
            <a:lvl5pPr>
              <a:defRPr>
                <a:solidFill>
                  <a:schemeClr val="tx1"/>
                </a:solidFill>
                <a:latin typeface="Arial" charset="0"/>
              </a:defRPr>
            </a:lvl5pPr>
            <a:lvl6pPr marL="457200" fontAlgn="base">
              <a:spcBef>
                <a:spcPct val="0"/>
              </a:spcBef>
              <a:spcAft>
                <a:spcPct val="0"/>
              </a:spcAft>
              <a:defRPr>
                <a:solidFill>
                  <a:schemeClr val="tx1"/>
                </a:solidFill>
                <a:latin typeface="Arial" charset="0"/>
              </a:defRPr>
            </a:lvl6pPr>
            <a:lvl7pPr marL="914400" fontAlgn="base">
              <a:spcBef>
                <a:spcPct val="0"/>
              </a:spcBef>
              <a:spcAft>
                <a:spcPct val="0"/>
              </a:spcAft>
              <a:defRPr>
                <a:solidFill>
                  <a:schemeClr val="tx1"/>
                </a:solidFill>
                <a:latin typeface="Arial" charset="0"/>
              </a:defRPr>
            </a:lvl7pPr>
            <a:lvl8pPr marL="1371600" fontAlgn="base">
              <a:spcBef>
                <a:spcPct val="0"/>
              </a:spcBef>
              <a:spcAft>
                <a:spcPct val="0"/>
              </a:spcAft>
              <a:defRPr>
                <a:solidFill>
                  <a:schemeClr val="tx1"/>
                </a:solidFill>
                <a:latin typeface="Arial" charset="0"/>
              </a:defRPr>
            </a:lvl8pPr>
            <a:lvl9pPr marL="1828800" fontAlgn="base">
              <a:spcBef>
                <a:spcPct val="0"/>
              </a:spcBef>
              <a:spcAft>
                <a:spcPct val="0"/>
              </a:spcAft>
              <a:defRPr>
                <a:solidFill>
                  <a:schemeClr val="tx1"/>
                </a:solidFill>
                <a:latin typeface="Arial" charset="0"/>
              </a:defRPr>
            </a:lvl9pPr>
          </a:lstStyle>
          <a:p>
            <a:pPr algn="l">
              <a:defRPr/>
            </a:pPr>
            <a:r>
              <a:rPr lang="cs-CZ" altLang="cs-CZ" sz="2800" b="1" dirty="0">
                <a:solidFill>
                  <a:schemeClr val="tx2"/>
                </a:solidFill>
                <a:effectLst/>
                <a:latin typeface="+mn-lt"/>
              </a:rPr>
              <a:t>Děkuji za pozornost</a:t>
            </a:r>
          </a:p>
        </p:txBody>
      </p:sp>
      <p:sp>
        <p:nvSpPr>
          <p:cNvPr id="11" name="Text Box 2"/>
          <p:cNvSpPr txBox="1">
            <a:spLocks noChangeArrowheads="1"/>
          </p:cNvSpPr>
          <p:nvPr/>
        </p:nvSpPr>
        <p:spPr bwMode="auto">
          <a:xfrm>
            <a:off x="1388800" y="4478066"/>
            <a:ext cx="3144838" cy="12926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eaLnBrk="0" hangingPunct="0">
              <a:defRPr/>
            </a:pPr>
            <a:r>
              <a:rPr lang="cs-CZ" altLang="cs-CZ" sz="2000" b="1" u="sng" dirty="0">
                <a:solidFill>
                  <a:schemeClr val="accent1">
                    <a:lumMod val="75000"/>
                  </a:schemeClr>
                </a:solidFill>
                <a:effectLst/>
                <a:latin typeface="+mn-lt"/>
              </a:rPr>
              <a:t>Ing. Pavel Černý</a:t>
            </a:r>
          </a:p>
          <a:p>
            <a:pPr algn="l" eaLnBrk="0" hangingPunct="0">
              <a:defRPr/>
            </a:pPr>
            <a:r>
              <a:rPr lang="cs-CZ" altLang="cs-CZ" sz="2000" b="1" dirty="0">
                <a:solidFill>
                  <a:schemeClr val="accent1">
                    <a:lumMod val="75000"/>
                  </a:schemeClr>
                </a:solidFill>
                <a:effectLst/>
                <a:latin typeface="+mn-lt"/>
              </a:rPr>
              <a:t>Tel.: + 420 267 198 230</a:t>
            </a:r>
          </a:p>
          <a:p>
            <a:pPr algn="l" eaLnBrk="0" hangingPunct="0">
              <a:defRPr/>
            </a:pPr>
            <a:r>
              <a:rPr lang="cs-CZ" altLang="cs-CZ" sz="2000" b="1" dirty="0">
                <a:solidFill>
                  <a:schemeClr val="accent1">
                    <a:lumMod val="75000"/>
                  </a:schemeClr>
                </a:solidFill>
                <a:effectLst/>
                <a:latin typeface="+mn-lt"/>
              </a:rPr>
              <a:t>E-mail: </a:t>
            </a:r>
            <a:r>
              <a:rPr lang="cs-CZ" altLang="cs-CZ" sz="2000" b="1" dirty="0" err="1">
                <a:solidFill>
                  <a:schemeClr val="accent1">
                    <a:lumMod val="75000"/>
                  </a:schemeClr>
                </a:solidFill>
                <a:effectLst/>
                <a:latin typeface="+mn-lt"/>
              </a:rPr>
              <a:t>pcerny</a:t>
            </a:r>
            <a:r>
              <a:rPr lang="cs-CZ" altLang="cs-CZ" sz="2000" b="1" dirty="0">
                <a:solidFill>
                  <a:schemeClr val="accent1">
                    <a:lumMod val="75000"/>
                  </a:schemeClr>
                </a:solidFill>
                <a:effectLst/>
                <a:latin typeface="+mn-lt"/>
              </a:rPr>
              <a:t>@sitel.cz</a:t>
            </a:r>
          </a:p>
          <a:p>
            <a:pPr algn="l" eaLnBrk="0" hangingPunct="0">
              <a:defRPr/>
            </a:pPr>
            <a:r>
              <a:rPr lang="cs-CZ" altLang="cs-CZ" sz="1800" b="1" dirty="0">
                <a:solidFill>
                  <a:schemeClr val="accent1">
                    <a:lumMod val="75000"/>
                  </a:schemeClr>
                </a:solidFill>
                <a:effectLst/>
                <a:latin typeface="+mn-lt"/>
              </a:rPr>
              <a:t>             </a:t>
            </a:r>
          </a:p>
        </p:txBody>
      </p:sp>
      <p:sp>
        <p:nvSpPr>
          <p:cNvPr id="12" name="TextovéPole 11"/>
          <p:cNvSpPr txBox="1"/>
          <p:nvPr/>
        </p:nvSpPr>
        <p:spPr bwMode="auto">
          <a:xfrm>
            <a:off x="195330" y="6567155"/>
            <a:ext cx="615873" cy="246221"/>
          </a:xfrm>
          <a:prstGeom prst="rect">
            <a:avLst/>
          </a:prstGeom>
          <a:noFill/>
        </p:spPr>
        <p:txBody>
          <a:bodyPr wrap="none">
            <a:spAutoFit/>
          </a:bodyPr>
          <a:lstStyle/>
          <a:p>
            <a:pPr>
              <a:defRPr/>
            </a:pPr>
            <a:r>
              <a:rPr lang="cs-CZ" sz="1000" dirty="0">
                <a:solidFill>
                  <a:schemeClr val="bg1"/>
                </a:solidFill>
                <a:latin typeface="Monotype Corsiva" pitchFamily="66" charset="0"/>
                <a:ea typeface="Segoe UI Symbol" pitchFamily="34" charset="0"/>
                <a:cs typeface="MV Boli" pitchFamily="2" charset="0"/>
              </a:rPr>
              <a:t>©191017</a:t>
            </a:r>
          </a:p>
        </p:txBody>
      </p:sp>
    </p:spTree>
  </p:cSld>
  <p:clrMapOvr>
    <a:masterClrMapping/>
  </p:clrMapOvr>
  <p:transition spd="med">
    <p:dissolv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3"/>
          <p:cNvSpPr>
            <a:spLocks noGrp="1" noChangeArrowheads="1"/>
          </p:cNvSpPr>
          <p:nvPr>
            <p:ph idx="1"/>
          </p:nvPr>
        </p:nvSpPr>
        <p:spPr>
          <a:xfrm>
            <a:off x="1116013" y="1557338"/>
            <a:ext cx="7632700" cy="3455838"/>
          </a:xfrm>
        </p:spPr>
        <p:txBody>
          <a:bodyPr/>
          <a:lstStyle/>
          <a:p>
            <a:pPr marL="457200" indent="-457200" algn="just" eaLnBrk="1" hangingPunct="1">
              <a:buFont typeface="+mj-lt"/>
              <a:buAutoNum type="arabicPeriod"/>
            </a:pPr>
            <a:r>
              <a:rPr lang="cs-CZ" altLang="cs-CZ" sz="2000" b="1" dirty="0"/>
              <a:t>Nově budované bytové domy</a:t>
            </a:r>
          </a:p>
          <a:p>
            <a:pPr marL="857250" lvl="1" indent="-457200" algn="just" eaLnBrk="1" hangingPunct="1"/>
            <a:r>
              <a:rPr lang="cs-CZ" altLang="cs-CZ" sz="1600" dirty="0"/>
              <a:t>Fyzická infrastruktura dle zákona č. 194 z roku 2017</a:t>
            </a:r>
          </a:p>
          <a:p>
            <a:pPr marL="857250" lvl="1" indent="-457200" algn="just" eaLnBrk="1" hangingPunct="1"/>
            <a:endParaRPr lang="cs-CZ" altLang="cs-CZ" sz="1600" b="1" dirty="0"/>
          </a:p>
          <a:p>
            <a:pPr marL="857250" lvl="1" indent="-457200" algn="just" eaLnBrk="1" hangingPunct="1"/>
            <a:endParaRPr lang="cs-CZ" altLang="cs-CZ" sz="1600" b="1" dirty="0"/>
          </a:p>
          <a:p>
            <a:pPr marL="457200" indent="-457200" algn="just" eaLnBrk="1" hangingPunct="1">
              <a:buFont typeface="+mj-lt"/>
              <a:buAutoNum type="arabicPeriod"/>
            </a:pPr>
            <a:r>
              <a:rPr lang="cs-CZ" altLang="cs-CZ" sz="2000" b="1" dirty="0"/>
              <a:t>Stávající bytové domy bez vnitřní instalace</a:t>
            </a:r>
          </a:p>
          <a:p>
            <a:pPr marL="857250" lvl="1" indent="-457200" algn="just" eaLnBrk="1" hangingPunct="1"/>
            <a:r>
              <a:rPr lang="cs-CZ" altLang="cs-CZ" sz="1600" dirty="0"/>
              <a:t>Doporučení – výstavba sítě s možností využití více operátory</a:t>
            </a:r>
          </a:p>
          <a:p>
            <a:pPr marL="457200" indent="-457200" algn="just" eaLnBrk="1" hangingPunct="1">
              <a:buFont typeface="+mj-lt"/>
              <a:buAutoNum type="arabicPeriod"/>
            </a:pPr>
            <a:endParaRPr lang="cs-CZ" altLang="cs-CZ" sz="1600" dirty="0"/>
          </a:p>
          <a:p>
            <a:pPr marL="457200" indent="-457200" algn="just" eaLnBrk="1" hangingPunct="1">
              <a:buFont typeface="+mj-lt"/>
              <a:buAutoNum type="arabicPeriod"/>
            </a:pPr>
            <a:r>
              <a:rPr lang="cs-CZ" altLang="cs-CZ" sz="2000" b="1" dirty="0"/>
              <a:t>Stávající bytové domy s již instalovanou vnitřní sítí</a:t>
            </a:r>
          </a:p>
          <a:p>
            <a:pPr lvl="1" indent="-342900" algn="just" eaLnBrk="1" hangingPunct="1">
              <a:buFont typeface="+mj-lt"/>
              <a:buAutoNum type="alphaLcParenR"/>
            </a:pPr>
            <a:r>
              <a:rPr lang="cs-CZ" altLang="cs-CZ" sz="1600" dirty="0"/>
              <a:t>Dohoda s majitelem sítě o sdílení fyzické vrstvy (optického vlákna)</a:t>
            </a:r>
          </a:p>
          <a:p>
            <a:pPr lvl="1" indent="-342900" algn="just" eaLnBrk="1" hangingPunct="1">
              <a:buFont typeface="+mj-lt"/>
              <a:buAutoNum type="alphaLcParenR"/>
            </a:pPr>
            <a:r>
              <a:rPr lang="cs-CZ" altLang="cs-CZ" sz="1600" dirty="0"/>
              <a:t>Dohoda s majitelem sítě o sdílení „</a:t>
            </a:r>
            <a:r>
              <a:rPr lang="cs-CZ" altLang="cs-CZ" sz="1600" dirty="0" err="1"/>
              <a:t>bitstreamu</a:t>
            </a:r>
            <a:r>
              <a:rPr lang="cs-CZ" altLang="cs-CZ" sz="1600" dirty="0"/>
              <a:t>“</a:t>
            </a:r>
          </a:p>
          <a:p>
            <a:pPr lvl="1" indent="-342900" algn="just" eaLnBrk="1" hangingPunct="1">
              <a:buFont typeface="+mj-lt"/>
              <a:buAutoNum type="alphaLcParenR"/>
            </a:pPr>
            <a:endParaRPr lang="cs-CZ" altLang="cs-CZ" sz="1600" dirty="0"/>
          </a:p>
          <a:p>
            <a:pPr algn="just" eaLnBrk="1" hangingPunct="1">
              <a:buFont typeface="Arial" pitchFamily="34" charset="0"/>
              <a:buNone/>
            </a:pPr>
            <a:endParaRPr lang="cs-CZ" altLang="cs-CZ" sz="2000" dirty="0"/>
          </a:p>
          <a:p>
            <a:pPr algn="just" eaLnBrk="1" hangingPunct="1">
              <a:buFont typeface="Arial" pitchFamily="34" charset="0"/>
              <a:buNone/>
            </a:pPr>
            <a:endParaRPr lang="cs-CZ" altLang="cs-CZ" sz="2000" dirty="0"/>
          </a:p>
        </p:txBody>
      </p:sp>
      <p:sp>
        <p:nvSpPr>
          <p:cNvPr id="2" name="Zástupný symbol pro číslo snímku 5"/>
          <p:cNvSpPr>
            <a:spLocks noGrp="1"/>
          </p:cNvSpPr>
          <p:nvPr>
            <p:ph type="sldNum" sz="quarter" idx="12"/>
          </p:nvPr>
        </p:nvSpPr>
        <p:spPr/>
        <p:txBody>
          <a:bodyPr/>
          <a:lstStyle/>
          <a:p>
            <a:pPr>
              <a:defRPr/>
            </a:pPr>
            <a:fld id="{2C2EBE00-6FF1-4745-99F7-5F52557DED57}" type="slidenum">
              <a:rPr lang="cs-CZ"/>
              <a:pPr>
                <a:defRPr/>
              </a:pPr>
              <a:t>2</a:t>
            </a:fld>
            <a:endParaRPr lang="cs-CZ"/>
          </a:p>
        </p:txBody>
      </p:sp>
      <p:sp>
        <p:nvSpPr>
          <p:cNvPr id="6" name="Obdélník 5"/>
          <p:cNvSpPr/>
          <p:nvPr/>
        </p:nvSpPr>
        <p:spPr bwMode="auto">
          <a:xfrm rot="16200000">
            <a:off x="-2901156" y="2864643"/>
            <a:ext cx="6858000" cy="1128713"/>
          </a:xfrm>
          <a:prstGeom prst="rect">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cs-CZ" sz="3200" b="1" dirty="0">
                <a:solidFill>
                  <a:schemeClr val="bg1"/>
                </a:solidFill>
                <a:cs typeface="Arial" pitchFamily="34" charset="0"/>
              </a:rPr>
              <a:t>    SITEL, spol. s r.o.</a:t>
            </a:r>
          </a:p>
        </p:txBody>
      </p:sp>
      <p:sp>
        <p:nvSpPr>
          <p:cNvPr id="7" name="Obdélník 6"/>
          <p:cNvSpPr/>
          <p:nvPr/>
        </p:nvSpPr>
        <p:spPr bwMode="auto">
          <a:xfrm>
            <a:off x="1547813" y="692150"/>
            <a:ext cx="7596187" cy="504825"/>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cs-CZ" sz="2400" b="1" dirty="0">
                <a:solidFill>
                  <a:schemeClr val="accent1">
                    <a:lumMod val="75000"/>
                  </a:schemeClr>
                </a:solidFill>
                <a:cs typeface="Arial" pitchFamily="34" charset="0"/>
              </a:rPr>
              <a:t>       </a:t>
            </a:r>
            <a:r>
              <a:rPr lang="cs-CZ" sz="2400" b="1" dirty="0">
                <a:solidFill>
                  <a:srgbClr val="0000FF"/>
                </a:solidFill>
                <a:cs typeface="Arial" pitchFamily="34" charset="0"/>
              </a:rPr>
              <a:t>Možnosti výstavby v bytových domech</a:t>
            </a:r>
          </a:p>
        </p:txBody>
      </p:sp>
      <p:pic>
        <p:nvPicPr>
          <p:cNvPr id="8" name="Obrázek 12" descr="LOGO.png"/>
          <p:cNvPicPr>
            <a:picLocks noChangeAspect="1"/>
          </p:cNvPicPr>
          <p:nvPr/>
        </p:nvPicPr>
        <p:blipFill>
          <a:blip r:embed="rId3" cstate="print"/>
          <a:srcRect/>
          <a:stretch>
            <a:fillRect/>
          </a:stretch>
        </p:blipFill>
        <p:spPr bwMode="auto">
          <a:xfrm>
            <a:off x="66675" y="260350"/>
            <a:ext cx="1841500" cy="1008063"/>
          </a:xfrm>
          <a:prstGeom prst="rect">
            <a:avLst/>
          </a:prstGeom>
          <a:ln>
            <a:noFill/>
          </a:ln>
          <a:effectLst>
            <a:outerShdw blurRad="292100" dist="139700" dir="2700000" algn="tl" rotWithShape="0">
              <a:srgbClr val="333333">
                <a:alpha val="65000"/>
              </a:srgbClr>
            </a:outerShdw>
          </a:effectLst>
        </p:spPr>
      </p:pic>
      <p:pic>
        <p:nvPicPr>
          <p:cNvPr id="10" name="Obrázek 9" descr="Obsah obrázku text&#10;&#10;Popis byl vytvořen automaticky">
            <a:extLst>
              <a:ext uri="{FF2B5EF4-FFF2-40B4-BE49-F238E27FC236}">
                <a16:creationId xmlns:a16="http://schemas.microsoft.com/office/drawing/2014/main" id="{A5E29B99-5A3C-459F-B462-00C66484416D}"/>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308304" y="541347"/>
            <a:ext cx="2016075" cy="806430"/>
          </a:xfrm>
          <a:prstGeom prst="rect">
            <a:avLst/>
          </a:prstGeom>
        </p:spPr>
      </p:pic>
    </p:spTree>
  </p:cSld>
  <p:clrMapOvr>
    <a:masterClrMapping/>
  </p:clrMapOvr>
  <p:transition spd="med" advTm="6000">
    <p:dissolv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3"/>
          <p:cNvSpPr>
            <a:spLocks noGrp="1" noChangeArrowheads="1"/>
          </p:cNvSpPr>
          <p:nvPr>
            <p:ph idx="1"/>
          </p:nvPr>
        </p:nvSpPr>
        <p:spPr>
          <a:xfrm>
            <a:off x="1116013" y="1557338"/>
            <a:ext cx="7632700" cy="2951162"/>
          </a:xfrm>
        </p:spPr>
        <p:txBody>
          <a:bodyPr/>
          <a:lstStyle/>
          <a:p>
            <a:pPr algn="just" eaLnBrk="1" hangingPunct="1"/>
            <a:r>
              <a:rPr lang="cs-CZ" altLang="cs-CZ" sz="2000" b="1" dirty="0"/>
              <a:t>Fyzickou infrastrukturou uvnitř budovy </a:t>
            </a:r>
            <a:r>
              <a:rPr lang="cs-CZ" altLang="cs-CZ" sz="2000" dirty="0"/>
              <a:t>je</a:t>
            </a:r>
            <a:r>
              <a:rPr lang="cs-CZ" altLang="cs-CZ" sz="2000" b="1" dirty="0"/>
              <a:t> </a:t>
            </a:r>
            <a:r>
              <a:rPr lang="cs-CZ" altLang="cs-CZ" sz="2000" dirty="0"/>
              <a:t>fyzická infrastruktura vhodná k umístění kabelových nebo bezdrátových přístupových sítí uvnitř budovy, pokud jsou tyto přístupové sítě způsobilé poskytovat služby elektronických komunikací a propojovat přístupový bod budovy s koncovým bodem sítě v prostorách koncového uživatele</a:t>
            </a:r>
          </a:p>
          <a:p>
            <a:pPr algn="just" eaLnBrk="1" hangingPunct="1"/>
            <a:r>
              <a:rPr lang="cs-CZ" altLang="cs-CZ" sz="2000" b="1" dirty="0"/>
              <a:t>Přístupovým bodem budovy </a:t>
            </a:r>
            <a:r>
              <a:rPr lang="cs-CZ" altLang="cs-CZ" sz="2000" dirty="0"/>
              <a:t>je fyzický bod, jehož prostřednictvím je umožněno více operátorům současné připojení k fyzické infrastruktuře uvnitř budovy, připravené pro poskytování služby elektronických komunikací o rychlosti nejméně 30 Mbit/s</a:t>
            </a:r>
          </a:p>
          <a:p>
            <a:pPr algn="just" eaLnBrk="1" hangingPunct="1">
              <a:buFont typeface="Arial" pitchFamily="34" charset="0"/>
              <a:buNone/>
            </a:pPr>
            <a:endParaRPr lang="cs-CZ" altLang="cs-CZ" sz="2000" dirty="0"/>
          </a:p>
          <a:p>
            <a:pPr algn="just" eaLnBrk="1" hangingPunct="1">
              <a:buFont typeface="Arial" pitchFamily="34" charset="0"/>
              <a:buNone/>
            </a:pPr>
            <a:endParaRPr lang="cs-CZ" altLang="cs-CZ" sz="2000" dirty="0"/>
          </a:p>
        </p:txBody>
      </p:sp>
      <p:sp>
        <p:nvSpPr>
          <p:cNvPr id="2" name="Zástupný symbol pro číslo snímku 5"/>
          <p:cNvSpPr>
            <a:spLocks noGrp="1"/>
          </p:cNvSpPr>
          <p:nvPr>
            <p:ph type="sldNum" sz="quarter" idx="12"/>
          </p:nvPr>
        </p:nvSpPr>
        <p:spPr/>
        <p:txBody>
          <a:bodyPr/>
          <a:lstStyle/>
          <a:p>
            <a:pPr>
              <a:defRPr/>
            </a:pPr>
            <a:fld id="{2C2EBE00-6FF1-4745-99F7-5F52557DED57}" type="slidenum">
              <a:rPr lang="cs-CZ"/>
              <a:pPr>
                <a:defRPr/>
              </a:pPr>
              <a:t>3</a:t>
            </a:fld>
            <a:endParaRPr lang="cs-CZ"/>
          </a:p>
        </p:txBody>
      </p:sp>
      <p:sp>
        <p:nvSpPr>
          <p:cNvPr id="6" name="Obdélník 5"/>
          <p:cNvSpPr/>
          <p:nvPr/>
        </p:nvSpPr>
        <p:spPr bwMode="auto">
          <a:xfrm rot="16200000">
            <a:off x="-2901156" y="2864643"/>
            <a:ext cx="6858000" cy="1128713"/>
          </a:xfrm>
          <a:prstGeom prst="rect">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cs-CZ" sz="3200" b="1" dirty="0">
                <a:solidFill>
                  <a:schemeClr val="bg1"/>
                </a:solidFill>
                <a:cs typeface="Arial" pitchFamily="34" charset="0"/>
              </a:rPr>
              <a:t>    SITEL, spol. s r.o.</a:t>
            </a:r>
          </a:p>
        </p:txBody>
      </p:sp>
      <p:sp>
        <p:nvSpPr>
          <p:cNvPr id="7" name="Obdélník 6"/>
          <p:cNvSpPr/>
          <p:nvPr/>
        </p:nvSpPr>
        <p:spPr bwMode="auto">
          <a:xfrm>
            <a:off x="1547813" y="692150"/>
            <a:ext cx="7596187" cy="504825"/>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cs-CZ" sz="2400" b="1" dirty="0">
                <a:solidFill>
                  <a:schemeClr val="accent1">
                    <a:lumMod val="75000"/>
                  </a:schemeClr>
                </a:solidFill>
                <a:cs typeface="Arial" pitchFamily="34" charset="0"/>
              </a:rPr>
              <a:t>       </a:t>
            </a:r>
            <a:r>
              <a:rPr lang="cs-CZ" sz="2400" b="1" dirty="0">
                <a:solidFill>
                  <a:srgbClr val="0000FF"/>
                </a:solidFill>
                <a:cs typeface="Arial" pitchFamily="34" charset="0"/>
              </a:rPr>
              <a:t>Fyzická infrastruktura uvnitř budovy </a:t>
            </a:r>
          </a:p>
        </p:txBody>
      </p:sp>
      <p:pic>
        <p:nvPicPr>
          <p:cNvPr id="8" name="Obrázek 12" descr="LOGO.png"/>
          <p:cNvPicPr>
            <a:picLocks noChangeAspect="1"/>
          </p:cNvPicPr>
          <p:nvPr/>
        </p:nvPicPr>
        <p:blipFill>
          <a:blip r:embed="rId3" cstate="print"/>
          <a:srcRect/>
          <a:stretch>
            <a:fillRect/>
          </a:stretch>
        </p:blipFill>
        <p:spPr bwMode="auto">
          <a:xfrm>
            <a:off x="66675" y="260350"/>
            <a:ext cx="1841500" cy="1008063"/>
          </a:xfrm>
          <a:prstGeom prst="rect">
            <a:avLst/>
          </a:prstGeom>
          <a:ln>
            <a:noFill/>
          </a:ln>
          <a:effectLst>
            <a:outerShdw blurRad="292100" dist="139700" dir="2700000" algn="tl" rotWithShape="0">
              <a:srgbClr val="333333">
                <a:alpha val="65000"/>
              </a:srgbClr>
            </a:outerShdw>
          </a:effectLst>
        </p:spPr>
      </p:pic>
      <p:sp>
        <p:nvSpPr>
          <p:cNvPr id="5127" name="Obdélník 8"/>
          <p:cNvSpPr>
            <a:spLocks noChangeArrowheads="1"/>
          </p:cNvSpPr>
          <p:nvPr/>
        </p:nvSpPr>
        <p:spPr bwMode="auto">
          <a:xfrm>
            <a:off x="1403648" y="4365104"/>
            <a:ext cx="7056438" cy="1077912"/>
          </a:xfrm>
          <a:prstGeom prst="rect">
            <a:avLst/>
          </a:prstGeom>
          <a:noFill/>
          <a:ln w="9525">
            <a:noFill/>
            <a:miter lim="800000"/>
            <a:headEnd/>
            <a:tailEnd/>
          </a:ln>
        </p:spPr>
        <p:txBody>
          <a:bodyPr>
            <a:spAutoFit/>
          </a:bodyPr>
          <a:lstStyle/>
          <a:p>
            <a:r>
              <a:rPr lang="cs-CZ" altLang="cs-CZ" sz="1600" b="1" dirty="0"/>
              <a:t>ZDROJ: </a:t>
            </a:r>
          </a:p>
          <a:p>
            <a:r>
              <a:rPr lang="cs-CZ" altLang="cs-CZ" sz="1600" b="1" dirty="0"/>
              <a:t>ZÁKON č. 194 </a:t>
            </a:r>
            <a:r>
              <a:rPr lang="pl-PL" altLang="cs-CZ" sz="1600" dirty="0"/>
              <a:t>ze dne 31. května 2017 o</a:t>
            </a:r>
            <a:r>
              <a:rPr lang="cs-CZ" altLang="cs-CZ" sz="1600" dirty="0"/>
              <a:t> opatřeních ke snížení nákladů na zavádění vysokorychlostních sítí elektronických komunikací a o změně některých souvisejících zákonů</a:t>
            </a:r>
          </a:p>
        </p:txBody>
      </p:sp>
      <p:pic>
        <p:nvPicPr>
          <p:cNvPr id="10" name="Obrázek 9" descr="Obsah obrázku text&#10;&#10;Popis byl vytvořen automaticky">
            <a:extLst>
              <a:ext uri="{FF2B5EF4-FFF2-40B4-BE49-F238E27FC236}">
                <a16:creationId xmlns:a16="http://schemas.microsoft.com/office/drawing/2014/main" id="{A5E29B99-5A3C-459F-B462-00C66484416D}"/>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308304" y="541347"/>
            <a:ext cx="2016075" cy="806430"/>
          </a:xfrm>
          <a:prstGeom prst="rect">
            <a:avLst/>
          </a:prstGeom>
        </p:spPr>
      </p:pic>
    </p:spTree>
    <p:extLst>
      <p:ext uri="{BB962C8B-B14F-4D97-AF65-F5344CB8AC3E}">
        <p14:creationId xmlns:p14="http://schemas.microsoft.com/office/powerpoint/2010/main" val="3268100243"/>
      </p:ext>
    </p:extLst>
  </p:cSld>
  <p:clrMapOvr>
    <a:masterClrMapping/>
  </p:clrMapOvr>
  <p:transition spd="med" advTm="6000">
    <p:dissolv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3"/>
          <p:cNvSpPr>
            <a:spLocks noGrp="1" noChangeArrowheads="1"/>
          </p:cNvSpPr>
          <p:nvPr>
            <p:ph idx="1"/>
          </p:nvPr>
        </p:nvSpPr>
        <p:spPr>
          <a:xfrm>
            <a:off x="1116013" y="1700213"/>
            <a:ext cx="7653337" cy="4249737"/>
          </a:xfrm>
        </p:spPr>
        <p:txBody>
          <a:bodyPr/>
          <a:lstStyle/>
          <a:p>
            <a:pPr algn="just" eaLnBrk="1" hangingPunct="1"/>
            <a:r>
              <a:rPr lang="cs-CZ" altLang="cs-CZ" sz="2000" dirty="0"/>
              <a:t>Oprávněná osoba má právo ukončit svou vysokorychlostní síť elektronických komunikací v prostorách koncového uživatele, pokud infrastruktura uvnitř budovy umožňující připojení o rychlosti nejméně 30 Mbit/s neexistuje a pokud s tím koncový uživatel souhlasí.</a:t>
            </a:r>
          </a:p>
          <a:p>
            <a:pPr eaLnBrk="1" hangingPunct="1"/>
            <a:endParaRPr lang="cs-CZ" altLang="cs-CZ" sz="2000" dirty="0"/>
          </a:p>
          <a:p>
            <a:pPr algn="just" eaLnBrk="1" hangingPunct="1"/>
            <a:r>
              <a:rPr lang="cs-CZ" altLang="cs-CZ" sz="2000" dirty="0"/>
              <a:t>Pokud je při zavádění nové vysokorychlostní sítě elektronických komunikací uvnitř budovy vybudování nové fyzické infrastruktury technicky nemožné nebo ekonomicky neefektivní, má oprávněná osoba právo na přístup ke kterékoli stávající fyzické infrastruktuře uvnitř budovy nebo k přístupovému bodu budovy.</a:t>
            </a:r>
          </a:p>
          <a:p>
            <a:pPr eaLnBrk="1" hangingPunct="1">
              <a:buFont typeface="Arial" pitchFamily="34" charset="0"/>
              <a:buNone/>
            </a:pPr>
            <a:endParaRPr lang="cs-CZ" altLang="cs-CZ" sz="2400" dirty="0"/>
          </a:p>
        </p:txBody>
      </p:sp>
      <p:sp>
        <p:nvSpPr>
          <p:cNvPr id="2" name="Zástupný symbol pro číslo snímku 5"/>
          <p:cNvSpPr>
            <a:spLocks noGrp="1"/>
          </p:cNvSpPr>
          <p:nvPr>
            <p:ph type="sldNum" sz="quarter" idx="12"/>
          </p:nvPr>
        </p:nvSpPr>
        <p:spPr/>
        <p:txBody>
          <a:bodyPr/>
          <a:lstStyle/>
          <a:p>
            <a:pPr>
              <a:defRPr/>
            </a:pPr>
            <a:fld id="{8B843AA4-18C7-4F9D-A90B-38AC7CC655D5}" type="slidenum">
              <a:rPr lang="cs-CZ"/>
              <a:pPr>
                <a:defRPr/>
              </a:pPr>
              <a:t>4</a:t>
            </a:fld>
            <a:endParaRPr lang="cs-CZ" dirty="0"/>
          </a:p>
        </p:txBody>
      </p:sp>
      <p:sp>
        <p:nvSpPr>
          <p:cNvPr id="7" name="Obdélník 6"/>
          <p:cNvSpPr/>
          <p:nvPr/>
        </p:nvSpPr>
        <p:spPr bwMode="auto">
          <a:xfrm rot="16200000">
            <a:off x="-2901156" y="2864643"/>
            <a:ext cx="6858000" cy="1128713"/>
          </a:xfrm>
          <a:prstGeom prst="rect">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cs-CZ" sz="3200" b="1" dirty="0">
                <a:solidFill>
                  <a:schemeClr val="bg1"/>
                </a:solidFill>
                <a:cs typeface="Arial" pitchFamily="34" charset="0"/>
              </a:rPr>
              <a:t>    SITEL, spol. s r.o.</a:t>
            </a:r>
          </a:p>
        </p:txBody>
      </p:sp>
      <p:sp>
        <p:nvSpPr>
          <p:cNvPr id="8" name="Obdélník 7"/>
          <p:cNvSpPr/>
          <p:nvPr/>
        </p:nvSpPr>
        <p:spPr bwMode="auto">
          <a:xfrm>
            <a:off x="1547813" y="692150"/>
            <a:ext cx="7596187" cy="504825"/>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cs-CZ" sz="2400" b="1" dirty="0">
                <a:solidFill>
                  <a:schemeClr val="accent1">
                    <a:lumMod val="75000"/>
                  </a:schemeClr>
                </a:solidFill>
                <a:cs typeface="Arial" pitchFamily="34" charset="0"/>
              </a:rPr>
              <a:t>       F</a:t>
            </a:r>
            <a:r>
              <a:rPr lang="cs-CZ" sz="2400" b="1" dirty="0">
                <a:solidFill>
                  <a:srgbClr val="0000FF"/>
                </a:solidFill>
                <a:cs typeface="Arial" pitchFamily="34" charset="0"/>
              </a:rPr>
              <a:t>yzická infrastruktura uvnitř budovy</a:t>
            </a:r>
          </a:p>
        </p:txBody>
      </p:sp>
      <p:pic>
        <p:nvPicPr>
          <p:cNvPr id="9" name="Obrázek 12" descr="LOGO.png"/>
          <p:cNvPicPr>
            <a:picLocks noChangeAspect="1"/>
          </p:cNvPicPr>
          <p:nvPr/>
        </p:nvPicPr>
        <p:blipFill>
          <a:blip r:embed="rId3" cstate="print"/>
          <a:srcRect/>
          <a:stretch>
            <a:fillRect/>
          </a:stretch>
        </p:blipFill>
        <p:spPr bwMode="auto">
          <a:xfrm>
            <a:off x="66675" y="260350"/>
            <a:ext cx="1841500" cy="1008063"/>
          </a:xfrm>
          <a:prstGeom prst="rect">
            <a:avLst/>
          </a:prstGeom>
          <a:ln>
            <a:noFill/>
          </a:ln>
          <a:effectLst>
            <a:outerShdw blurRad="292100" dist="139700" dir="2700000" algn="tl" rotWithShape="0">
              <a:srgbClr val="333333">
                <a:alpha val="65000"/>
              </a:srgbClr>
            </a:outerShdw>
          </a:effectLst>
        </p:spPr>
      </p:pic>
      <p:sp>
        <p:nvSpPr>
          <p:cNvPr id="6151" name="Obdélník 10"/>
          <p:cNvSpPr>
            <a:spLocks noChangeArrowheads="1"/>
          </p:cNvSpPr>
          <p:nvPr/>
        </p:nvSpPr>
        <p:spPr bwMode="auto">
          <a:xfrm>
            <a:off x="1476375" y="5084763"/>
            <a:ext cx="7056438" cy="1323975"/>
          </a:xfrm>
          <a:prstGeom prst="rect">
            <a:avLst/>
          </a:prstGeom>
          <a:noFill/>
          <a:ln w="9525">
            <a:noFill/>
            <a:miter lim="800000"/>
            <a:headEnd/>
            <a:tailEnd/>
          </a:ln>
        </p:spPr>
        <p:txBody>
          <a:bodyPr>
            <a:spAutoFit/>
          </a:bodyPr>
          <a:lstStyle/>
          <a:p>
            <a:endParaRPr lang="cs-CZ" altLang="cs-CZ" sz="1600" b="1" dirty="0"/>
          </a:p>
          <a:p>
            <a:r>
              <a:rPr lang="cs-CZ" altLang="cs-CZ" sz="1600" b="1" dirty="0"/>
              <a:t>ZDROJ:</a:t>
            </a:r>
          </a:p>
          <a:p>
            <a:r>
              <a:rPr lang="cs-CZ" altLang="cs-CZ" sz="1600" b="1" dirty="0"/>
              <a:t>ZÁKON č. 194 </a:t>
            </a:r>
            <a:r>
              <a:rPr lang="pl-PL" altLang="cs-CZ" sz="1600" dirty="0"/>
              <a:t>ze dne 31. května 2017 o </a:t>
            </a:r>
            <a:r>
              <a:rPr lang="cs-CZ" altLang="cs-CZ" sz="1600" dirty="0"/>
              <a:t>opatřeních ke snížení nákladů na zavádění vysokorychlostních sítí elektronických komunikací a o změně některých souvisejících zákonů</a:t>
            </a:r>
          </a:p>
        </p:txBody>
      </p:sp>
      <p:pic>
        <p:nvPicPr>
          <p:cNvPr id="10" name="Obrázek 9" descr="Obsah obrázku text&#10;&#10;Popis byl vytvořen automaticky">
            <a:extLst>
              <a:ext uri="{FF2B5EF4-FFF2-40B4-BE49-F238E27FC236}">
                <a16:creationId xmlns:a16="http://schemas.microsoft.com/office/drawing/2014/main" id="{42F70032-2E88-429A-96C2-C62388676142}"/>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308304" y="541347"/>
            <a:ext cx="2016075" cy="806430"/>
          </a:xfrm>
          <a:prstGeom prst="rect">
            <a:avLst/>
          </a:prstGeom>
        </p:spPr>
      </p:pic>
    </p:spTree>
  </p:cSld>
  <p:clrMapOvr>
    <a:masterClrMapping/>
  </p:clrMapOvr>
  <p:transition spd="med" advTm="6000">
    <p:dissolv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3"/>
          <p:cNvSpPr>
            <a:spLocks noGrp="1" noChangeArrowheads="1"/>
          </p:cNvSpPr>
          <p:nvPr>
            <p:ph idx="1"/>
          </p:nvPr>
        </p:nvSpPr>
        <p:spPr>
          <a:xfrm>
            <a:off x="1116013" y="1700213"/>
            <a:ext cx="7653337" cy="3384550"/>
          </a:xfrm>
        </p:spPr>
        <p:txBody>
          <a:bodyPr/>
          <a:lstStyle/>
          <a:p>
            <a:pPr algn="just" eaLnBrk="1" hangingPunct="1"/>
            <a:r>
              <a:rPr lang="cs-CZ" altLang="cs-CZ" sz="2000" dirty="0"/>
              <a:t>Budovy určené pro bydlení, obchod nebo budovy občanského vybavení musí být vybaveny fyzickou infrastrukturou uvnitř budovy připravenou pro zavedení vysokorychlostní sítě elektronických komunikací až do koncového bodu sítě v prostorách koncového uživatele a musí být vybaveny přístupovým bodem budovy.</a:t>
            </a:r>
          </a:p>
          <a:p>
            <a:pPr algn="just" eaLnBrk="1" hangingPunct="1"/>
            <a:r>
              <a:rPr lang="cs-CZ" altLang="cs-CZ" sz="2000" dirty="0"/>
              <a:t>Požadavek na vybavení budovy fyzickou infrastrukturou uvnitř budovy podle odstavce 1 platí obdobně pro významné renovace budovy a pro víceúčelové budovy, u kterých je více než polovina jejich podlahové plochy užívána k účelům uvedeným v příslušném odstavci</a:t>
            </a:r>
            <a:endParaRPr lang="cs-CZ" altLang="cs-CZ" sz="2400" dirty="0"/>
          </a:p>
        </p:txBody>
      </p:sp>
      <p:sp>
        <p:nvSpPr>
          <p:cNvPr id="5122" name="Zástupný symbol pro číslo snímku 5"/>
          <p:cNvSpPr>
            <a:spLocks noGrp="1"/>
          </p:cNvSpPr>
          <p:nvPr>
            <p:ph type="sldNum" sz="quarter" idx="12"/>
          </p:nvPr>
        </p:nvSpPr>
        <p:spPr/>
        <p:txBody>
          <a:bodyPr/>
          <a:lstStyle/>
          <a:p>
            <a:pPr>
              <a:defRPr/>
            </a:pPr>
            <a:fld id="{9010DB07-3A21-4F43-A60D-3220CD5EEDDE}" type="slidenum">
              <a:rPr lang="cs-CZ"/>
              <a:pPr>
                <a:defRPr/>
              </a:pPr>
              <a:t>5</a:t>
            </a:fld>
            <a:endParaRPr lang="cs-CZ"/>
          </a:p>
        </p:txBody>
      </p:sp>
      <p:sp>
        <p:nvSpPr>
          <p:cNvPr id="7" name="Obdélník 6"/>
          <p:cNvSpPr/>
          <p:nvPr/>
        </p:nvSpPr>
        <p:spPr bwMode="auto">
          <a:xfrm rot="16200000">
            <a:off x="-2901156" y="2864643"/>
            <a:ext cx="6858000" cy="1128713"/>
          </a:xfrm>
          <a:prstGeom prst="rect">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cs-CZ" sz="3200" b="1" dirty="0">
                <a:solidFill>
                  <a:schemeClr val="bg1"/>
                </a:solidFill>
                <a:cs typeface="Arial" pitchFamily="34" charset="0"/>
              </a:rPr>
              <a:t>    SITEL, spol. s r.o.</a:t>
            </a:r>
          </a:p>
        </p:txBody>
      </p:sp>
      <p:sp>
        <p:nvSpPr>
          <p:cNvPr id="8" name="Obdélník 7"/>
          <p:cNvSpPr/>
          <p:nvPr/>
        </p:nvSpPr>
        <p:spPr bwMode="auto">
          <a:xfrm>
            <a:off x="1547813" y="692150"/>
            <a:ext cx="7596187" cy="504825"/>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cs-CZ" sz="2400" b="1" dirty="0">
                <a:solidFill>
                  <a:schemeClr val="accent1">
                    <a:lumMod val="75000"/>
                  </a:schemeClr>
                </a:solidFill>
                <a:cs typeface="Arial" pitchFamily="34" charset="0"/>
              </a:rPr>
              <a:t>       </a:t>
            </a:r>
            <a:r>
              <a:rPr lang="cs-CZ" sz="2400" b="1" dirty="0">
                <a:solidFill>
                  <a:srgbClr val="0000FF"/>
                </a:solidFill>
                <a:cs typeface="Arial" pitchFamily="34" charset="0"/>
              </a:rPr>
              <a:t>Fyzická infrastruktura uvnitř budovy</a:t>
            </a:r>
          </a:p>
        </p:txBody>
      </p:sp>
      <p:pic>
        <p:nvPicPr>
          <p:cNvPr id="9" name="Obrázek 12" descr="LOGO.png"/>
          <p:cNvPicPr>
            <a:picLocks noChangeAspect="1"/>
          </p:cNvPicPr>
          <p:nvPr/>
        </p:nvPicPr>
        <p:blipFill>
          <a:blip r:embed="rId3" cstate="print"/>
          <a:srcRect/>
          <a:stretch>
            <a:fillRect/>
          </a:stretch>
        </p:blipFill>
        <p:spPr bwMode="auto">
          <a:xfrm>
            <a:off x="66675" y="260350"/>
            <a:ext cx="1841500" cy="1008063"/>
          </a:xfrm>
          <a:prstGeom prst="rect">
            <a:avLst/>
          </a:prstGeom>
          <a:ln>
            <a:noFill/>
          </a:ln>
          <a:effectLst>
            <a:outerShdw blurRad="292100" dist="139700" dir="2700000" algn="tl" rotWithShape="0">
              <a:srgbClr val="333333">
                <a:alpha val="65000"/>
              </a:srgbClr>
            </a:outerShdw>
          </a:effectLst>
        </p:spPr>
      </p:pic>
      <p:sp>
        <p:nvSpPr>
          <p:cNvPr id="7175" name="Obdélník 10"/>
          <p:cNvSpPr>
            <a:spLocks noChangeArrowheads="1"/>
          </p:cNvSpPr>
          <p:nvPr/>
        </p:nvSpPr>
        <p:spPr bwMode="auto">
          <a:xfrm>
            <a:off x="1414462" y="4977606"/>
            <a:ext cx="7056438" cy="1077913"/>
          </a:xfrm>
          <a:prstGeom prst="rect">
            <a:avLst/>
          </a:prstGeom>
          <a:noFill/>
          <a:ln w="9525">
            <a:noFill/>
            <a:miter lim="800000"/>
            <a:headEnd/>
            <a:tailEnd/>
          </a:ln>
        </p:spPr>
        <p:txBody>
          <a:bodyPr>
            <a:spAutoFit/>
          </a:bodyPr>
          <a:lstStyle/>
          <a:p>
            <a:r>
              <a:rPr lang="cs-CZ" altLang="cs-CZ" sz="1600" b="1" dirty="0"/>
              <a:t>ZDROJ: </a:t>
            </a:r>
          </a:p>
          <a:p>
            <a:r>
              <a:rPr lang="cs-CZ" altLang="cs-CZ" sz="1600" b="1" dirty="0"/>
              <a:t>ZÁKON č. 194 </a:t>
            </a:r>
            <a:r>
              <a:rPr lang="pl-PL" altLang="cs-CZ" sz="1600" dirty="0"/>
              <a:t>ze dne 31. května 2017 o</a:t>
            </a:r>
            <a:r>
              <a:rPr lang="cs-CZ" altLang="cs-CZ" sz="1600" dirty="0"/>
              <a:t> opatřeních ke snížení nákladů na zavádění vysokorychlostních sítí elektronických komunikací a o změně některých souvisejících zákonů</a:t>
            </a:r>
          </a:p>
        </p:txBody>
      </p:sp>
      <p:pic>
        <p:nvPicPr>
          <p:cNvPr id="10" name="Obrázek 9" descr="Obsah obrázku text&#10;&#10;Popis byl vytvořen automaticky">
            <a:extLst>
              <a:ext uri="{FF2B5EF4-FFF2-40B4-BE49-F238E27FC236}">
                <a16:creationId xmlns:a16="http://schemas.microsoft.com/office/drawing/2014/main" id="{C0B250A7-298F-4C71-BB7F-F9D7D1AF9CDE}"/>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308304" y="541347"/>
            <a:ext cx="2016075" cy="806430"/>
          </a:xfrm>
          <a:prstGeom prst="rect">
            <a:avLst/>
          </a:prstGeom>
        </p:spPr>
      </p:pic>
    </p:spTree>
  </p:cSld>
  <p:clrMapOvr>
    <a:masterClrMapping/>
  </p:clrMapOvr>
  <p:transition spd="med" advTm="6000">
    <p:dissolv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3"/>
          <p:cNvSpPr>
            <a:spLocks noGrp="1" noChangeArrowheads="1"/>
          </p:cNvSpPr>
          <p:nvPr>
            <p:ph idx="1"/>
          </p:nvPr>
        </p:nvSpPr>
        <p:spPr>
          <a:xfrm>
            <a:off x="1092201" y="1700212"/>
            <a:ext cx="7677149" cy="4505336"/>
          </a:xfrm>
        </p:spPr>
        <p:txBody>
          <a:bodyPr/>
          <a:lstStyle/>
          <a:p>
            <a:pPr algn="just" eaLnBrk="1" hangingPunct="1"/>
            <a:r>
              <a:rPr lang="cs-CZ" altLang="cs-CZ" sz="2000" dirty="0"/>
              <a:t>Prvek fyzické infrastruktury se sám nemůže stát aktivním prvkem sítě. Příkladem fyzické infrastruktury sítě elektronických komunikací je potrubí, stožár, </a:t>
            </a:r>
            <a:r>
              <a:rPr lang="cs-CZ" altLang="cs-CZ" sz="2000" dirty="0" err="1"/>
              <a:t>kabelovod</a:t>
            </a:r>
            <a:r>
              <a:rPr lang="cs-CZ" altLang="cs-CZ" sz="2000" dirty="0"/>
              <a:t>, kolektor, rozvodná skříň. Požadavek na vybavení budovy fyzickou infrastrukturou uvnitř budovy podle odstavce 1 platí obdobně pro významné renovace budovy a pro víceúčelové budovy, u kterých je více než polovina jejich podlahové plochy užívána k účelům uvedeným v příslušném odstavci.</a:t>
            </a:r>
          </a:p>
          <a:p>
            <a:pPr algn="just" eaLnBrk="1" hangingPunct="1"/>
            <a:r>
              <a:rPr lang="cs-CZ" altLang="cs-CZ" sz="2000" dirty="0"/>
              <a:t>Majitel fyzické infrastruktury není povinen sdílet fyzickou infrastrukturu zdarma.</a:t>
            </a:r>
          </a:p>
          <a:p>
            <a:pPr algn="just" eaLnBrk="1" hangingPunct="1"/>
            <a:r>
              <a:rPr lang="cs-CZ" altLang="cs-CZ" sz="2000" dirty="0"/>
              <a:t>Omezená kapacita fyzické infrastruktury (např. </a:t>
            </a:r>
            <a:r>
              <a:rPr lang="cs-CZ" altLang="cs-CZ" sz="2000" dirty="0" err="1"/>
              <a:t>mikrotrubička</a:t>
            </a:r>
            <a:r>
              <a:rPr lang="cs-CZ" altLang="cs-CZ" sz="2000" dirty="0"/>
              <a:t> do bytu).</a:t>
            </a:r>
          </a:p>
          <a:p>
            <a:pPr algn="just" eaLnBrk="1" hangingPunct="1"/>
            <a:r>
              <a:rPr lang="cs-CZ" sz="2000" dirty="0"/>
              <a:t>Moderní fyzická infrastruktura v budově má být připravena pro snadnou instalaci a případnou výměnu (modernizaci) přenosových technologií, včetně optických vláken a bezdrátových sítí 5G.</a:t>
            </a:r>
          </a:p>
          <a:p>
            <a:pPr algn="just" eaLnBrk="1" hangingPunct="1"/>
            <a:endParaRPr lang="cs-CZ" altLang="cs-CZ" sz="2400" dirty="0"/>
          </a:p>
        </p:txBody>
      </p:sp>
      <p:sp>
        <p:nvSpPr>
          <p:cNvPr id="5122" name="Zástupný symbol pro číslo snímku 5"/>
          <p:cNvSpPr>
            <a:spLocks noGrp="1"/>
          </p:cNvSpPr>
          <p:nvPr>
            <p:ph type="sldNum" sz="quarter" idx="12"/>
          </p:nvPr>
        </p:nvSpPr>
        <p:spPr/>
        <p:txBody>
          <a:bodyPr/>
          <a:lstStyle/>
          <a:p>
            <a:pPr>
              <a:defRPr/>
            </a:pPr>
            <a:fld id="{9010DB07-3A21-4F43-A60D-3220CD5EEDDE}" type="slidenum">
              <a:rPr lang="cs-CZ"/>
              <a:pPr>
                <a:defRPr/>
              </a:pPr>
              <a:t>6</a:t>
            </a:fld>
            <a:endParaRPr lang="cs-CZ"/>
          </a:p>
        </p:txBody>
      </p:sp>
      <p:sp>
        <p:nvSpPr>
          <p:cNvPr id="7" name="Obdélník 6"/>
          <p:cNvSpPr/>
          <p:nvPr/>
        </p:nvSpPr>
        <p:spPr bwMode="auto">
          <a:xfrm rot="16200000">
            <a:off x="-2901156" y="2864643"/>
            <a:ext cx="6858000" cy="1128713"/>
          </a:xfrm>
          <a:prstGeom prst="rect">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cs-CZ" sz="3200" b="1" dirty="0">
                <a:solidFill>
                  <a:schemeClr val="bg1"/>
                </a:solidFill>
                <a:cs typeface="Arial" pitchFamily="34" charset="0"/>
              </a:rPr>
              <a:t>    SITEL, spol. s r.o.</a:t>
            </a:r>
          </a:p>
        </p:txBody>
      </p:sp>
      <p:sp>
        <p:nvSpPr>
          <p:cNvPr id="8" name="Obdélník 7"/>
          <p:cNvSpPr/>
          <p:nvPr/>
        </p:nvSpPr>
        <p:spPr bwMode="auto">
          <a:xfrm>
            <a:off x="1547813" y="692150"/>
            <a:ext cx="7596187" cy="504825"/>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cs-CZ" sz="2400" b="1" dirty="0">
                <a:solidFill>
                  <a:schemeClr val="accent1">
                    <a:lumMod val="75000"/>
                  </a:schemeClr>
                </a:solidFill>
                <a:cs typeface="Arial" pitchFamily="34" charset="0"/>
              </a:rPr>
              <a:t>       </a:t>
            </a:r>
            <a:r>
              <a:rPr lang="cs-CZ" sz="2400" b="1" dirty="0">
                <a:solidFill>
                  <a:srgbClr val="0000FF"/>
                </a:solidFill>
                <a:cs typeface="Arial" pitchFamily="34" charset="0"/>
              </a:rPr>
              <a:t>Fyzická infrastruktura uvnitř budovy</a:t>
            </a:r>
          </a:p>
        </p:txBody>
      </p:sp>
      <p:pic>
        <p:nvPicPr>
          <p:cNvPr id="9" name="Obrázek 12" descr="LOGO.png"/>
          <p:cNvPicPr>
            <a:picLocks noChangeAspect="1"/>
          </p:cNvPicPr>
          <p:nvPr/>
        </p:nvPicPr>
        <p:blipFill>
          <a:blip r:embed="rId3" cstate="print"/>
          <a:srcRect/>
          <a:stretch>
            <a:fillRect/>
          </a:stretch>
        </p:blipFill>
        <p:spPr bwMode="auto">
          <a:xfrm>
            <a:off x="66675" y="260350"/>
            <a:ext cx="1841500" cy="1008063"/>
          </a:xfrm>
          <a:prstGeom prst="rect">
            <a:avLst/>
          </a:prstGeom>
          <a:ln>
            <a:noFill/>
          </a:ln>
          <a:effectLst>
            <a:outerShdw blurRad="292100" dist="139700" dir="2700000" algn="tl" rotWithShape="0">
              <a:srgbClr val="333333">
                <a:alpha val="65000"/>
              </a:srgbClr>
            </a:outerShdw>
          </a:effectLst>
        </p:spPr>
      </p:pic>
      <p:pic>
        <p:nvPicPr>
          <p:cNvPr id="10" name="Obrázek 9" descr="Obsah obrázku text&#10;&#10;Popis byl vytvořen automaticky">
            <a:extLst>
              <a:ext uri="{FF2B5EF4-FFF2-40B4-BE49-F238E27FC236}">
                <a16:creationId xmlns:a16="http://schemas.microsoft.com/office/drawing/2014/main" id="{C0B250A7-298F-4C71-BB7F-F9D7D1AF9CDE}"/>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308304" y="541347"/>
            <a:ext cx="2016075" cy="806430"/>
          </a:xfrm>
          <a:prstGeom prst="rect">
            <a:avLst/>
          </a:prstGeom>
        </p:spPr>
      </p:pic>
    </p:spTree>
    <p:extLst>
      <p:ext uri="{BB962C8B-B14F-4D97-AF65-F5344CB8AC3E}">
        <p14:creationId xmlns:p14="http://schemas.microsoft.com/office/powerpoint/2010/main" val="678406261"/>
      </p:ext>
    </p:extLst>
  </p:cSld>
  <p:clrMapOvr>
    <a:masterClrMapping/>
  </p:clrMapOvr>
  <p:transition spd="med" advTm="6000">
    <p:dissolv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Obdélník 11"/>
          <p:cNvSpPr/>
          <p:nvPr/>
        </p:nvSpPr>
        <p:spPr bwMode="auto">
          <a:xfrm>
            <a:off x="1547813" y="692150"/>
            <a:ext cx="7596187" cy="504825"/>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cs-CZ" sz="2400" b="1" dirty="0">
                <a:solidFill>
                  <a:schemeClr val="accent1">
                    <a:lumMod val="75000"/>
                  </a:schemeClr>
                </a:solidFill>
                <a:cs typeface="Arial" pitchFamily="34" charset="0"/>
              </a:rPr>
              <a:t>       </a:t>
            </a:r>
            <a:r>
              <a:rPr lang="cs-CZ" sz="2400" b="1" dirty="0">
                <a:solidFill>
                  <a:srgbClr val="0000FF"/>
                </a:solidFill>
                <a:cs typeface="Arial" pitchFamily="34" charset="0"/>
              </a:rPr>
              <a:t>Fyzická infrastruktury dle schválené TNI k ČSN 34 2300</a:t>
            </a:r>
          </a:p>
        </p:txBody>
      </p:sp>
      <p:sp>
        <p:nvSpPr>
          <p:cNvPr id="1026" name="Rectangle 4"/>
          <p:cNvSpPr>
            <a:spLocks noChangeArrowheads="1"/>
          </p:cNvSpPr>
          <p:nvPr/>
        </p:nvSpPr>
        <p:spPr bwMode="auto">
          <a:xfrm>
            <a:off x="3464818" y="1844824"/>
            <a:ext cx="2463800" cy="354330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cs-CZ"/>
          </a:p>
        </p:txBody>
      </p:sp>
      <p:sp>
        <p:nvSpPr>
          <p:cNvPr id="1027" name="Rectangle 11" descr="Přístupový bod"/>
          <p:cNvSpPr>
            <a:spLocks noChangeArrowheads="1"/>
          </p:cNvSpPr>
          <p:nvPr/>
        </p:nvSpPr>
        <p:spPr bwMode="auto">
          <a:xfrm>
            <a:off x="3718818" y="4678512"/>
            <a:ext cx="561975" cy="639762"/>
          </a:xfrm>
          <a:prstGeom prst="rect">
            <a:avLst/>
          </a:prstGeom>
          <a:solidFill>
            <a:srgbClr val="5B9BD5"/>
          </a:solidFill>
          <a:ln w="38100">
            <a:solidFill>
              <a:srgbClr val="F2F2F2"/>
            </a:solidFill>
            <a:miter lim="800000"/>
            <a:headEnd/>
            <a:tailEnd/>
          </a:ln>
          <a:effectLst>
            <a:outerShdw dist="28398" dir="3806097" algn="ctr" rotWithShape="0">
              <a:srgbClr val="1F4D78">
                <a:alpha val="50000"/>
              </a:srgbClr>
            </a:outerShdw>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cs-CZ" sz="900" b="0" i="0" u="none" strike="noStrike" cap="none" normalizeH="0" baseline="0">
                <a:ln>
                  <a:noFill/>
                </a:ln>
                <a:solidFill>
                  <a:schemeClr val="tx1"/>
                </a:solidFill>
                <a:effectLst/>
                <a:latin typeface="Calibri" pitchFamily="34" charset="0"/>
                <a:cs typeface="Arial" pitchFamily="34" charset="0"/>
              </a:rPr>
              <a:t>Přístupový bod</a:t>
            </a:r>
            <a:endParaRPr kumimoji="0" lang="cs-CZ" sz="1800" b="0" i="0" u="none" strike="noStrike" cap="none" normalizeH="0" baseline="0">
              <a:ln>
                <a:noFill/>
              </a:ln>
              <a:solidFill>
                <a:schemeClr val="tx1"/>
              </a:solidFill>
              <a:effectLst/>
              <a:latin typeface="Arial" pitchFamily="34" charset="0"/>
              <a:cs typeface="Arial" pitchFamily="34" charset="0"/>
            </a:endParaRPr>
          </a:p>
        </p:txBody>
      </p:sp>
      <p:cxnSp>
        <p:nvCxnSpPr>
          <p:cNvPr id="1028" name="AutoShape 12"/>
          <p:cNvCxnSpPr>
            <a:cxnSpLocks noChangeShapeType="1"/>
          </p:cNvCxnSpPr>
          <p:nvPr/>
        </p:nvCxnSpPr>
        <p:spPr bwMode="auto">
          <a:xfrm>
            <a:off x="3464818" y="5211912"/>
            <a:ext cx="254000" cy="0"/>
          </a:xfrm>
          <a:prstGeom prst="straightConnector1">
            <a:avLst/>
          </a:prstGeom>
          <a:noFill/>
          <a:ln w="25400">
            <a:solidFill>
              <a:srgbClr val="FF0000"/>
            </a:solidFill>
            <a:round/>
            <a:headEnd/>
            <a:tailEnd/>
          </a:ln>
        </p:spPr>
      </p:cxnSp>
      <p:cxnSp>
        <p:nvCxnSpPr>
          <p:cNvPr id="1029" name="AutoShape 13"/>
          <p:cNvCxnSpPr>
            <a:cxnSpLocks noChangeShapeType="1"/>
          </p:cNvCxnSpPr>
          <p:nvPr/>
        </p:nvCxnSpPr>
        <p:spPr bwMode="auto">
          <a:xfrm rot="16200000" flipH="1">
            <a:off x="5398393" y="4948387"/>
            <a:ext cx="406400" cy="120650"/>
          </a:xfrm>
          <a:prstGeom prst="bentConnector3">
            <a:avLst>
              <a:gd name="adj1" fmla="val 50000"/>
            </a:avLst>
          </a:prstGeom>
          <a:noFill/>
          <a:ln w="9525">
            <a:solidFill>
              <a:srgbClr val="000000"/>
            </a:solidFill>
            <a:miter lim="800000"/>
            <a:headEnd/>
            <a:tailEnd type="triangle" w="med" len="med"/>
          </a:ln>
        </p:spPr>
      </p:cxnSp>
      <p:sp>
        <p:nvSpPr>
          <p:cNvPr id="1030" name="Rectangle 14"/>
          <p:cNvSpPr>
            <a:spLocks noChangeArrowheads="1"/>
          </p:cNvSpPr>
          <p:nvPr/>
        </p:nvSpPr>
        <p:spPr bwMode="auto">
          <a:xfrm>
            <a:off x="5458718" y="4805512"/>
            <a:ext cx="342900" cy="406400"/>
          </a:xfrm>
          <a:prstGeom prst="rect">
            <a:avLst/>
          </a:prstGeom>
          <a:no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cs-CZ"/>
          </a:p>
        </p:txBody>
      </p:sp>
      <p:cxnSp>
        <p:nvCxnSpPr>
          <p:cNvPr id="1031" name="AutoShape 15"/>
          <p:cNvCxnSpPr>
            <a:cxnSpLocks noChangeShapeType="1"/>
          </p:cNvCxnSpPr>
          <p:nvPr/>
        </p:nvCxnSpPr>
        <p:spPr bwMode="auto">
          <a:xfrm flipH="1">
            <a:off x="3845818" y="2309962"/>
            <a:ext cx="171450" cy="6350"/>
          </a:xfrm>
          <a:prstGeom prst="straightConnector1">
            <a:avLst/>
          </a:prstGeom>
          <a:noFill/>
          <a:ln w="19050">
            <a:solidFill>
              <a:srgbClr val="FF0000"/>
            </a:solidFill>
            <a:round/>
            <a:headEnd/>
            <a:tailEnd/>
          </a:ln>
        </p:spPr>
      </p:cxnSp>
      <p:sp>
        <p:nvSpPr>
          <p:cNvPr id="1032" name="Freeform 16"/>
          <p:cNvSpPr>
            <a:spLocks/>
          </p:cNvSpPr>
          <p:nvPr/>
        </p:nvSpPr>
        <p:spPr bwMode="auto">
          <a:xfrm>
            <a:off x="3960118" y="3065612"/>
            <a:ext cx="57150" cy="1619250"/>
          </a:xfrm>
          <a:custGeom>
            <a:avLst/>
            <a:gdLst>
              <a:gd name="T0" fmla="*/ 36290250 w 90"/>
              <a:gd name="T1" fmla="*/ 0 h 2550"/>
              <a:gd name="T2" fmla="*/ 0 w 90"/>
              <a:gd name="T3" fmla="*/ 0 h 2550"/>
              <a:gd name="T4" fmla="*/ 0 w 90"/>
              <a:gd name="T5" fmla="*/ 1028223750 h 2550"/>
              <a:gd name="T6" fmla="*/ 0 60000 65536"/>
              <a:gd name="T7" fmla="*/ 0 60000 65536"/>
              <a:gd name="T8" fmla="*/ 0 60000 65536"/>
            </a:gdLst>
            <a:ahLst/>
            <a:cxnLst>
              <a:cxn ang="T6">
                <a:pos x="T0" y="T1"/>
              </a:cxn>
              <a:cxn ang="T7">
                <a:pos x="T2" y="T3"/>
              </a:cxn>
              <a:cxn ang="T8">
                <a:pos x="T4" y="T5"/>
              </a:cxn>
            </a:cxnLst>
            <a:rect l="0" t="0" r="r" b="b"/>
            <a:pathLst>
              <a:path w="90" h="2550">
                <a:moveTo>
                  <a:pt x="90" y="0"/>
                </a:moveTo>
                <a:lnTo>
                  <a:pt x="0" y="0"/>
                </a:lnTo>
                <a:lnTo>
                  <a:pt x="0" y="2550"/>
                </a:lnTo>
              </a:path>
            </a:pathLst>
          </a:custGeom>
          <a:noFill/>
          <a:ln w="19050">
            <a:solidFill>
              <a:srgbClr val="FF0000"/>
            </a:solidFill>
            <a:round/>
            <a:headEnd/>
            <a:tailEnd/>
          </a:ln>
        </p:spPr>
        <p:txBody>
          <a:bodyPr vert="horz" wrap="square" lIns="91440" tIns="45720" rIns="91440" bIns="45720" numCol="1" anchor="t" anchorCtr="0" compatLnSpc="1">
            <a:prstTxWarp prst="textNoShape">
              <a:avLst/>
            </a:prstTxWarp>
          </a:bodyPr>
          <a:lstStyle/>
          <a:p>
            <a:endParaRPr lang="cs-CZ"/>
          </a:p>
        </p:txBody>
      </p:sp>
      <p:cxnSp>
        <p:nvCxnSpPr>
          <p:cNvPr id="1033" name="AutoShape 17"/>
          <p:cNvCxnSpPr>
            <a:cxnSpLocks noChangeShapeType="1"/>
          </p:cNvCxnSpPr>
          <p:nvPr/>
        </p:nvCxnSpPr>
        <p:spPr bwMode="auto">
          <a:xfrm>
            <a:off x="3845818" y="2316312"/>
            <a:ext cx="0" cy="2368550"/>
          </a:xfrm>
          <a:prstGeom prst="straightConnector1">
            <a:avLst/>
          </a:prstGeom>
          <a:noFill/>
          <a:ln w="19050">
            <a:solidFill>
              <a:srgbClr val="FF0000"/>
            </a:solidFill>
            <a:round/>
            <a:headEnd/>
            <a:tailEnd/>
          </a:ln>
        </p:spPr>
      </p:cxnSp>
      <p:cxnSp>
        <p:nvCxnSpPr>
          <p:cNvPr id="1034" name="AutoShape 18"/>
          <p:cNvCxnSpPr>
            <a:cxnSpLocks noChangeShapeType="1"/>
          </p:cNvCxnSpPr>
          <p:nvPr/>
        </p:nvCxnSpPr>
        <p:spPr bwMode="auto">
          <a:xfrm>
            <a:off x="4068068" y="3992712"/>
            <a:ext cx="0" cy="692150"/>
          </a:xfrm>
          <a:prstGeom prst="straightConnector1">
            <a:avLst/>
          </a:prstGeom>
          <a:noFill/>
          <a:ln w="19050">
            <a:solidFill>
              <a:srgbClr val="FF0000"/>
            </a:solidFill>
            <a:round/>
            <a:headEnd/>
            <a:tailEnd/>
          </a:ln>
        </p:spPr>
      </p:cxnSp>
      <p:sp>
        <p:nvSpPr>
          <p:cNvPr id="1035" name="Freeform 19"/>
          <p:cNvSpPr>
            <a:spLocks/>
          </p:cNvSpPr>
          <p:nvPr/>
        </p:nvSpPr>
        <p:spPr bwMode="auto">
          <a:xfrm>
            <a:off x="4252218" y="2309962"/>
            <a:ext cx="673100" cy="2374900"/>
          </a:xfrm>
          <a:custGeom>
            <a:avLst/>
            <a:gdLst>
              <a:gd name="T0" fmla="*/ 0 w 1060"/>
              <a:gd name="T1" fmla="*/ 2374900 h 3820"/>
              <a:gd name="T2" fmla="*/ 444500 w 1060"/>
              <a:gd name="T3" fmla="*/ 2374900 h 3820"/>
              <a:gd name="T4" fmla="*/ 438150 w 1060"/>
              <a:gd name="T5" fmla="*/ 0 h 3820"/>
              <a:gd name="T6" fmla="*/ 673100 w 1060"/>
              <a:gd name="T7" fmla="*/ 6217 h 3820"/>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060" h="3820">
                <a:moveTo>
                  <a:pt x="0" y="3820"/>
                </a:moveTo>
                <a:lnTo>
                  <a:pt x="700" y="3820"/>
                </a:lnTo>
                <a:lnTo>
                  <a:pt x="690" y="0"/>
                </a:lnTo>
                <a:lnTo>
                  <a:pt x="1060" y="10"/>
                </a:lnTo>
              </a:path>
            </a:pathLst>
          </a:custGeom>
          <a:noFill/>
          <a:ln w="19050">
            <a:solidFill>
              <a:srgbClr val="FF0000"/>
            </a:solidFill>
            <a:round/>
            <a:headEnd/>
            <a:tailEnd/>
          </a:ln>
        </p:spPr>
        <p:txBody>
          <a:bodyPr vert="horz" wrap="square" lIns="91440" tIns="45720" rIns="91440" bIns="45720" numCol="1" anchor="t" anchorCtr="0" compatLnSpc="1">
            <a:prstTxWarp prst="textNoShape">
              <a:avLst/>
            </a:prstTxWarp>
          </a:bodyPr>
          <a:lstStyle/>
          <a:p>
            <a:endParaRPr lang="cs-CZ"/>
          </a:p>
        </p:txBody>
      </p:sp>
      <p:sp>
        <p:nvSpPr>
          <p:cNvPr id="1036" name="Freeform 20"/>
          <p:cNvSpPr>
            <a:spLocks/>
          </p:cNvSpPr>
          <p:nvPr/>
        </p:nvSpPr>
        <p:spPr bwMode="auto">
          <a:xfrm>
            <a:off x="4252218" y="3065612"/>
            <a:ext cx="673100" cy="1695450"/>
          </a:xfrm>
          <a:custGeom>
            <a:avLst/>
            <a:gdLst>
              <a:gd name="T0" fmla="*/ 0 w 1060"/>
              <a:gd name="T1" fmla="*/ 1076610750 h 2670"/>
              <a:gd name="T2" fmla="*/ 318547750 w 1060"/>
              <a:gd name="T3" fmla="*/ 1076610750 h 2670"/>
              <a:gd name="T4" fmla="*/ 318547750 w 1060"/>
              <a:gd name="T5" fmla="*/ 0 h 2670"/>
              <a:gd name="T6" fmla="*/ 427418500 w 1060"/>
              <a:gd name="T7" fmla="*/ 0 h 2670"/>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060" h="2670">
                <a:moveTo>
                  <a:pt x="0" y="2670"/>
                </a:moveTo>
                <a:lnTo>
                  <a:pt x="790" y="2670"/>
                </a:lnTo>
                <a:lnTo>
                  <a:pt x="790" y="0"/>
                </a:lnTo>
                <a:lnTo>
                  <a:pt x="1060" y="0"/>
                </a:lnTo>
              </a:path>
            </a:pathLst>
          </a:custGeom>
          <a:noFill/>
          <a:ln w="19050">
            <a:solidFill>
              <a:srgbClr val="FF0000"/>
            </a:solidFill>
            <a:round/>
            <a:headEnd/>
            <a:tailEnd/>
          </a:ln>
        </p:spPr>
        <p:txBody>
          <a:bodyPr vert="horz" wrap="square" lIns="91440" tIns="45720" rIns="91440" bIns="45720" numCol="1" anchor="t" anchorCtr="0" compatLnSpc="1">
            <a:prstTxWarp prst="textNoShape">
              <a:avLst/>
            </a:prstTxWarp>
          </a:bodyPr>
          <a:lstStyle/>
          <a:p>
            <a:endParaRPr lang="cs-CZ"/>
          </a:p>
        </p:txBody>
      </p:sp>
      <p:sp>
        <p:nvSpPr>
          <p:cNvPr id="1037" name="Freeform 21"/>
          <p:cNvSpPr>
            <a:spLocks/>
          </p:cNvSpPr>
          <p:nvPr/>
        </p:nvSpPr>
        <p:spPr bwMode="auto">
          <a:xfrm>
            <a:off x="4283968" y="3764112"/>
            <a:ext cx="641350" cy="1111250"/>
          </a:xfrm>
          <a:custGeom>
            <a:avLst/>
            <a:gdLst>
              <a:gd name="T0" fmla="*/ 0 w 1010"/>
              <a:gd name="T1" fmla="*/ 705643750 h 1750"/>
              <a:gd name="T2" fmla="*/ 350805750 w 1010"/>
              <a:gd name="T3" fmla="*/ 705643750 h 1750"/>
              <a:gd name="T4" fmla="*/ 350805750 w 1010"/>
              <a:gd name="T5" fmla="*/ 0 h 1750"/>
              <a:gd name="T6" fmla="*/ 407257250 w 1010"/>
              <a:gd name="T7" fmla="*/ 0 h 1750"/>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010" h="1750">
                <a:moveTo>
                  <a:pt x="0" y="1750"/>
                </a:moveTo>
                <a:lnTo>
                  <a:pt x="870" y="1750"/>
                </a:lnTo>
                <a:lnTo>
                  <a:pt x="870" y="0"/>
                </a:lnTo>
                <a:lnTo>
                  <a:pt x="1010" y="0"/>
                </a:lnTo>
              </a:path>
            </a:pathLst>
          </a:custGeom>
          <a:noFill/>
          <a:ln w="19050">
            <a:solidFill>
              <a:srgbClr val="FF0000"/>
            </a:solidFill>
            <a:round/>
            <a:headEnd/>
            <a:tailEnd/>
          </a:ln>
        </p:spPr>
        <p:txBody>
          <a:bodyPr vert="horz" wrap="square" lIns="91440" tIns="45720" rIns="91440" bIns="45720" numCol="1" anchor="t" anchorCtr="0" compatLnSpc="1">
            <a:prstTxWarp prst="textNoShape">
              <a:avLst/>
            </a:prstTxWarp>
          </a:bodyPr>
          <a:lstStyle/>
          <a:p>
            <a:endParaRPr lang="cs-CZ"/>
          </a:p>
        </p:txBody>
      </p:sp>
      <p:sp>
        <p:nvSpPr>
          <p:cNvPr id="1038" name="Freeform 22"/>
          <p:cNvSpPr>
            <a:spLocks/>
          </p:cNvSpPr>
          <p:nvPr/>
        </p:nvSpPr>
        <p:spPr bwMode="auto">
          <a:xfrm>
            <a:off x="4283968" y="1844824"/>
            <a:ext cx="1568450" cy="3176588"/>
          </a:xfrm>
          <a:custGeom>
            <a:avLst/>
            <a:gdLst>
              <a:gd name="T0" fmla="*/ 0 w 2470"/>
              <a:gd name="T1" fmla="*/ 2016931450 h 5002"/>
              <a:gd name="T2" fmla="*/ 532257000 w 2470"/>
              <a:gd name="T3" fmla="*/ 2016931450 h 5002"/>
              <a:gd name="T4" fmla="*/ 536289250 w 2470"/>
              <a:gd name="T5" fmla="*/ 1593545200 h 5002"/>
              <a:gd name="T6" fmla="*/ 995965750 w 2470"/>
              <a:gd name="T7" fmla="*/ 1593545200 h 5002"/>
              <a:gd name="T8" fmla="*/ 995965750 w 2470"/>
              <a:gd name="T9" fmla="*/ 0 h 500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470" h="5002">
                <a:moveTo>
                  <a:pt x="0" y="5002"/>
                </a:moveTo>
                <a:lnTo>
                  <a:pt x="1320" y="5002"/>
                </a:lnTo>
                <a:lnTo>
                  <a:pt x="1330" y="3952"/>
                </a:lnTo>
                <a:lnTo>
                  <a:pt x="2470" y="3952"/>
                </a:lnTo>
                <a:lnTo>
                  <a:pt x="2470" y="0"/>
                </a:lnTo>
              </a:path>
            </a:pathLst>
          </a:custGeom>
          <a:noFill/>
          <a:ln w="28575">
            <a:solidFill>
              <a:srgbClr val="FF0000"/>
            </a:solidFill>
            <a:round/>
            <a:headEnd/>
            <a:tailEnd/>
          </a:ln>
        </p:spPr>
        <p:txBody>
          <a:bodyPr vert="horz" wrap="square" lIns="91440" tIns="45720" rIns="91440" bIns="45720" numCol="1" anchor="t" anchorCtr="0" compatLnSpc="1">
            <a:prstTxWarp prst="textNoShape">
              <a:avLst/>
            </a:prstTxWarp>
          </a:bodyPr>
          <a:lstStyle/>
          <a:p>
            <a:endParaRPr lang="cs-CZ"/>
          </a:p>
        </p:txBody>
      </p:sp>
      <p:cxnSp>
        <p:nvCxnSpPr>
          <p:cNvPr id="1039" name="AutoShape 23"/>
          <p:cNvCxnSpPr>
            <a:cxnSpLocks noChangeShapeType="1"/>
          </p:cNvCxnSpPr>
          <p:nvPr/>
        </p:nvCxnSpPr>
        <p:spPr bwMode="auto">
          <a:xfrm>
            <a:off x="4283968" y="5148412"/>
            <a:ext cx="1174750" cy="6350"/>
          </a:xfrm>
          <a:prstGeom prst="straightConnector1">
            <a:avLst/>
          </a:prstGeom>
          <a:noFill/>
          <a:ln w="38100">
            <a:solidFill>
              <a:srgbClr val="823B0B"/>
            </a:solidFill>
            <a:round/>
            <a:headEnd/>
            <a:tailEnd/>
          </a:ln>
        </p:spPr>
      </p:cxnSp>
      <p:cxnSp>
        <p:nvCxnSpPr>
          <p:cNvPr id="1040" name="AutoShape 24"/>
          <p:cNvCxnSpPr>
            <a:cxnSpLocks noChangeShapeType="1"/>
          </p:cNvCxnSpPr>
          <p:nvPr/>
        </p:nvCxnSpPr>
        <p:spPr bwMode="auto">
          <a:xfrm flipH="1">
            <a:off x="3020318" y="5211912"/>
            <a:ext cx="444500" cy="488950"/>
          </a:xfrm>
          <a:prstGeom prst="straightConnector1">
            <a:avLst/>
          </a:prstGeom>
          <a:noFill/>
          <a:ln w="9525">
            <a:solidFill>
              <a:srgbClr val="000000"/>
            </a:solidFill>
            <a:round/>
            <a:headEnd/>
            <a:tailEnd type="triangle" w="med" len="med"/>
          </a:ln>
        </p:spPr>
      </p:cxnSp>
      <p:sp>
        <p:nvSpPr>
          <p:cNvPr id="1041" name="Rectangle 25"/>
          <p:cNvSpPr>
            <a:spLocks noChangeArrowheads="1"/>
          </p:cNvSpPr>
          <p:nvPr/>
        </p:nvSpPr>
        <p:spPr bwMode="auto">
          <a:xfrm>
            <a:off x="3464818" y="5154762"/>
            <a:ext cx="90488" cy="90487"/>
          </a:xfrm>
          <a:prstGeom prst="rect">
            <a:avLst/>
          </a:prstGeom>
          <a:solidFill>
            <a:srgbClr val="D5DCE4"/>
          </a:solidFill>
          <a:ln w="15875">
            <a:solidFill>
              <a:srgbClr val="FF0000"/>
            </a:solidFill>
            <a:miter lim="800000"/>
            <a:headEnd/>
            <a:tailEnd/>
          </a:ln>
        </p:spPr>
        <p:txBody>
          <a:bodyPr vert="horz" wrap="square" lIns="91440" tIns="45720" rIns="91440" bIns="45720" numCol="1" anchor="t" anchorCtr="0" compatLnSpc="1">
            <a:prstTxWarp prst="textNoShape">
              <a:avLst/>
            </a:prstTxWarp>
          </a:bodyPr>
          <a:lstStyle/>
          <a:p>
            <a:endParaRPr lang="cs-CZ"/>
          </a:p>
        </p:txBody>
      </p:sp>
      <p:sp>
        <p:nvSpPr>
          <p:cNvPr id="1042" name="Text Box 26"/>
          <p:cNvSpPr txBox="1">
            <a:spLocks noChangeArrowheads="1"/>
          </p:cNvSpPr>
          <p:nvPr/>
        </p:nvSpPr>
        <p:spPr bwMode="auto">
          <a:xfrm>
            <a:off x="2855218" y="5700862"/>
            <a:ext cx="1212850" cy="500062"/>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cs-CZ" sz="1100" b="0" i="0" u="none" strike="noStrike" cap="none" normalizeH="0" baseline="0">
                <a:ln>
                  <a:noFill/>
                </a:ln>
                <a:solidFill>
                  <a:schemeClr val="tx1"/>
                </a:solidFill>
                <a:effectLst/>
                <a:latin typeface="Calibri" pitchFamily="34" charset="0"/>
                <a:cs typeface="Arial" pitchFamily="34" charset="0"/>
              </a:rPr>
              <a:t>Kabelový vstup do budovy</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cs-CZ" sz="1800" b="0" i="0" u="none" strike="noStrike" cap="none" normalizeH="0" baseline="0">
              <a:ln>
                <a:noFill/>
              </a:ln>
              <a:solidFill>
                <a:schemeClr val="tx1"/>
              </a:solidFill>
              <a:effectLst/>
              <a:latin typeface="Arial" pitchFamily="34" charset="0"/>
              <a:cs typeface="Arial" pitchFamily="34" charset="0"/>
            </a:endParaRPr>
          </a:p>
        </p:txBody>
      </p:sp>
      <p:sp>
        <p:nvSpPr>
          <p:cNvPr id="1043" name="Rectangle 27"/>
          <p:cNvSpPr>
            <a:spLocks noChangeArrowheads="1"/>
          </p:cNvSpPr>
          <p:nvPr/>
        </p:nvSpPr>
        <p:spPr bwMode="auto">
          <a:xfrm>
            <a:off x="5801618" y="1797199"/>
            <a:ext cx="90488" cy="90488"/>
          </a:xfrm>
          <a:prstGeom prst="rect">
            <a:avLst/>
          </a:prstGeom>
          <a:solidFill>
            <a:srgbClr val="D5DCE4"/>
          </a:solidFill>
          <a:ln w="15875">
            <a:solidFill>
              <a:srgbClr val="FF0000"/>
            </a:solidFill>
            <a:miter lim="800000"/>
            <a:headEnd/>
            <a:tailEnd/>
          </a:ln>
        </p:spPr>
        <p:txBody>
          <a:bodyPr vert="horz" wrap="square" lIns="91440" tIns="45720" rIns="91440" bIns="45720" numCol="1" anchor="t" anchorCtr="0" compatLnSpc="1">
            <a:prstTxWarp prst="textNoShape">
              <a:avLst/>
            </a:prstTxWarp>
          </a:bodyPr>
          <a:lstStyle/>
          <a:p>
            <a:endParaRPr lang="cs-CZ"/>
          </a:p>
        </p:txBody>
      </p:sp>
      <p:sp>
        <p:nvSpPr>
          <p:cNvPr id="1044" name="Rectangle 5"/>
          <p:cNvSpPr>
            <a:spLocks noChangeArrowheads="1"/>
          </p:cNvSpPr>
          <p:nvPr/>
        </p:nvSpPr>
        <p:spPr bwMode="auto">
          <a:xfrm>
            <a:off x="4017268" y="2098824"/>
            <a:ext cx="533400" cy="51435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cs-CZ"/>
          </a:p>
        </p:txBody>
      </p:sp>
      <p:sp>
        <p:nvSpPr>
          <p:cNvPr id="1045" name="Text Box 28"/>
          <p:cNvSpPr txBox="1">
            <a:spLocks noChangeArrowheads="1"/>
          </p:cNvSpPr>
          <p:nvPr/>
        </p:nvSpPr>
        <p:spPr bwMode="auto">
          <a:xfrm>
            <a:off x="6041331" y="1732112"/>
            <a:ext cx="1233487" cy="461962"/>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cs-CZ" sz="1100" b="0" i="0" u="none" strike="noStrike" cap="none" normalizeH="0" baseline="0">
                <a:ln>
                  <a:noFill/>
                </a:ln>
                <a:solidFill>
                  <a:schemeClr val="tx1"/>
                </a:solidFill>
                <a:effectLst/>
                <a:latin typeface="Calibri" pitchFamily="34" charset="0"/>
                <a:cs typeface="Arial" pitchFamily="34" charset="0"/>
              </a:rPr>
              <a:t>Anténní vstup do budovy</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cs-CZ" sz="1800" b="0" i="0" u="none" strike="noStrike" cap="none" normalizeH="0" baseline="0">
              <a:ln>
                <a:noFill/>
              </a:ln>
              <a:solidFill>
                <a:schemeClr val="tx1"/>
              </a:solidFill>
              <a:effectLst/>
              <a:latin typeface="Arial" pitchFamily="34" charset="0"/>
              <a:cs typeface="Arial" pitchFamily="34" charset="0"/>
            </a:endParaRPr>
          </a:p>
        </p:txBody>
      </p:sp>
      <p:sp>
        <p:nvSpPr>
          <p:cNvPr id="1046" name="Rectangle 6"/>
          <p:cNvSpPr>
            <a:spLocks noChangeArrowheads="1"/>
          </p:cNvSpPr>
          <p:nvPr/>
        </p:nvSpPr>
        <p:spPr bwMode="auto">
          <a:xfrm>
            <a:off x="4925318" y="2098824"/>
            <a:ext cx="533400" cy="51435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cs-CZ"/>
          </a:p>
        </p:txBody>
      </p:sp>
      <p:cxnSp>
        <p:nvCxnSpPr>
          <p:cNvPr id="1047" name="AutoShape 29"/>
          <p:cNvCxnSpPr>
            <a:cxnSpLocks noChangeShapeType="1"/>
          </p:cNvCxnSpPr>
          <p:nvPr/>
        </p:nvCxnSpPr>
        <p:spPr bwMode="auto">
          <a:xfrm>
            <a:off x="5852418" y="1844824"/>
            <a:ext cx="266700" cy="76200"/>
          </a:xfrm>
          <a:prstGeom prst="straightConnector1">
            <a:avLst/>
          </a:prstGeom>
          <a:noFill/>
          <a:ln w="9525">
            <a:solidFill>
              <a:srgbClr val="000000"/>
            </a:solidFill>
            <a:round/>
            <a:headEnd/>
            <a:tailEnd type="triangle" w="med" len="med"/>
          </a:ln>
        </p:spPr>
      </p:cxnSp>
      <p:cxnSp>
        <p:nvCxnSpPr>
          <p:cNvPr id="1048" name="AutoShape 30"/>
          <p:cNvCxnSpPr>
            <a:cxnSpLocks noChangeShapeType="1"/>
          </p:cNvCxnSpPr>
          <p:nvPr/>
        </p:nvCxnSpPr>
        <p:spPr bwMode="auto">
          <a:xfrm flipH="1" flipV="1">
            <a:off x="3020318" y="2651274"/>
            <a:ext cx="825500" cy="152400"/>
          </a:xfrm>
          <a:prstGeom prst="straightConnector1">
            <a:avLst/>
          </a:prstGeom>
          <a:noFill/>
          <a:ln w="9525">
            <a:solidFill>
              <a:srgbClr val="000000"/>
            </a:solidFill>
            <a:round/>
            <a:headEnd/>
            <a:tailEnd type="triangle" w="med" len="med"/>
          </a:ln>
        </p:spPr>
      </p:cxnSp>
      <p:cxnSp>
        <p:nvCxnSpPr>
          <p:cNvPr id="1049" name="AutoShape 31"/>
          <p:cNvCxnSpPr>
            <a:cxnSpLocks noChangeShapeType="1"/>
          </p:cNvCxnSpPr>
          <p:nvPr/>
        </p:nvCxnSpPr>
        <p:spPr bwMode="auto">
          <a:xfrm flipH="1" flipV="1">
            <a:off x="3064768" y="2721124"/>
            <a:ext cx="895350" cy="476250"/>
          </a:xfrm>
          <a:prstGeom prst="straightConnector1">
            <a:avLst/>
          </a:prstGeom>
          <a:noFill/>
          <a:ln w="9525">
            <a:solidFill>
              <a:srgbClr val="000000"/>
            </a:solidFill>
            <a:round/>
            <a:headEnd/>
            <a:tailEnd type="triangle" w="med" len="med"/>
          </a:ln>
        </p:spPr>
      </p:cxnSp>
      <p:sp>
        <p:nvSpPr>
          <p:cNvPr id="1050" name="Rectangle 7"/>
          <p:cNvSpPr>
            <a:spLocks noChangeArrowheads="1"/>
          </p:cNvSpPr>
          <p:nvPr/>
        </p:nvSpPr>
        <p:spPr bwMode="auto">
          <a:xfrm>
            <a:off x="4017268" y="2765574"/>
            <a:ext cx="533400" cy="51435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cs-CZ"/>
          </a:p>
        </p:txBody>
      </p:sp>
      <p:cxnSp>
        <p:nvCxnSpPr>
          <p:cNvPr id="1051" name="AutoShape 32"/>
          <p:cNvCxnSpPr>
            <a:cxnSpLocks noChangeShapeType="1"/>
          </p:cNvCxnSpPr>
          <p:nvPr/>
        </p:nvCxnSpPr>
        <p:spPr bwMode="auto">
          <a:xfrm flipH="1" flipV="1">
            <a:off x="3064768" y="2765574"/>
            <a:ext cx="1003300" cy="1327150"/>
          </a:xfrm>
          <a:prstGeom prst="straightConnector1">
            <a:avLst/>
          </a:prstGeom>
          <a:noFill/>
          <a:ln w="9525">
            <a:solidFill>
              <a:srgbClr val="000000"/>
            </a:solidFill>
            <a:round/>
            <a:headEnd/>
            <a:tailEnd type="triangle" w="med" len="med"/>
          </a:ln>
        </p:spPr>
      </p:cxnSp>
      <p:sp>
        <p:nvSpPr>
          <p:cNvPr id="1052" name="Text Box 33"/>
          <p:cNvSpPr txBox="1">
            <a:spLocks noChangeArrowheads="1"/>
          </p:cNvSpPr>
          <p:nvPr/>
        </p:nvSpPr>
        <p:spPr bwMode="auto">
          <a:xfrm>
            <a:off x="1701106" y="2159149"/>
            <a:ext cx="1714500" cy="41910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cs-CZ" sz="1100" b="0" i="0" u="none" strike="noStrike" cap="none" normalizeH="0" baseline="0">
                <a:ln>
                  <a:noFill/>
                </a:ln>
                <a:solidFill>
                  <a:schemeClr val="tx1"/>
                </a:solidFill>
                <a:effectLst/>
                <a:latin typeface="Calibri" pitchFamily="34" charset="0"/>
                <a:cs typeface="Arial" pitchFamily="34" charset="0"/>
              </a:rPr>
              <a:t>Trasy Přístupový bod – koncový bod</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cs-CZ" sz="1800" b="0" i="0" u="none" strike="noStrike" cap="none" normalizeH="0" baseline="0">
              <a:ln>
                <a:noFill/>
              </a:ln>
              <a:solidFill>
                <a:schemeClr val="tx1"/>
              </a:solidFill>
              <a:effectLst/>
              <a:latin typeface="Arial" pitchFamily="34" charset="0"/>
              <a:cs typeface="Arial" pitchFamily="34" charset="0"/>
            </a:endParaRPr>
          </a:p>
        </p:txBody>
      </p:sp>
      <p:sp>
        <p:nvSpPr>
          <p:cNvPr id="1053" name="Rectangle 8"/>
          <p:cNvSpPr>
            <a:spLocks noChangeArrowheads="1"/>
          </p:cNvSpPr>
          <p:nvPr/>
        </p:nvSpPr>
        <p:spPr bwMode="auto">
          <a:xfrm>
            <a:off x="4925318" y="2765574"/>
            <a:ext cx="533400" cy="51435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cs-CZ"/>
          </a:p>
        </p:txBody>
      </p:sp>
      <p:cxnSp>
        <p:nvCxnSpPr>
          <p:cNvPr id="1054" name="AutoShape 34"/>
          <p:cNvCxnSpPr>
            <a:cxnSpLocks noChangeShapeType="1"/>
          </p:cNvCxnSpPr>
          <p:nvPr/>
        </p:nvCxnSpPr>
        <p:spPr bwMode="auto">
          <a:xfrm>
            <a:off x="4849118" y="5148412"/>
            <a:ext cx="342900" cy="488950"/>
          </a:xfrm>
          <a:prstGeom prst="straightConnector1">
            <a:avLst/>
          </a:prstGeom>
          <a:noFill/>
          <a:ln w="9525">
            <a:solidFill>
              <a:srgbClr val="000000"/>
            </a:solidFill>
            <a:round/>
            <a:headEnd/>
            <a:tailEnd type="triangle" w="med" len="med"/>
          </a:ln>
        </p:spPr>
      </p:cxnSp>
      <p:sp>
        <p:nvSpPr>
          <p:cNvPr id="1055" name="Rectangle 9"/>
          <p:cNvSpPr>
            <a:spLocks noChangeArrowheads="1"/>
          </p:cNvSpPr>
          <p:nvPr/>
        </p:nvSpPr>
        <p:spPr bwMode="auto">
          <a:xfrm>
            <a:off x="4017268" y="3478362"/>
            <a:ext cx="533400" cy="51435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cs-CZ"/>
          </a:p>
        </p:txBody>
      </p:sp>
      <p:sp>
        <p:nvSpPr>
          <p:cNvPr id="1056" name="Rectangle 10"/>
          <p:cNvSpPr>
            <a:spLocks noChangeArrowheads="1"/>
          </p:cNvSpPr>
          <p:nvPr/>
        </p:nvSpPr>
        <p:spPr bwMode="auto">
          <a:xfrm>
            <a:off x="4925318" y="3478362"/>
            <a:ext cx="533400" cy="51435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cs-CZ"/>
          </a:p>
        </p:txBody>
      </p:sp>
      <p:sp>
        <p:nvSpPr>
          <p:cNvPr id="1057" name="Text Box 35"/>
          <p:cNvSpPr txBox="1">
            <a:spLocks noChangeArrowheads="1"/>
          </p:cNvSpPr>
          <p:nvPr/>
        </p:nvSpPr>
        <p:spPr bwMode="auto">
          <a:xfrm>
            <a:off x="4879281" y="5640537"/>
            <a:ext cx="1722437" cy="563562"/>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cs-CZ" sz="1100" b="0" i="0" u="none" strike="noStrike" cap="none" normalizeH="0" baseline="0">
                <a:ln>
                  <a:noFill/>
                </a:ln>
                <a:solidFill>
                  <a:schemeClr val="tx1"/>
                </a:solidFill>
                <a:effectLst/>
                <a:latin typeface="Calibri" pitchFamily="34" charset="0"/>
                <a:cs typeface="Arial" pitchFamily="34" charset="0"/>
              </a:rPr>
              <a:t>Trasa napájení Odběrné místo – přístupový bod</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cs-CZ" sz="1800" b="0" i="0" u="none" strike="noStrike" cap="none" normalizeH="0" baseline="0">
              <a:ln>
                <a:noFill/>
              </a:ln>
              <a:solidFill>
                <a:schemeClr val="tx1"/>
              </a:solidFill>
              <a:effectLst/>
              <a:latin typeface="Arial" pitchFamily="34" charset="0"/>
              <a:cs typeface="Arial" pitchFamily="34" charset="0"/>
            </a:endParaRPr>
          </a:p>
        </p:txBody>
      </p:sp>
      <p:sp>
        <p:nvSpPr>
          <p:cNvPr id="46" name="Obdélník 45"/>
          <p:cNvSpPr/>
          <p:nvPr/>
        </p:nvSpPr>
        <p:spPr bwMode="auto">
          <a:xfrm rot="16200000">
            <a:off x="-2901156" y="2864643"/>
            <a:ext cx="6858000" cy="1128713"/>
          </a:xfrm>
          <a:prstGeom prst="rect">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cs-CZ" sz="3200" b="1" dirty="0">
                <a:solidFill>
                  <a:schemeClr val="bg1"/>
                </a:solidFill>
                <a:cs typeface="Arial" pitchFamily="34" charset="0"/>
              </a:rPr>
              <a:t>    SITEL, spol. s r.o.</a:t>
            </a:r>
          </a:p>
        </p:txBody>
      </p:sp>
      <p:pic>
        <p:nvPicPr>
          <p:cNvPr id="14" name="Obrázek 12" descr="LOGO.png"/>
          <p:cNvPicPr>
            <a:picLocks noChangeAspect="1"/>
          </p:cNvPicPr>
          <p:nvPr/>
        </p:nvPicPr>
        <p:blipFill>
          <a:blip r:embed="rId3" cstate="print"/>
          <a:srcRect/>
          <a:stretch>
            <a:fillRect/>
          </a:stretch>
        </p:blipFill>
        <p:spPr bwMode="auto">
          <a:xfrm>
            <a:off x="66675" y="260350"/>
            <a:ext cx="1841500" cy="1008063"/>
          </a:xfrm>
          <a:prstGeom prst="rect">
            <a:avLst/>
          </a:prstGeom>
          <a:ln>
            <a:noFill/>
          </a:ln>
          <a:effectLst>
            <a:outerShdw blurRad="292100" dist="139700" dir="2700000" algn="tl" rotWithShape="0">
              <a:srgbClr val="333333">
                <a:alpha val="65000"/>
              </a:srgbClr>
            </a:outerShdw>
          </a:effectLst>
        </p:spPr>
      </p:pic>
      <p:pic>
        <p:nvPicPr>
          <p:cNvPr id="37" name="Obrázek 36" descr="Obsah obrázku text&#10;&#10;Popis byl vytvořen automaticky">
            <a:extLst>
              <a:ext uri="{FF2B5EF4-FFF2-40B4-BE49-F238E27FC236}">
                <a16:creationId xmlns:a16="http://schemas.microsoft.com/office/drawing/2014/main" id="{DF6C75E8-91EF-44CE-903A-52AEF4DD419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080250" y="-10120"/>
            <a:ext cx="2016075" cy="806430"/>
          </a:xfrm>
          <a:prstGeom prst="rect">
            <a:avLst/>
          </a:prstGeom>
        </p:spPr>
      </p:pic>
    </p:spTree>
  </p:cSld>
  <p:clrMapOvr>
    <a:masterClrMapping/>
  </p:clrMapOvr>
  <p:transition spd="med">
    <p:dissolv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Grp="1" noChangeArrowheads="1"/>
          </p:cNvSpPr>
          <p:nvPr>
            <p:ph idx="1"/>
          </p:nvPr>
        </p:nvSpPr>
        <p:spPr>
          <a:xfrm>
            <a:off x="1116013" y="1700213"/>
            <a:ext cx="6552331" cy="4177059"/>
          </a:xfrm>
        </p:spPr>
        <p:txBody>
          <a:bodyPr/>
          <a:lstStyle/>
          <a:p>
            <a:pPr marL="0" indent="0" algn="ctr" eaLnBrk="1" hangingPunct="1">
              <a:lnSpc>
                <a:spcPct val="80000"/>
              </a:lnSpc>
              <a:spcBef>
                <a:spcPts val="600"/>
              </a:spcBef>
              <a:buNone/>
            </a:pPr>
            <a:r>
              <a:rPr lang="cs-CZ" sz="2400" b="1" dirty="0">
                <a:solidFill>
                  <a:srgbClr val="0000FF"/>
                </a:solidFill>
                <a:cs typeface="Arial" pitchFamily="34" charset="0"/>
              </a:rPr>
              <a:t>SDÍLENÍ OPTICKÝCH VLÁKEN</a:t>
            </a:r>
          </a:p>
          <a:p>
            <a:pPr marL="0" indent="0" algn="just" eaLnBrk="1" hangingPunct="1">
              <a:lnSpc>
                <a:spcPct val="80000"/>
              </a:lnSpc>
              <a:spcBef>
                <a:spcPts val="600"/>
              </a:spcBef>
              <a:buNone/>
            </a:pPr>
            <a:endParaRPr lang="cs-CZ" altLang="cs-CZ" sz="2000" dirty="0"/>
          </a:p>
          <a:p>
            <a:pPr algn="just" eaLnBrk="1" hangingPunct="1">
              <a:lnSpc>
                <a:spcPct val="80000"/>
              </a:lnSpc>
              <a:spcBef>
                <a:spcPts val="600"/>
              </a:spcBef>
            </a:pPr>
            <a:r>
              <a:rPr lang="cs-CZ" altLang="cs-CZ" sz="2000" dirty="0"/>
              <a:t>Doporučení – rozvody s možností sdílení (jeden vlastník rozvodů – více poskytovatelů služeb).</a:t>
            </a:r>
          </a:p>
          <a:p>
            <a:pPr algn="just" eaLnBrk="1" hangingPunct="1">
              <a:lnSpc>
                <a:spcPct val="80000"/>
              </a:lnSpc>
              <a:spcBef>
                <a:spcPts val="600"/>
              </a:spcBef>
            </a:pPr>
            <a:endParaRPr lang="cs-CZ" altLang="cs-CZ" sz="2000" dirty="0"/>
          </a:p>
          <a:p>
            <a:pPr algn="just" eaLnBrk="1" hangingPunct="1">
              <a:lnSpc>
                <a:spcPct val="80000"/>
              </a:lnSpc>
              <a:spcBef>
                <a:spcPts val="600"/>
              </a:spcBef>
            </a:pPr>
            <a:r>
              <a:rPr lang="cs-CZ" altLang="cs-CZ" sz="2000" dirty="0"/>
              <a:t>Sdílení může být</a:t>
            </a:r>
          </a:p>
          <a:p>
            <a:pPr lvl="1" algn="just" eaLnBrk="1" hangingPunct="1">
              <a:lnSpc>
                <a:spcPct val="80000"/>
              </a:lnSpc>
              <a:spcBef>
                <a:spcPts val="600"/>
              </a:spcBef>
            </a:pPr>
            <a:r>
              <a:rPr lang="cs-CZ" altLang="cs-CZ" sz="1600" dirty="0"/>
              <a:t>Zdarma (typicky vlastník rozvodů je i majitel bytového domu) </a:t>
            </a:r>
          </a:p>
          <a:p>
            <a:pPr lvl="1" algn="just" eaLnBrk="1" hangingPunct="1">
              <a:lnSpc>
                <a:spcPct val="80000"/>
              </a:lnSpc>
              <a:spcBef>
                <a:spcPts val="600"/>
              </a:spcBef>
            </a:pPr>
            <a:r>
              <a:rPr lang="cs-CZ" altLang="cs-CZ" sz="1600" dirty="0"/>
              <a:t>Za úhradu (typicky vlastník a jiný operátor) </a:t>
            </a:r>
          </a:p>
          <a:p>
            <a:pPr lvl="1" algn="just" eaLnBrk="1" hangingPunct="1">
              <a:lnSpc>
                <a:spcPct val="80000"/>
              </a:lnSpc>
              <a:spcBef>
                <a:spcPts val="600"/>
              </a:spcBef>
            </a:pPr>
            <a:endParaRPr lang="cs-CZ" altLang="cs-CZ" sz="1600" dirty="0"/>
          </a:p>
          <a:p>
            <a:pPr algn="just" eaLnBrk="1" hangingPunct="1">
              <a:lnSpc>
                <a:spcPct val="80000"/>
              </a:lnSpc>
              <a:spcBef>
                <a:spcPts val="600"/>
              </a:spcBef>
            </a:pPr>
            <a:r>
              <a:rPr lang="cs-CZ" altLang="cs-CZ" sz="2000" dirty="0"/>
              <a:t>Pro sdílení od přístupového bodu k zákazníkům síť typu P2P (bez splitterů na patře) </a:t>
            </a:r>
          </a:p>
          <a:p>
            <a:pPr marL="0" indent="0" algn="just" eaLnBrk="1" hangingPunct="1">
              <a:lnSpc>
                <a:spcPct val="80000"/>
              </a:lnSpc>
              <a:spcBef>
                <a:spcPts val="600"/>
              </a:spcBef>
              <a:buNone/>
            </a:pPr>
            <a:endParaRPr lang="cs-CZ" altLang="cs-CZ" sz="2000" dirty="0"/>
          </a:p>
          <a:p>
            <a:pPr algn="just" eaLnBrk="1" hangingPunct="1">
              <a:lnSpc>
                <a:spcPct val="80000"/>
              </a:lnSpc>
              <a:spcBef>
                <a:spcPts val="600"/>
              </a:spcBef>
            </a:pPr>
            <a:r>
              <a:rPr lang="cs-CZ" altLang="cs-CZ" sz="2000" dirty="0"/>
              <a:t>Doporučení - minimálně 2 vlákna do jedné domácnosti </a:t>
            </a:r>
          </a:p>
          <a:p>
            <a:pPr algn="just" eaLnBrk="1" hangingPunct="1">
              <a:lnSpc>
                <a:spcPct val="80000"/>
              </a:lnSpc>
              <a:spcBef>
                <a:spcPts val="600"/>
              </a:spcBef>
            </a:pPr>
            <a:endParaRPr lang="cs-CZ" altLang="cs-CZ" sz="2000" dirty="0"/>
          </a:p>
          <a:p>
            <a:pPr marL="0" indent="0" algn="just" eaLnBrk="1" hangingPunct="1">
              <a:lnSpc>
                <a:spcPct val="80000"/>
              </a:lnSpc>
              <a:spcBef>
                <a:spcPts val="600"/>
              </a:spcBef>
              <a:buNone/>
            </a:pPr>
            <a:endParaRPr lang="cs-CZ" altLang="cs-CZ" sz="2000" dirty="0"/>
          </a:p>
          <a:p>
            <a:pPr algn="just" eaLnBrk="1" hangingPunct="1">
              <a:lnSpc>
                <a:spcPct val="80000"/>
              </a:lnSpc>
              <a:spcBef>
                <a:spcPts val="600"/>
              </a:spcBef>
            </a:pPr>
            <a:endParaRPr lang="cs-CZ" altLang="cs-CZ" sz="2000" dirty="0"/>
          </a:p>
          <a:p>
            <a:pPr algn="just" eaLnBrk="1" hangingPunct="1">
              <a:lnSpc>
                <a:spcPct val="80000"/>
              </a:lnSpc>
              <a:spcBef>
                <a:spcPts val="600"/>
              </a:spcBef>
            </a:pPr>
            <a:endParaRPr lang="cs-CZ" altLang="cs-CZ" sz="2000" dirty="0"/>
          </a:p>
          <a:p>
            <a:pPr algn="just" eaLnBrk="1" hangingPunct="1">
              <a:lnSpc>
                <a:spcPct val="80000"/>
              </a:lnSpc>
              <a:spcBef>
                <a:spcPts val="600"/>
              </a:spcBef>
            </a:pPr>
            <a:endParaRPr lang="cs-CZ" altLang="cs-CZ" sz="2000" dirty="0"/>
          </a:p>
          <a:p>
            <a:pPr algn="just" eaLnBrk="1" hangingPunct="1">
              <a:lnSpc>
                <a:spcPct val="80000"/>
              </a:lnSpc>
              <a:spcBef>
                <a:spcPts val="600"/>
              </a:spcBef>
            </a:pPr>
            <a:endParaRPr lang="cs-CZ" altLang="cs-CZ" sz="1600" dirty="0"/>
          </a:p>
          <a:p>
            <a:pPr marL="914400" lvl="2" indent="0" algn="just" eaLnBrk="1" hangingPunct="1">
              <a:lnSpc>
                <a:spcPct val="80000"/>
              </a:lnSpc>
              <a:spcBef>
                <a:spcPts val="600"/>
              </a:spcBef>
              <a:buNone/>
            </a:pPr>
            <a:endParaRPr lang="cs-CZ" altLang="cs-CZ" sz="1200" dirty="0"/>
          </a:p>
          <a:p>
            <a:pPr lvl="2" algn="just" eaLnBrk="1" hangingPunct="1">
              <a:lnSpc>
                <a:spcPct val="80000"/>
              </a:lnSpc>
              <a:spcBef>
                <a:spcPts val="600"/>
              </a:spcBef>
            </a:pPr>
            <a:endParaRPr lang="cs-CZ" altLang="cs-CZ" sz="1200" dirty="0"/>
          </a:p>
          <a:p>
            <a:pPr lvl="2" algn="just" eaLnBrk="1" hangingPunct="1">
              <a:lnSpc>
                <a:spcPct val="80000"/>
              </a:lnSpc>
              <a:spcBef>
                <a:spcPts val="600"/>
              </a:spcBef>
            </a:pPr>
            <a:endParaRPr lang="cs-CZ" altLang="cs-CZ" sz="1200" dirty="0"/>
          </a:p>
          <a:p>
            <a:pPr lvl="2" algn="just" eaLnBrk="1" hangingPunct="1">
              <a:lnSpc>
                <a:spcPct val="80000"/>
              </a:lnSpc>
              <a:spcBef>
                <a:spcPts val="600"/>
              </a:spcBef>
            </a:pPr>
            <a:endParaRPr lang="cs-CZ" altLang="cs-CZ" sz="1200" dirty="0"/>
          </a:p>
          <a:p>
            <a:pPr algn="just" eaLnBrk="1" hangingPunct="1">
              <a:lnSpc>
                <a:spcPct val="80000"/>
              </a:lnSpc>
              <a:spcBef>
                <a:spcPts val="600"/>
              </a:spcBef>
            </a:pPr>
            <a:endParaRPr lang="cs-CZ" altLang="cs-CZ" sz="2000" dirty="0"/>
          </a:p>
          <a:p>
            <a:pPr algn="just" eaLnBrk="1" hangingPunct="1">
              <a:lnSpc>
                <a:spcPct val="80000"/>
              </a:lnSpc>
              <a:spcBef>
                <a:spcPts val="600"/>
              </a:spcBef>
              <a:buNone/>
            </a:pPr>
            <a:r>
              <a:rPr lang="cs-CZ" altLang="cs-CZ" sz="1600" dirty="0"/>
              <a:t>	</a:t>
            </a:r>
          </a:p>
          <a:p>
            <a:pPr lvl="1" algn="just" eaLnBrk="1" hangingPunct="1">
              <a:lnSpc>
                <a:spcPct val="80000"/>
              </a:lnSpc>
              <a:buFontTx/>
              <a:buNone/>
            </a:pPr>
            <a:endParaRPr lang="cs-CZ" altLang="cs-CZ" sz="2400" dirty="0"/>
          </a:p>
        </p:txBody>
      </p:sp>
      <p:sp>
        <p:nvSpPr>
          <p:cNvPr id="5122" name="Zástupný symbol pro číslo snímku 5"/>
          <p:cNvSpPr>
            <a:spLocks noGrp="1"/>
          </p:cNvSpPr>
          <p:nvPr>
            <p:ph type="sldNum" sz="quarter" idx="12"/>
          </p:nvPr>
        </p:nvSpPr>
        <p:spPr/>
        <p:txBody>
          <a:bodyPr/>
          <a:lstStyle/>
          <a:p>
            <a:pPr>
              <a:defRPr/>
            </a:pPr>
            <a:fld id="{8D79CC8F-0BC2-426C-8326-43D7F2AEA6D1}" type="slidenum">
              <a:rPr lang="cs-CZ"/>
              <a:pPr>
                <a:defRPr/>
              </a:pPr>
              <a:t>8</a:t>
            </a:fld>
            <a:endParaRPr lang="cs-CZ"/>
          </a:p>
        </p:txBody>
      </p:sp>
      <p:sp>
        <p:nvSpPr>
          <p:cNvPr id="7" name="Obdélník 6"/>
          <p:cNvSpPr/>
          <p:nvPr/>
        </p:nvSpPr>
        <p:spPr bwMode="auto">
          <a:xfrm rot="16200000">
            <a:off x="-2901156" y="2864643"/>
            <a:ext cx="6858000" cy="1128713"/>
          </a:xfrm>
          <a:prstGeom prst="rect">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cs-CZ" sz="3200" b="1" dirty="0">
                <a:solidFill>
                  <a:schemeClr val="bg1"/>
                </a:solidFill>
                <a:cs typeface="Arial" pitchFamily="34" charset="0"/>
              </a:rPr>
              <a:t>    SITEL, spol. s r.o.</a:t>
            </a:r>
          </a:p>
        </p:txBody>
      </p:sp>
      <p:sp>
        <p:nvSpPr>
          <p:cNvPr id="8" name="Obdélník 7"/>
          <p:cNvSpPr/>
          <p:nvPr/>
        </p:nvSpPr>
        <p:spPr bwMode="auto">
          <a:xfrm>
            <a:off x="1547813" y="692150"/>
            <a:ext cx="7596187" cy="504825"/>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cs-CZ" sz="2400" b="1" dirty="0">
                <a:solidFill>
                  <a:schemeClr val="accent1">
                    <a:lumMod val="75000"/>
                  </a:schemeClr>
                </a:solidFill>
                <a:cs typeface="Arial" pitchFamily="34" charset="0"/>
              </a:rPr>
              <a:t>      </a:t>
            </a:r>
            <a:r>
              <a:rPr lang="cs-CZ" sz="2400" b="1" dirty="0">
                <a:solidFill>
                  <a:srgbClr val="0000FF"/>
                </a:solidFill>
                <a:cs typeface="Arial" pitchFamily="34" charset="0"/>
              </a:rPr>
              <a:t>Výstavba nových optických rozvodů</a:t>
            </a:r>
          </a:p>
        </p:txBody>
      </p:sp>
      <p:pic>
        <p:nvPicPr>
          <p:cNvPr id="9" name="Obrázek 12" descr="LOGO.png"/>
          <p:cNvPicPr>
            <a:picLocks noChangeAspect="1"/>
          </p:cNvPicPr>
          <p:nvPr/>
        </p:nvPicPr>
        <p:blipFill>
          <a:blip r:embed="rId3" cstate="print"/>
          <a:srcRect/>
          <a:stretch>
            <a:fillRect/>
          </a:stretch>
        </p:blipFill>
        <p:spPr bwMode="auto">
          <a:xfrm>
            <a:off x="66675" y="260350"/>
            <a:ext cx="1841500" cy="1008063"/>
          </a:xfrm>
          <a:prstGeom prst="rect">
            <a:avLst/>
          </a:prstGeom>
          <a:ln>
            <a:noFill/>
          </a:ln>
          <a:effectLst>
            <a:outerShdw blurRad="292100" dist="139700" dir="2700000" algn="tl" rotWithShape="0">
              <a:srgbClr val="333333">
                <a:alpha val="65000"/>
              </a:srgbClr>
            </a:outerShdw>
          </a:effectLst>
        </p:spPr>
      </p:pic>
      <p:pic>
        <p:nvPicPr>
          <p:cNvPr id="13" name="Obrázek 12" descr="Obsah obrázku text&#10;&#10;Popis byl vytvořen automaticky">
            <a:extLst>
              <a:ext uri="{FF2B5EF4-FFF2-40B4-BE49-F238E27FC236}">
                <a16:creationId xmlns:a16="http://schemas.microsoft.com/office/drawing/2014/main" id="{3A185798-606E-4179-B100-44956ECC1BCD}"/>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308304" y="541347"/>
            <a:ext cx="2016075" cy="806430"/>
          </a:xfrm>
          <a:prstGeom prst="rect">
            <a:avLst/>
          </a:prstGeom>
        </p:spPr>
      </p:pic>
    </p:spTree>
  </p:cSld>
  <p:clrMapOvr>
    <a:masterClrMapping/>
  </p:clrMapOvr>
  <p:transition spd="med" advTm="6000">
    <p:dissolv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Obrázek 1">
            <a:extLst>
              <a:ext uri="{FF2B5EF4-FFF2-40B4-BE49-F238E27FC236}">
                <a16:creationId xmlns:a16="http://schemas.microsoft.com/office/drawing/2014/main" id="{4CD79F51-85B7-4B01-AB38-0CF1C4BB952D}"/>
              </a:ext>
            </a:extLst>
          </p:cNvPr>
          <p:cNvPicPr>
            <a:picLocks noChangeAspect="1"/>
          </p:cNvPicPr>
          <p:nvPr/>
        </p:nvPicPr>
        <p:blipFill>
          <a:blip r:embed="rId3"/>
          <a:stretch>
            <a:fillRect/>
          </a:stretch>
        </p:blipFill>
        <p:spPr>
          <a:xfrm>
            <a:off x="3419873" y="3662978"/>
            <a:ext cx="2520280" cy="2520280"/>
          </a:xfrm>
          <a:prstGeom prst="rect">
            <a:avLst/>
          </a:prstGeom>
        </p:spPr>
      </p:pic>
      <p:sp>
        <p:nvSpPr>
          <p:cNvPr id="12290" name="Rectangle 3"/>
          <p:cNvSpPr>
            <a:spLocks noGrp="1" noChangeArrowheads="1"/>
          </p:cNvSpPr>
          <p:nvPr>
            <p:ph idx="1"/>
          </p:nvPr>
        </p:nvSpPr>
        <p:spPr>
          <a:xfrm>
            <a:off x="1116013" y="1700213"/>
            <a:ext cx="6552331" cy="4177059"/>
          </a:xfrm>
        </p:spPr>
        <p:txBody>
          <a:bodyPr/>
          <a:lstStyle/>
          <a:p>
            <a:pPr marL="457200" indent="-457200" algn="just" eaLnBrk="1" hangingPunct="1">
              <a:lnSpc>
                <a:spcPct val="80000"/>
              </a:lnSpc>
              <a:spcBef>
                <a:spcPts val="600"/>
              </a:spcBef>
              <a:buFont typeface="+mj-lt"/>
              <a:buAutoNum type="arabicPeriod"/>
            </a:pPr>
            <a:endParaRPr lang="cs-CZ" altLang="cs-CZ" sz="2000" dirty="0"/>
          </a:p>
          <a:p>
            <a:pPr marL="457200" indent="-457200" algn="just" eaLnBrk="1" hangingPunct="1">
              <a:lnSpc>
                <a:spcPct val="80000"/>
              </a:lnSpc>
              <a:spcBef>
                <a:spcPts val="600"/>
              </a:spcBef>
              <a:buFont typeface="+mj-lt"/>
              <a:buAutoNum type="arabicPeriod"/>
            </a:pPr>
            <a:r>
              <a:rPr lang="cs-CZ" altLang="cs-CZ" sz="2000" dirty="0"/>
              <a:t>Přístupový bod v domě</a:t>
            </a:r>
          </a:p>
          <a:p>
            <a:pPr marL="457200" indent="-457200" algn="just" eaLnBrk="1" hangingPunct="1">
              <a:lnSpc>
                <a:spcPct val="80000"/>
              </a:lnSpc>
              <a:spcBef>
                <a:spcPts val="600"/>
              </a:spcBef>
              <a:buFont typeface="+mj-lt"/>
              <a:buAutoNum type="arabicPeriod"/>
            </a:pPr>
            <a:endParaRPr lang="cs-CZ" altLang="cs-CZ" sz="2000" dirty="0"/>
          </a:p>
          <a:p>
            <a:pPr marL="457200" indent="-457200" algn="just" eaLnBrk="1" hangingPunct="1">
              <a:lnSpc>
                <a:spcPct val="80000"/>
              </a:lnSpc>
              <a:spcBef>
                <a:spcPts val="600"/>
              </a:spcBef>
              <a:buFont typeface="+mj-lt"/>
              <a:buAutoNum type="arabicPeriod"/>
            </a:pPr>
            <a:r>
              <a:rPr lang="cs-CZ" altLang="cs-CZ" sz="2000" dirty="0"/>
              <a:t>Přístupový bod v areálu</a:t>
            </a:r>
          </a:p>
          <a:p>
            <a:pPr marL="457200" indent="-457200" algn="just" eaLnBrk="1" hangingPunct="1">
              <a:lnSpc>
                <a:spcPct val="80000"/>
              </a:lnSpc>
              <a:spcBef>
                <a:spcPts val="600"/>
              </a:spcBef>
              <a:buFont typeface="+mj-lt"/>
              <a:buAutoNum type="arabicPeriod"/>
            </a:pPr>
            <a:endParaRPr lang="cs-CZ" altLang="cs-CZ" sz="2000" dirty="0"/>
          </a:p>
          <a:p>
            <a:pPr marL="457200" indent="-457200" algn="just" eaLnBrk="1" hangingPunct="1">
              <a:lnSpc>
                <a:spcPct val="80000"/>
              </a:lnSpc>
              <a:spcBef>
                <a:spcPts val="600"/>
              </a:spcBef>
              <a:buFont typeface="+mj-lt"/>
              <a:buAutoNum type="arabicPeriod"/>
            </a:pPr>
            <a:r>
              <a:rPr lang="cs-CZ" altLang="cs-CZ" sz="2000" dirty="0"/>
              <a:t>Připojení v centru vlastníka rozvodů (např. sloupek na sídlišti,  ústředna pro určitou oblast…) </a:t>
            </a:r>
          </a:p>
        </p:txBody>
      </p:sp>
      <p:sp>
        <p:nvSpPr>
          <p:cNvPr id="5122" name="Zástupný symbol pro číslo snímku 5"/>
          <p:cNvSpPr>
            <a:spLocks noGrp="1"/>
          </p:cNvSpPr>
          <p:nvPr>
            <p:ph type="sldNum" sz="quarter" idx="12"/>
          </p:nvPr>
        </p:nvSpPr>
        <p:spPr/>
        <p:txBody>
          <a:bodyPr/>
          <a:lstStyle/>
          <a:p>
            <a:pPr>
              <a:defRPr/>
            </a:pPr>
            <a:fld id="{8D79CC8F-0BC2-426C-8326-43D7F2AEA6D1}" type="slidenum">
              <a:rPr lang="cs-CZ"/>
              <a:pPr>
                <a:defRPr/>
              </a:pPr>
              <a:t>9</a:t>
            </a:fld>
            <a:endParaRPr lang="cs-CZ"/>
          </a:p>
        </p:txBody>
      </p:sp>
      <p:sp>
        <p:nvSpPr>
          <p:cNvPr id="7" name="Obdélník 6"/>
          <p:cNvSpPr/>
          <p:nvPr/>
        </p:nvSpPr>
        <p:spPr bwMode="auto">
          <a:xfrm rot="16200000">
            <a:off x="-2901156" y="2864643"/>
            <a:ext cx="6858000" cy="1128713"/>
          </a:xfrm>
          <a:prstGeom prst="rect">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cs-CZ" sz="3200" b="1" dirty="0">
                <a:solidFill>
                  <a:schemeClr val="bg1"/>
                </a:solidFill>
                <a:cs typeface="Arial" pitchFamily="34" charset="0"/>
              </a:rPr>
              <a:t>    SITEL, spol. s r.o.</a:t>
            </a:r>
          </a:p>
        </p:txBody>
      </p:sp>
      <p:sp>
        <p:nvSpPr>
          <p:cNvPr id="8" name="Obdélník 7"/>
          <p:cNvSpPr/>
          <p:nvPr/>
        </p:nvSpPr>
        <p:spPr bwMode="auto">
          <a:xfrm>
            <a:off x="1547813" y="692150"/>
            <a:ext cx="7596187" cy="504825"/>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cs-CZ" sz="2400" b="1" dirty="0">
                <a:solidFill>
                  <a:schemeClr val="accent1">
                    <a:lumMod val="75000"/>
                  </a:schemeClr>
                </a:solidFill>
                <a:cs typeface="Arial" pitchFamily="34" charset="0"/>
              </a:rPr>
              <a:t>       </a:t>
            </a:r>
            <a:r>
              <a:rPr lang="cs-CZ" sz="2400" b="1" dirty="0">
                <a:solidFill>
                  <a:srgbClr val="0000FF"/>
                </a:solidFill>
                <a:cs typeface="Arial" pitchFamily="34" charset="0"/>
              </a:rPr>
              <a:t>Připojení operátorů k vnitřním rozvodům</a:t>
            </a:r>
          </a:p>
        </p:txBody>
      </p:sp>
      <p:pic>
        <p:nvPicPr>
          <p:cNvPr id="9" name="Obrázek 12" descr="LOGO.png"/>
          <p:cNvPicPr>
            <a:picLocks noChangeAspect="1"/>
          </p:cNvPicPr>
          <p:nvPr/>
        </p:nvPicPr>
        <p:blipFill>
          <a:blip r:embed="rId4" cstate="print"/>
          <a:srcRect/>
          <a:stretch>
            <a:fillRect/>
          </a:stretch>
        </p:blipFill>
        <p:spPr bwMode="auto">
          <a:xfrm>
            <a:off x="66675" y="260350"/>
            <a:ext cx="1841500" cy="1008063"/>
          </a:xfrm>
          <a:prstGeom prst="rect">
            <a:avLst/>
          </a:prstGeom>
          <a:ln>
            <a:noFill/>
          </a:ln>
          <a:effectLst>
            <a:outerShdw blurRad="292100" dist="139700" dir="2700000" algn="tl" rotWithShape="0">
              <a:srgbClr val="333333">
                <a:alpha val="65000"/>
              </a:srgbClr>
            </a:outerShdw>
          </a:effectLst>
        </p:spPr>
      </p:pic>
      <p:pic>
        <p:nvPicPr>
          <p:cNvPr id="10" name="Obrázek 9" descr="Obsah obrázku text&#10;&#10;Popis byl vytvořen automaticky">
            <a:extLst>
              <a:ext uri="{FF2B5EF4-FFF2-40B4-BE49-F238E27FC236}">
                <a16:creationId xmlns:a16="http://schemas.microsoft.com/office/drawing/2014/main" id="{928B6381-932D-4192-BDD7-D089FEDDFF1F}"/>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7308304" y="541347"/>
            <a:ext cx="2016075" cy="806430"/>
          </a:xfrm>
          <a:prstGeom prst="rect">
            <a:avLst/>
          </a:prstGeom>
        </p:spPr>
      </p:pic>
    </p:spTree>
    <p:extLst>
      <p:ext uri="{BB962C8B-B14F-4D97-AF65-F5344CB8AC3E}">
        <p14:creationId xmlns:p14="http://schemas.microsoft.com/office/powerpoint/2010/main" val="2865004719"/>
      </p:ext>
    </p:extLst>
  </p:cSld>
  <p:clrMapOvr>
    <a:masterClrMapping/>
  </p:clrMapOvr>
  <p:transition spd="med" advTm="6000">
    <p:dissolve/>
  </p:transition>
</p:sld>
</file>

<file path=ppt/theme/theme1.xml><?xml version="1.0" encoding="utf-8"?>
<a:theme xmlns:a="http://schemas.openxmlformats.org/drawingml/2006/main" name="Sitel2">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ln w="25400">
          <a:solidFill>
            <a:schemeClr val="tx1"/>
          </a:solidFill>
          <a:tailEnd type="triangle"/>
        </a:ln>
      </a:spPr>
      <a:bodyPr rtlCol="0" anchor="ctr"/>
      <a:lstStyle>
        <a:defPPr algn="ctr">
          <a:defRPr/>
        </a:defPPr>
      </a:lstStyle>
      <a:style>
        <a:lnRef idx="1">
          <a:schemeClr val="accent1"/>
        </a:lnRef>
        <a:fillRef idx="0">
          <a:schemeClr val="accent1"/>
        </a:fillRef>
        <a:effectRef idx="0">
          <a:schemeClr val="accent1"/>
        </a:effectRef>
        <a:fontRef idx="minor">
          <a:schemeClr val="tx1"/>
        </a:fontRef>
      </a:style>
    </a:spDef>
    <a:lnDef>
      <a:spPr>
        <a:ln w="15875">
          <a:solidFill>
            <a:schemeClr val="tx1"/>
          </a:solidFill>
          <a:tailEnd type="none"/>
        </a:ln>
      </a:spPr>
      <a:bodyPr/>
      <a:lstStyle/>
      <a:style>
        <a:lnRef idx="1">
          <a:schemeClr val="accent1"/>
        </a:lnRef>
        <a:fillRef idx="0">
          <a:schemeClr val="accent1"/>
        </a:fillRef>
        <a:effectRef idx="0">
          <a:schemeClr val="accent1"/>
        </a:effectRef>
        <a:fontRef idx="minor">
          <a:schemeClr val="tx1"/>
        </a:fontRef>
      </a:style>
    </a:lnDef>
    <a:txDef>
      <a:spPr>
        <a:noFill/>
      </a:spPr>
      <a:bodyPr wrap="square" rtlCol="0">
        <a:spAutoFit/>
      </a:bodyPr>
      <a:lstStyle>
        <a:defPPr>
          <a:defRPr dirty="0" smtClean="0">
            <a:effectLst/>
            <a:latin typeface="+mn-lt"/>
          </a:defRPr>
        </a:defPPr>
      </a:lstStyle>
    </a:txDef>
  </a:objectDefaults>
  <a:extraClrSchemeLst/>
</a:theme>
</file>

<file path=ppt/theme/theme2.xml><?xml version="1.0" encoding="utf-8"?>
<a:theme xmlns:a="http://schemas.openxmlformats.org/drawingml/2006/main" name="Motiv sady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sady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Sitel2</Template>
  <TotalTime>5441</TotalTime>
  <Words>890</Words>
  <Application>Microsoft Office PowerPoint</Application>
  <PresentationFormat>Předvádění na obrazovce (4:3)</PresentationFormat>
  <Paragraphs>135</Paragraphs>
  <Slides>11</Slides>
  <Notes>11</Notes>
  <HiddenSlides>0</HiddenSlides>
  <MMClips>0</MMClips>
  <ScaleCrop>false</ScaleCrop>
  <HeadingPairs>
    <vt:vector size="6" baseType="variant">
      <vt:variant>
        <vt:lpstr>Použitá písma</vt:lpstr>
      </vt:variant>
      <vt:variant>
        <vt:i4>5</vt:i4>
      </vt:variant>
      <vt:variant>
        <vt:lpstr>Motiv</vt:lpstr>
      </vt:variant>
      <vt:variant>
        <vt:i4>1</vt:i4>
      </vt:variant>
      <vt:variant>
        <vt:lpstr>Nadpisy snímků</vt:lpstr>
      </vt:variant>
      <vt:variant>
        <vt:i4>11</vt:i4>
      </vt:variant>
    </vt:vector>
  </HeadingPairs>
  <TitlesOfParts>
    <vt:vector size="17" baseType="lpstr">
      <vt:lpstr>Arial</vt:lpstr>
      <vt:lpstr>Calibri</vt:lpstr>
      <vt:lpstr>Calibri,Bold</vt:lpstr>
      <vt:lpstr>Monotype Corsiva</vt:lpstr>
      <vt:lpstr>Times New Roman</vt:lpstr>
      <vt:lpstr>Sitel2</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Snímek 1</dc:title>
  <dc:creator>Pavel Černý</dc:creator>
  <cp:lastModifiedBy>Černý Pavel</cp:lastModifiedBy>
  <cp:revision>114</cp:revision>
  <dcterms:created xsi:type="dcterms:W3CDTF">2011-06-23T09:47:45Z</dcterms:created>
  <dcterms:modified xsi:type="dcterms:W3CDTF">2021-08-17T09:02:45Z</dcterms:modified>
</cp:coreProperties>
</file>