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4" r:id="rId6"/>
    <p:sldId id="262" r:id="rId7"/>
    <p:sldId id="271" r:id="rId8"/>
    <p:sldId id="283" r:id="rId9"/>
    <p:sldId id="301" r:id="rId10"/>
    <p:sldId id="299" r:id="rId11"/>
    <p:sldId id="300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33CC33"/>
    <a:srgbClr val="000099"/>
    <a:srgbClr val="0099CC"/>
    <a:srgbClr val="33CCCC"/>
    <a:srgbClr val="3399FF"/>
    <a:srgbClr val="00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5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Tichy" userId="b8c539e9-6cd7-4fa8-a9fb-e13a39631ad3" providerId="ADAL" clId="{2309C2C1-9F5F-4895-82C4-BA1FFE4C060C}"/>
    <pc:docChg chg="custSel addSld modSld sldOrd">
      <pc:chgData name="David Tichy" userId="b8c539e9-6cd7-4fa8-a9fb-e13a39631ad3" providerId="ADAL" clId="{2309C2C1-9F5F-4895-82C4-BA1FFE4C060C}" dt="2021-08-18T09:20:56.658" v="114"/>
      <pc:docMkLst>
        <pc:docMk/>
      </pc:docMkLst>
      <pc:sldChg chg="mod modShow">
        <pc:chgData name="David Tichy" userId="b8c539e9-6cd7-4fa8-a9fb-e13a39631ad3" providerId="ADAL" clId="{2309C2C1-9F5F-4895-82C4-BA1FFE4C060C}" dt="2021-08-18T09:18:47.763" v="79" actId="729"/>
        <pc:sldMkLst>
          <pc:docMk/>
          <pc:sldMk cId="1361707424" sldId="256"/>
        </pc:sldMkLst>
      </pc:sldChg>
      <pc:sldChg chg="mod modShow">
        <pc:chgData name="David Tichy" userId="b8c539e9-6cd7-4fa8-a9fb-e13a39631ad3" providerId="ADAL" clId="{2309C2C1-9F5F-4895-82C4-BA1FFE4C060C}" dt="2021-08-18T08:50:03.756" v="2" actId="729"/>
        <pc:sldMkLst>
          <pc:docMk/>
          <pc:sldMk cId="3906166059" sldId="262"/>
        </pc:sldMkLst>
      </pc:sldChg>
      <pc:sldChg chg="modSp mod">
        <pc:chgData name="David Tichy" userId="b8c539e9-6cd7-4fa8-a9fb-e13a39631ad3" providerId="ADAL" clId="{2309C2C1-9F5F-4895-82C4-BA1FFE4C060C}" dt="2021-08-18T09:19:26.721" v="112" actId="20577"/>
        <pc:sldMkLst>
          <pc:docMk/>
          <pc:sldMk cId="2887634867" sldId="264"/>
        </pc:sldMkLst>
        <pc:spChg chg="mod">
          <ac:chgData name="David Tichy" userId="b8c539e9-6cd7-4fa8-a9fb-e13a39631ad3" providerId="ADAL" clId="{2309C2C1-9F5F-4895-82C4-BA1FFE4C060C}" dt="2021-08-18T09:19:26.721" v="112" actId="20577"/>
          <ac:spMkLst>
            <pc:docMk/>
            <pc:sldMk cId="2887634867" sldId="264"/>
            <ac:spMk id="2" creationId="{00000000-0000-0000-0000-000000000000}"/>
          </ac:spMkLst>
        </pc:spChg>
        <pc:spChg chg="mod">
          <ac:chgData name="David Tichy" userId="b8c539e9-6cd7-4fa8-a9fb-e13a39631ad3" providerId="ADAL" clId="{2309C2C1-9F5F-4895-82C4-BA1FFE4C060C}" dt="2021-08-18T08:50:53.045" v="3" actId="207"/>
          <ac:spMkLst>
            <pc:docMk/>
            <pc:sldMk cId="2887634867" sldId="264"/>
            <ac:spMk id="3" creationId="{00000000-0000-0000-0000-000000000000}"/>
          </ac:spMkLst>
        </pc:spChg>
      </pc:sldChg>
      <pc:sldChg chg="mod modShow">
        <pc:chgData name="David Tichy" userId="b8c539e9-6cd7-4fa8-a9fb-e13a39631ad3" providerId="ADAL" clId="{2309C2C1-9F5F-4895-82C4-BA1FFE4C060C}" dt="2021-08-18T08:49:23.911" v="0" actId="729"/>
        <pc:sldMkLst>
          <pc:docMk/>
          <pc:sldMk cId="3951279743" sldId="299"/>
        </pc:sldMkLst>
      </pc:sldChg>
      <pc:sldChg chg="mod modShow">
        <pc:chgData name="David Tichy" userId="b8c539e9-6cd7-4fa8-a9fb-e13a39631ad3" providerId="ADAL" clId="{2309C2C1-9F5F-4895-82C4-BA1FFE4C060C}" dt="2021-08-18T08:49:30.939" v="1" actId="729"/>
        <pc:sldMkLst>
          <pc:docMk/>
          <pc:sldMk cId="1141994609" sldId="300"/>
        </pc:sldMkLst>
      </pc:sldChg>
      <pc:sldChg chg="addSp delSp modSp add mod ord">
        <pc:chgData name="David Tichy" userId="b8c539e9-6cd7-4fa8-a9fb-e13a39631ad3" providerId="ADAL" clId="{2309C2C1-9F5F-4895-82C4-BA1FFE4C060C}" dt="2021-08-18T09:20:56.658" v="114"/>
        <pc:sldMkLst>
          <pc:docMk/>
          <pc:sldMk cId="1155737899" sldId="301"/>
        </pc:sldMkLst>
        <pc:spChg chg="mod">
          <ac:chgData name="David Tichy" userId="b8c539e9-6cd7-4fa8-a9fb-e13a39631ad3" providerId="ADAL" clId="{2309C2C1-9F5F-4895-82C4-BA1FFE4C060C}" dt="2021-08-18T08:54:14.780" v="32" actId="20577"/>
          <ac:spMkLst>
            <pc:docMk/>
            <pc:sldMk cId="1155737899" sldId="301"/>
            <ac:spMk id="2" creationId="{00000000-0000-0000-0000-000000000000}"/>
          </ac:spMkLst>
        </pc:spChg>
        <pc:spChg chg="mod">
          <ac:chgData name="David Tichy" userId="b8c539e9-6cd7-4fa8-a9fb-e13a39631ad3" providerId="ADAL" clId="{2309C2C1-9F5F-4895-82C4-BA1FFE4C060C}" dt="2021-08-18T08:54:58.977" v="77" actId="20577"/>
          <ac:spMkLst>
            <pc:docMk/>
            <pc:sldMk cId="1155737899" sldId="301"/>
            <ac:spMk id="3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10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21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8.995" v="6" actId="478"/>
          <ac:spMkLst>
            <pc:docMk/>
            <pc:sldMk cId="1155737899" sldId="301"/>
            <ac:spMk id="22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8.995" v="6" actId="478"/>
          <ac:spMkLst>
            <pc:docMk/>
            <pc:sldMk cId="1155737899" sldId="301"/>
            <ac:spMk id="24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41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42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8.995" v="6" actId="478"/>
          <ac:spMkLst>
            <pc:docMk/>
            <pc:sldMk cId="1155737899" sldId="301"/>
            <ac:spMk id="43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33.191" v="7" actId="478"/>
          <ac:spMkLst>
            <pc:docMk/>
            <pc:sldMk cId="1155737899" sldId="301"/>
            <ac:spMk id="45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51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33.191" v="7" actId="478"/>
          <ac:spMkLst>
            <pc:docMk/>
            <pc:sldMk cId="1155737899" sldId="301"/>
            <ac:spMk id="52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65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81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2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4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5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6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7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8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99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100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101" creationId="{00000000-0000-0000-0000-000000000000}"/>
          </ac:spMkLst>
        </pc:spChg>
        <pc:spChg chg="del">
          <ac:chgData name="David Tichy" userId="b8c539e9-6cd7-4fa8-a9fb-e13a39631ad3" providerId="ADAL" clId="{2309C2C1-9F5F-4895-82C4-BA1FFE4C060C}" dt="2021-08-18T08:53:24.451" v="5" actId="478"/>
          <ac:spMkLst>
            <pc:docMk/>
            <pc:sldMk cId="1155737899" sldId="301"/>
            <ac:spMk id="102" creationId="{00000000-0000-0000-0000-000000000000}"/>
          </ac:spMkLst>
        </pc:spChg>
        <pc:spChg chg="del mod">
          <ac:chgData name="David Tichy" userId="b8c539e9-6cd7-4fa8-a9fb-e13a39631ad3" providerId="ADAL" clId="{2309C2C1-9F5F-4895-82C4-BA1FFE4C060C}" dt="2021-08-18T08:54:03.740" v="15" actId="478"/>
          <ac:spMkLst>
            <pc:docMk/>
            <pc:sldMk cId="1155737899" sldId="301"/>
            <ac:spMk id="103" creationId="{00000000-0000-0000-0000-000000000000}"/>
          </ac:spMkLst>
        </pc:spChg>
        <pc:grpChg chg="del">
          <ac:chgData name="David Tichy" userId="b8c539e9-6cd7-4fa8-a9fb-e13a39631ad3" providerId="ADAL" clId="{2309C2C1-9F5F-4895-82C4-BA1FFE4C060C}" dt="2021-08-18T08:53:24.451" v="5" actId="478"/>
          <ac:grpSpMkLst>
            <pc:docMk/>
            <pc:sldMk cId="1155737899" sldId="301"/>
            <ac:grpSpMk id="25" creationId="{00000000-0000-0000-0000-000000000000}"/>
          </ac:grpSpMkLst>
        </pc:grpChg>
        <pc:grpChg chg="del">
          <ac:chgData name="David Tichy" userId="b8c539e9-6cd7-4fa8-a9fb-e13a39631ad3" providerId="ADAL" clId="{2309C2C1-9F5F-4895-82C4-BA1FFE4C060C}" dt="2021-08-18T08:53:24.451" v="5" actId="478"/>
          <ac:grpSpMkLst>
            <pc:docMk/>
            <pc:sldMk cId="1155737899" sldId="301"/>
            <ac:grpSpMk id="32" creationId="{00000000-0000-0000-0000-000000000000}"/>
          </ac:grpSpMkLst>
        </pc:grpChg>
        <pc:grpChg chg="del">
          <ac:chgData name="David Tichy" userId="b8c539e9-6cd7-4fa8-a9fb-e13a39631ad3" providerId="ADAL" clId="{2309C2C1-9F5F-4895-82C4-BA1FFE4C060C}" dt="2021-08-18T08:53:33.191" v="7" actId="478"/>
          <ac:grpSpMkLst>
            <pc:docMk/>
            <pc:sldMk cId="1155737899" sldId="301"/>
            <ac:grpSpMk id="46" creationId="{00000000-0000-0000-0000-000000000000}"/>
          </ac:grpSpMkLst>
        </pc:grpChg>
        <pc:grpChg chg="del">
          <ac:chgData name="David Tichy" userId="b8c539e9-6cd7-4fa8-a9fb-e13a39631ad3" providerId="ADAL" clId="{2309C2C1-9F5F-4895-82C4-BA1FFE4C060C}" dt="2021-08-18T08:53:24.451" v="5" actId="478"/>
          <ac:grpSpMkLst>
            <pc:docMk/>
            <pc:sldMk cId="1155737899" sldId="301"/>
            <ac:grpSpMk id="73" creationId="{00000000-0000-0000-0000-000000000000}"/>
          </ac:grpSpMkLst>
        </pc:grpChg>
        <pc:grpChg chg="del">
          <ac:chgData name="David Tichy" userId="b8c539e9-6cd7-4fa8-a9fb-e13a39631ad3" providerId="ADAL" clId="{2309C2C1-9F5F-4895-82C4-BA1FFE4C060C}" dt="2021-08-18T08:53:24.451" v="5" actId="478"/>
          <ac:grpSpMkLst>
            <pc:docMk/>
            <pc:sldMk cId="1155737899" sldId="301"/>
            <ac:grpSpMk id="82" creationId="{00000000-0000-0000-0000-000000000000}"/>
          </ac:grpSpMkLst>
        </pc:grpChg>
        <pc:grpChg chg="del">
          <ac:chgData name="David Tichy" userId="b8c539e9-6cd7-4fa8-a9fb-e13a39631ad3" providerId="ADAL" clId="{2309C2C1-9F5F-4895-82C4-BA1FFE4C060C}" dt="2021-08-18T08:53:28.995" v="6" actId="478"/>
          <ac:grpSpMkLst>
            <pc:docMk/>
            <pc:sldMk cId="1155737899" sldId="301"/>
            <ac:grpSpMk id="87" creationId="{00000000-0000-0000-0000-000000000000}"/>
          </ac:grpSpMkLst>
        </pc:grpChg>
        <pc:picChg chg="add mod">
          <ac:chgData name="David Tichy" userId="b8c539e9-6cd7-4fa8-a9fb-e13a39631ad3" providerId="ADAL" clId="{2309C2C1-9F5F-4895-82C4-BA1FFE4C060C}" dt="2021-08-18T08:55:02.754" v="78" actId="1076"/>
          <ac:picMkLst>
            <pc:docMk/>
            <pc:sldMk cId="1155737899" sldId="301"/>
            <ac:picMk id="7" creationId="{C749BBD6-3FB7-4348-83E2-56B108FB9374}"/>
          </ac:picMkLst>
        </pc:picChg>
      </pc:sldChg>
    </pc:docChg>
  </pc:docChgLst>
  <pc:docChgLst>
    <pc:chgData name="Jan Broucek" userId="ea04e4f9-57f1-4a63-813a-6c5af12be9e7" providerId="ADAL" clId="{40AFC4C7-1CAB-4571-B4ED-5FFE7A882A6E}"/>
    <pc:docChg chg="delSld modSld">
      <pc:chgData name="Jan Broucek" userId="ea04e4f9-57f1-4a63-813a-6c5af12be9e7" providerId="ADAL" clId="{40AFC4C7-1CAB-4571-B4ED-5FFE7A882A6E}" dt="2021-08-17T07:51:02.087" v="14" actId="47"/>
      <pc:docMkLst>
        <pc:docMk/>
      </pc:docMkLst>
      <pc:sldChg chg="del">
        <pc:chgData name="Jan Broucek" userId="ea04e4f9-57f1-4a63-813a-6c5af12be9e7" providerId="ADAL" clId="{40AFC4C7-1CAB-4571-B4ED-5FFE7A882A6E}" dt="2021-08-17T07:51:02.087" v="14" actId="47"/>
        <pc:sldMkLst>
          <pc:docMk/>
          <pc:sldMk cId="803577416" sldId="258"/>
        </pc:sldMkLst>
      </pc:sldChg>
      <pc:sldChg chg="del">
        <pc:chgData name="Jan Broucek" userId="ea04e4f9-57f1-4a63-813a-6c5af12be9e7" providerId="ADAL" clId="{40AFC4C7-1CAB-4571-B4ED-5FFE7A882A6E}" dt="2021-08-17T07:48:28.352" v="0" actId="47"/>
        <pc:sldMkLst>
          <pc:docMk/>
          <pc:sldMk cId="787852079" sldId="260"/>
        </pc:sldMkLst>
      </pc:sldChg>
      <pc:sldChg chg="del">
        <pc:chgData name="Jan Broucek" userId="ea04e4f9-57f1-4a63-813a-6c5af12be9e7" providerId="ADAL" clId="{40AFC4C7-1CAB-4571-B4ED-5FFE7A882A6E}" dt="2021-08-17T07:48:28.352" v="0" actId="47"/>
        <pc:sldMkLst>
          <pc:docMk/>
          <pc:sldMk cId="3720174449" sldId="261"/>
        </pc:sldMkLst>
      </pc:sldChg>
      <pc:sldChg chg="del">
        <pc:chgData name="Jan Broucek" userId="ea04e4f9-57f1-4a63-813a-6c5af12be9e7" providerId="ADAL" clId="{40AFC4C7-1CAB-4571-B4ED-5FFE7A882A6E}" dt="2021-08-17T07:48:46.767" v="3" actId="47"/>
        <pc:sldMkLst>
          <pc:docMk/>
          <pc:sldMk cId="3360281409" sldId="265"/>
        </pc:sldMkLst>
      </pc:sldChg>
      <pc:sldChg chg="del">
        <pc:chgData name="Jan Broucek" userId="ea04e4f9-57f1-4a63-813a-6c5af12be9e7" providerId="ADAL" clId="{40AFC4C7-1CAB-4571-B4ED-5FFE7A882A6E}" dt="2021-08-17T07:48:41.955" v="2" actId="47"/>
        <pc:sldMkLst>
          <pc:docMk/>
          <pc:sldMk cId="3360281409" sldId="267"/>
        </pc:sldMkLst>
      </pc:sldChg>
      <pc:sldChg chg="del">
        <pc:chgData name="Jan Broucek" userId="ea04e4f9-57f1-4a63-813a-6c5af12be9e7" providerId="ADAL" clId="{40AFC4C7-1CAB-4571-B4ED-5FFE7A882A6E}" dt="2021-08-17T07:50:59.554" v="13" actId="47"/>
        <pc:sldMkLst>
          <pc:docMk/>
          <pc:sldMk cId="1422146056" sldId="269"/>
        </pc:sldMkLst>
      </pc:sldChg>
      <pc:sldChg chg="del">
        <pc:chgData name="Jan Broucek" userId="ea04e4f9-57f1-4a63-813a-6c5af12be9e7" providerId="ADAL" clId="{40AFC4C7-1CAB-4571-B4ED-5FFE7A882A6E}" dt="2021-08-17T07:49:59.673" v="8" actId="47"/>
        <pc:sldMkLst>
          <pc:docMk/>
          <pc:sldMk cId="3770098157" sldId="270"/>
        </pc:sldMkLst>
      </pc:sldChg>
      <pc:sldChg chg="mod modShow">
        <pc:chgData name="Jan Broucek" userId="ea04e4f9-57f1-4a63-813a-6c5af12be9e7" providerId="ADAL" clId="{40AFC4C7-1CAB-4571-B4ED-5FFE7A882A6E}" dt="2021-08-17T07:50:48.762" v="12" actId="729"/>
        <pc:sldMkLst>
          <pc:docMk/>
          <pc:sldMk cId="2720662178" sldId="271"/>
        </pc:sldMkLst>
      </pc:sldChg>
      <pc:sldChg chg="del mod modShow">
        <pc:chgData name="Jan Broucek" userId="ea04e4f9-57f1-4a63-813a-6c5af12be9e7" providerId="ADAL" clId="{40AFC4C7-1CAB-4571-B4ED-5FFE7A882A6E}" dt="2021-08-17T07:50:24.648" v="9" actId="47"/>
        <pc:sldMkLst>
          <pc:docMk/>
          <pc:sldMk cId="1715850822" sldId="272"/>
        </pc:sldMkLst>
      </pc:sldChg>
      <pc:sldChg chg="del mod modShow">
        <pc:chgData name="Jan Broucek" userId="ea04e4f9-57f1-4a63-813a-6c5af12be9e7" providerId="ADAL" clId="{40AFC4C7-1CAB-4571-B4ED-5FFE7A882A6E}" dt="2021-08-17T07:50:24.648" v="9" actId="47"/>
        <pc:sldMkLst>
          <pc:docMk/>
          <pc:sldMk cId="137344338" sldId="273"/>
        </pc:sldMkLst>
      </pc:sldChg>
      <pc:sldChg chg="del mod modShow">
        <pc:chgData name="Jan Broucek" userId="ea04e4f9-57f1-4a63-813a-6c5af12be9e7" providerId="ADAL" clId="{40AFC4C7-1CAB-4571-B4ED-5FFE7A882A6E}" dt="2021-08-17T07:50:24.648" v="9" actId="47"/>
        <pc:sldMkLst>
          <pc:docMk/>
          <pc:sldMk cId="2683475188" sldId="274"/>
        </pc:sldMkLst>
      </pc:sldChg>
      <pc:sldChg chg="del mod modShow">
        <pc:chgData name="Jan Broucek" userId="ea04e4f9-57f1-4a63-813a-6c5af12be9e7" providerId="ADAL" clId="{40AFC4C7-1CAB-4571-B4ED-5FFE7A882A6E}" dt="2021-08-17T07:50:29.162" v="10" actId="47"/>
        <pc:sldMkLst>
          <pc:docMk/>
          <pc:sldMk cId="2353651987" sldId="275"/>
        </pc:sldMkLst>
      </pc:sldChg>
      <pc:sldChg chg="del">
        <pc:chgData name="Jan Broucek" userId="ea04e4f9-57f1-4a63-813a-6c5af12be9e7" providerId="ADAL" clId="{40AFC4C7-1CAB-4571-B4ED-5FFE7A882A6E}" dt="2021-08-17T07:49:55.362" v="7" actId="47"/>
        <pc:sldMkLst>
          <pc:docMk/>
          <pc:sldMk cId="1500760096" sldId="277"/>
        </pc:sldMkLst>
      </pc:sldChg>
      <pc:sldChg chg="del">
        <pc:chgData name="Jan Broucek" userId="ea04e4f9-57f1-4a63-813a-6c5af12be9e7" providerId="ADAL" clId="{40AFC4C7-1CAB-4571-B4ED-5FFE7A882A6E}" dt="2021-08-17T07:49:55.362" v="7" actId="47"/>
        <pc:sldMkLst>
          <pc:docMk/>
          <pc:sldMk cId="638518424" sldId="278"/>
        </pc:sldMkLst>
      </pc:sldChg>
      <pc:sldChg chg="del">
        <pc:chgData name="Jan Broucek" userId="ea04e4f9-57f1-4a63-813a-6c5af12be9e7" providerId="ADAL" clId="{40AFC4C7-1CAB-4571-B4ED-5FFE7A882A6E}" dt="2021-08-17T07:49:55.362" v="7" actId="47"/>
        <pc:sldMkLst>
          <pc:docMk/>
          <pc:sldMk cId="2834687450" sldId="279"/>
        </pc:sldMkLst>
      </pc:sldChg>
      <pc:sldChg chg="del">
        <pc:chgData name="Jan Broucek" userId="ea04e4f9-57f1-4a63-813a-6c5af12be9e7" providerId="ADAL" clId="{40AFC4C7-1CAB-4571-B4ED-5FFE7A882A6E}" dt="2021-08-17T07:50:32.902" v="11" actId="47"/>
        <pc:sldMkLst>
          <pc:docMk/>
          <pc:sldMk cId="1552019383" sldId="280"/>
        </pc:sldMkLst>
      </pc:sldChg>
      <pc:sldChg chg="del">
        <pc:chgData name="Jan Broucek" userId="ea04e4f9-57f1-4a63-813a-6c5af12be9e7" providerId="ADAL" clId="{40AFC4C7-1CAB-4571-B4ED-5FFE7A882A6E}" dt="2021-08-17T07:50:29.162" v="10" actId="47"/>
        <pc:sldMkLst>
          <pc:docMk/>
          <pc:sldMk cId="3086556763" sldId="281"/>
        </pc:sldMkLst>
      </pc:sldChg>
      <pc:sldChg chg="del">
        <pc:chgData name="Jan Broucek" userId="ea04e4f9-57f1-4a63-813a-6c5af12be9e7" providerId="ADAL" clId="{40AFC4C7-1CAB-4571-B4ED-5FFE7A882A6E}" dt="2021-08-17T07:50:29.162" v="10" actId="47"/>
        <pc:sldMkLst>
          <pc:docMk/>
          <pc:sldMk cId="3903568453" sldId="282"/>
        </pc:sldMkLst>
      </pc:sldChg>
      <pc:sldChg chg="del">
        <pc:chgData name="Jan Broucek" userId="ea04e4f9-57f1-4a63-813a-6c5af12be9e7" providerId="ADAL" clId="{40AFC4C7-1CAB-4571-B4ED-5FFE7A882A6E}" dt="2021-08-17T07:48:30.300" v="1" actId="47"/>
        <pc:sldMkLst>
          <pc:docMk/>
          <pc:sldMk cId="3960113845" sldId="284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2053654238" sldId="285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1737547534" sldId="286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819024225" sldId="287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548971152" sldId="288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4183042223" sldId="289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771829707" sldId="290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2146098544" sldId="291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3517372157" sldId="292"/>
        </pc:sldMkLst>
      </pc:sldChg>
      <pc:sldChg chg="del">
        <pc:chgData name="Jan Broucek" userId="ea04e4f9-57f1-4a63-813a-6c5af12be9e7" providerId="ADAL" clId="{40AFC4C7-1CAB-4571-B4ED-5FFE7A882A6E}" dt="2021-08-17T07:49:08.635" v="4" actId="47"/>
        <pc:sldMkLst>
          <pc:docMk/>
          <pc:sldMk cId="2668492489" sldId="293"/>
        </pc:sldMkLst>
      </pc:sldChg>
      <pc:sldChg chg="del">
        <pc:chgData name="Jan Broucek" userId="ea04e4f9-57f1-4a63-813a-6c5af12be9e7" providerId="ADAL" clId="{40AFC4C7-1CAB-4571-B4ED-5FFE7A882A6E}" dt="2021-08-17T07:49:14.452" v="5" actId="47"/>
        <pc:sldMkLst>
          <pc:docMk/>
          <pc:sldMk cId="2668492489" sldId="294"/>
        </pc:sldMkLst>
      </pc:sldChg>
      <pc:sldChg chg="del">
        <pc:chgData name="Jan Broucek" userId="ea04e4f9-57f1-4a63-813a-6c5af12be9e7" providerId="ADAL" clId="{40AFC4C7-1CAB-4571-B4ED-5FFE7A882A6E}" dt="2021-08-17T07:49:14.452" v="5" actId="47"/>
        <pc:sldMkLst>
          <pc:docMk/>
          <pc:sldMk cId="2668492489" sldId="295"/>
        </pc:sldMkLst>
      </pc:sldChg>
      <pc:sldChg chg="del">
        <pc:chgData name="Jan Broucek" userId="ea04e4f9-57f1-4a63-813a-6c5af12be9e7" providerId="ADAL" clId="{40AFC4C7-1CAB-4571-B4ED-5FFE7A882A6E}" dt="2021-08-17T07:49:14.452" v="5" actId="47"/>
        <pc:sldMkLst>
          <pc:docMk/>
          <pc:sldMk cId="108727962" sldId="296"/>
        </pc:sldMkLst>
      </pc:sldChg>
      <pc:sldChg chg="del">
        <pc:chgData name="Jan Broucek" userId="ea04e4f9-57f1-4a63-813a-6c5af12be9e7" providerId="ADAL" clId="{40AFC4C7-1CAB-4571-B4ED-5FFE7A882A6E}" dt="2021-08-17T07:49:14.452" v="5" actId="47"/>
        <pc:sldMkLst>
          <pc:docMk/>
          <pc:sldMk cId="1693493624" sldId="297"/>
        </pc:sldMkLst>
      </pc:sldChg>
      <pc:sldChg chg="del">
        <pc:chgData name="Jan Broucek" userId="ea04e4f9-57f1-4a63-813a-6c5af12be9e7" providerId="ADAL" clId="{40AFC4C7-1CAB-4571-B4ED-5FFE7A882A6E}" dt="2021-08-17T07:49:14.452" v="5" actId="47"/>
        <pc:sldMkLst>
          <pc:docMk/>
          <pc:sldMk cId="1693493624" sldId="29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E54D8-51F4-4D72-8A06-DA50AB29BB97}" type="datetimeFigureOut">
              <a:rPr lang="cs-CZ" smtClean="0"/>
              <a:t>19.08.2021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42E39-1DD4-4A14-8E4B-5619ABACE4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36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342E39-1DD4-4A14-8E4B-5619ABACE49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77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342E39-1DD4-4A14-8E4B-5619ABACE49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64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Viz katalog BOOSTRAL 651/LP60G.</a:t>
            </a:r>
          </a:p>
          <a:p>
            <a:r>
              <a:rPr lang="cs-CZ" dirty="0"/>
              <a:t>Viz Julian</a:t>
            </a:r>
            <a:r>
              <a:rPr lang="cs-CZ" baseline="0" dirty="0"/>
              <a:t> K prezentace </a:t>
            </a:r>
            <a:r>
              <a:rPr lang="cs-CZ" dirty="0"/>
              <a:t>BOOSTRAL 650/LP60G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2E39-1DD4-4A14-8E4B-5619ABACE49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32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Viz Julian</a:t>
            </a:r>
            <a:r>
              <a:rPr lang="cs-CZ" baseline="0" dirty="0"/>
              <a:t> K prezentace </a:t>
            </a:r>
            <a:r>
              <a:rPr lang="cs-CZ" dirty="0"/>
              <a:t>BOOSTRAL 650/LP60G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42E39-1DD4-4A14-8E4B-5619ABACE49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32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203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168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118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1524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37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513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75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8304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831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34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301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5CDE-7767-4993-B9E4-08C660A41FF6}" type="datetimeFigureOut">
              <a:rPr lang="sk-SK" smtClean="0"/>
              <a:pPr/>
              <a:t>19. 8. 2021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B859-6E5D-44DE-AC11-54428A805F1A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197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15438" y="2639814"/>
            <a:ext cx="74168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 Deep – </a:t>
            </a:r>
            <a:br>
              <a:rPr lang="cs-CZ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</a:t>
            </a:r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koaxiálních</a:t>
            </a:r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sítí</a:t>
            </a:r>
            <a:r>
              <a:rPr lang="en-US" sz="3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pokračuje</a:t>
            </a:r>
            <a:endParaRPr lang="sk-SK" sz="32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922018" y="383839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ISP </a:t>
            </a:r>
            <a:r>
              <a:rPr lang="cs-CZ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Futuretec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19.8</a:t>
            </a:r>
            <a:r>
              <a:rPr lang="en-US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.20</a:t>
            </a:r>
            <a:r>
              <a:rPr lang="cs-CZ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sk-SK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31550" y="4196251"/>
            <a:ext cx="4360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Tichý</a:t>
            </a:r>
            <a:endParaRPr lang="sk-SK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BlokTextu 26"/>
          <p:cNvSpPr txBox="1"/>
          <p:nvPr/>
        </p:nvSpPr>
        <p:spPr>
          <a:xfrm>
            <a:off x="899592" y="485986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AKADEMIE VLÁKNOVÉ OPTIKY  A OPTICKÝCH KOMUNIKACÍ </a:t>
            </a:r>
            <a:r>
              <a:rPr lang="cs-CZ" baseline="30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136170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 – Hybrid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Coax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Provozovatelé sítí kabelové televize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zvýšit přenosovou kapacitu sítě ? </a:t>
            </a: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nahradit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koax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optikou</a:t>
            </a:r>
          </a:p>
          <a:p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Hybridní opticko-koaxiální sítě HFC - Hybrid </a:t>
            </a:r>
            <a:r>
              <a:rPr lang="cs-CZ" sz="1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Coax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postupně od hlavní stanice – od páteře až na periferii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800" b="1" dirty="0">
                <a:solidFill>
                  <a:schemeClr val="bg1">
                    <a:lumMod val="8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segmentace sítě za optickým nodem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rozšířit frekvenční spektrum</a:t>
            </a:r>
          </a:p>
          <a:p>
            <a:pPr>
              <a:spcBef>
                <a:spcPts val="600"/>
              </a:spcBef>
              <a:buFont typeface="+mj-lt"/>
              <a:buAutoNum type="arabicPeriod" startAt="4"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efektivní modulace</a:t>
            </a: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28876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74" y="1412776"/>
            <a:ext cx="8743726" cy="49542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HFC-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 Network upgrade:</a:t>
            </a:r>
          </a:p>
          <a:p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Node + 1x zesilovač (=N+1)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FTTLA – FTT Last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(=N+0)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FTTB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FTTH </a:t>
            </a: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pic>
        <p:nvPicPr>
          <p:cNvPr id="7" name="Picture 2" descr="C:\Documents and Settings\Ladin\Plocha\Vector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34" y="6003450"/>
            <a:ext cx="14160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3528" y="610432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Zdroj: VECTOR</a:t>
            </a:r>
          </a:p>
        </p:txBody>
      </p:sp>
      <p:sp>
        <p:nvSpPr>
          <p:cNvPr id="9" name="Ovál 8"/>
          <p:cNvSpPr/>
          <p:nvPr/>
        </p:nvSpPr>
        <p:spPr>
          <a:xfrm>
            <a:off x="7558608" y="3187207"/>
            <a:ext cx="685800" cy="59372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TextovéPole 14"/>
          <p:cNvSpPr txBox="1">
            <a:spLocks noChangeArrowheads="1"/>
          </p:cNvSpPr>
          <p:nvPr/>
        </p:nvSpPr>
        <p:spPr bwMode="auto">
          <a:xfrm>
            <a:off x="7865768" y="1989456"/>
            <a:ext cx="5334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400" b="1" dirty="0">
                <a:solidFill>
                  <a:srgbClr val="C00000"/>
                </a:solidFill>
              </a:rPr>
              <a:t>O/E</a:t>
            </a:r>
            <a:endParaRPr lang="cs-CZ" altLang="cs-CZ" sz="1200" b="1" dirty="0">
              <a:solidFill>
                <a:srgbClr val="C00000"/>
              </a:solidFill>
            </a:endParaRPr>
          </a:p>
        </p:txBody>
      </p:sp>
      <p:sp>
        <p:nvSpPr>
          <p:cNvPr id="11" name="Šipka doprava 10"/>
          <p:cNvSpPr/>
          <p:nvPr/>
        </p:nvSpPr>
        <p:spPr>
          <a:xfrm rot="1530398">
            <a:off x="7067219" y="2174004"/>
            <a:ext cx="958446" cy="43497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</a:rPr>
              <a:t>sklo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Obousměrná vodorovná šipka 12"/>
          <p:cNvSpPr/>
          <p:nvPr/>
        </p:nvSpPr>
        <p:spPr>
          <a:xfrm rot="1300045">
            <a:off x="7961242" y="2633732"/>
            <a:ext cx="1066800" cy="381000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 err="1">
                <a:solidFill>
                  <a:schemeClr val="tx1"/>
                </a:solidFill>
              </a:rPr>
              <a:t>koax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7659162" y="2248516"/>
            <a:ext cx="685800" cy="677121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6876256" y="3933056"/>
            <a:ext cx="685800" cy="59372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5982413" y="4725144"/>
            <a:ext cx="685800" cy="59372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2627784" y="4005064"/>
            <a:ext cx="685800" cy="593725"/>
          </a:xfrm>
          <a:prstGeom prst="ellipse">
            <a:avLst/>
          </a:prstGeom>
          <a:noFill/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9" name="Přímá spojnice 18"/>
          <p:cNvCxnSpPr/>
          <p:nvPr/>
        </p:nvCxnSpPr>
        <p:spPr>
          <a:xfrm>
            <a:off x="2771800" y="4127195"/>
            <a:ext cx="432048" cy="30991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H="1">
            <a:off x="6140702" y="4906612"/>
            <a:ext cx="369222" cy="23078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7072215" y="4114524"/>
            <a:ext cx="369222" cy="23078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7754191" y="3368675"/>
            <a:ext cx="369222" cy="23078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H="1">
            <a:off x="7884368" y="2391491"/>
            <a:ext cx="230961" cy="42463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16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74" y="1412776"/>
            <a:ext cx="8743726" cy="495421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HFC-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0832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 Network upgrade</a:t>
            </a:r>
          </a:p>
          <a:p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Node + 1x zesilovač (=N+1)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FTTLA – FTT Last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(=N+0)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FTTB</a:t>
            </a:r>
          </a:p>
          <a:p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FTTH </a:t>
            </a:r>
          </a:p>
          <a:p>
            <a:pPr marL="0" indent="0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pic>
        <p:nvPicPr>
          <p:cNvPr id="7" name="Picture 2" descr="C:\Documents and Settings\Ladin\Plocha\Vector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34" y="6003450"/>
            <a:ext cx="14160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23528" y="610432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Zdroj: VECTOR</a:t>
            </a:r>
          </a:p>
        </p:txBody>
      </p:sp>
      <p:sp>
        <p:nvSpPr>
          <p:cNvPr id="10" name="Ovál 9"/>
          <p:cNvSpPr/>
          <p:nvPr/>
        </p:nvSpPr>
        <p:spPr>
          <a:xfrm rot="1414738">
            <a:off x="154155" y="3937455"/>
            <a:ext cx="4242844" cy="219889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341593"/>
            <a:ext cx="165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 1</a:t>
            </a:r>
          </a:p>
        </p:txBody>
      </p:sp>
      <p:sp>
        <p:nvSpPr>
          <p:cNvPr id="12" name="Ovál 11"/>
          <p:cNvSpPr/>
          <p:nvPr/>
        </p:nvSpPr>
        <p:spPr>
          <a:xfrm rot="1414738">
            <a:off x="6250513" y="4655468"/>
            <a:ext cx="1321748" cy="110197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 rot="1414738">
            <a:off x="7261491" y="3980882"/>
            <a:ext cx="1321748" cy="1101970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 rot="1414738">
            <a:off x="7870738" y="3158785"/>
            <a:ext cx="1321748" cy="907851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nice se šipkou 17"/>
          <p:cNvCxnSpPr/>
          <p:nvPr/>
        </p:nvCxnSpPr>
        <p:spPr>
          <a:xfrm flipV="1">
            <a:off x="3451684" y="3889882"/>
            <a:ext cx="247836" cy="282626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12cípá hvězda 25"/>
          <p:cNvSpPr/>
          <p:nvPr/>
        </p:nvSpPr>
        <p:spPr>
          <a:xfrm>
            <a:off x="3068216" y="4139372"/>
            <a:ext cx="432048" cy="432048"/>
          </a:xfrm>
          <a:prstGeom prst="star12">
            <a:avLst>
              <a:gd name="adj" fmla="val 35807"/>
            </a:avLst>
          </a:prstGeom>
          <a:solidFill>
            <a:schemeClr val="bg1">
              <a:alpha val="91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TX</a:t>
            </a:r>
          </a:p>
        </p:txBody>
      </p:sp>
      <p:sp>
        <p:nvSpPr>
          <p:cNvPr id="27" name="Ovál 26"/>
          <p:cNvSpPr/>
          <p:nvPr/>
        </p:nvSpPr>
        <p:spPr>
          <a:xfrm>
            <a:off x="3669531" y="3501008"/>
            <a:ext cx="326405" cy="295413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RX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3573240" y="3889882"/>
            <a:ext cx="494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</a:t>
            </a:r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cs-CZ" sz="16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3" name="Přímá spojnice se šipkou 32"/>
          <p:cNvCxnSpPr/>
          <p:nvPr/>
        </p:nvCxnSpPr>
        <p:spPr>
          <a:xfrm flipH="1">
            <a:off x="3054376" y="3722034"/>
            <a:ext cx="293488" cy="286057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2517426" y="3623033"/>
            <a:ext cx="104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1550nm</a:t>
            </a:r>
            <a:endParaRPr lang="cs-CZ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5476526" y="4892873"/>
            <a:ext cx="469193" cy="21503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7009173" y="3314392"/>
            <a:ext cx="469193" cy="21503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6325313" y="4029005"/>
            <a:ext cx="469193" cy="21503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 flipV="1">
            <a:off x="7256775" y="3073740"/>
            <a:ext cx="443182" cy="195888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H="1" flipV="1">
            <a:off x="5724128" y="4653136"/>
            <a:ext cx="443182" cy="195888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 flipV="1">
            <a:off x="6549660" y="3791938"/>
            <a:ext cx="443182" cy="195888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66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HFC-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rozšířit frekvenční spektrum na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koaxu</a:t>
            </a:r>
            <a:endParaRPr lang="cs-CZ" sz="18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sp>
        <p:nvSpPr>
          <p:cNvPr id="10" name="Lichoběžník 9"/>
          <p:cNvSpPr/>
          <p:nvPr/>
        </p:nvSpPr>
        <p:spPr>
          <a:xfrm>
            <a:off x="2267744" y="3460812"/>
            <a:ext cx="887540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5" name="Skupina 24"/>
          <p:cNvGrpSpPr/>
          <p:nvPr/>
        </p:nvGrpSpPr>
        <p:grpSpPr>
          <a:xfrm>
            <a:off x="1691681" y="3068960"/>
            <a:ext cx="6865880" cy="1216442"/>
            <a:chOff x="1691681" y="3068960"/>
            <a:chExt cx="6865880" cy="1216442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1835696" y="3861048"/>
              <a:ext cx="672186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se šipkou 8"/>
            <p:cNvCxnSpPr/>
            <p:nvPr/>
          </p:nvCxnSpPr>
          <p:spPr>
            <a:xfrm flipV="1">
              <a:off x="1835696" y="3068960"/>
              <a:ext cx="0" cy="8004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1691681" y="3882643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MHz</a:t>
              </a: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1907704" y="4031486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MHz</a:t>
              </a:r>
            </a:p>
          </p:txBody>
        </p:sp>
      </p:grpSp>
      <p:sp>
        <p:nvSpPr>
          <p:cNvPr id="21" name="TextovéPole 20"/>
          <p:cNvSpPr txBox="1"/>
          <p:nvPr/>
        </p:nvSpPr>
        <p:spPr>
          <a:xfrm>
            <a:off x="3275856" y="3895164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 MHz</a:t>
            </a:r>
          </a:p>
        </p:txBody>
      </p:sp>
      <p:sp>
        <p:nvSpPr>
          <p:cNvPr id="22" name="Šipka nahoru 21"/>
          <p:cNvSpPr/>
          <p:nvPr/>
        </p:nvSpPr>
        <p:spPr>
          <a:xfrm>
            <a:off x="2123728" y="1700808"/>
            <a:ext cx="1152127" cy="288032"/>
          </a:xfrm>
          <a:prstGeom prst="upArrow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</a:p>
        </p:txBody>
      </p:sp>
      <p:sp>
        <p:nvSpPr>
          <p:cNvPr id="24" name="Šipka dolů 23"/>
          <p:cNvSpPr/>
          <p:nvPr/>
        </p:nvSpPr>
        <p:spPr>
          <a:xfrm>
            <a:off x="4427984" y="1700808"/>
            <a:ext cx="1728192" cy="288032"/>
          </a:xfrm>
          <a:prstGeom prst="downArrow">
            <a:avLst>
              <a:gd name="adj1" fmla="val 72046"/>
              <a:gd name="adj2" fmla="val 50000"/>
            </a:avLst>
          </a:prstGeom>
          <a:solidFill>
            <a:schemeClr val="accent2">
              <a:lumMod val="75000"/>
              <a:alpha val="2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cs-CZ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cs-CZ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kupina 31"/>
          <p:cNvGrpSpPr/>
          <p:nvPr/>
        </p:nvGrpSpPr>
        <p:grpSpPr>
          <a:xfrm>
            <a:off x="2028121" y="3460812"/>
            <a:ext cx="5784239" cy="688268"/>
            <a:chOff x="2028121" y="3460812"/>
            <a:chExt cx="5784239" cy="688268"/>
          </a:xfrm>
        </p:grpSpPr>
        <p:sp>
          <p:nvSpPr>
            <p:cNvPr id="33" name="Lichoběžník 32"/>
            <p:cNvSpPr/>
            <p:nvPr/>
          </p:nvSpPr>
          <p:spPr>
            <a:xfrm>
              <a:off x="2028121" y="3460812"/>
              <a:ext cx="1127431" cy="400236"/>
            </a:xfrm>
            <a:prstGeom prst="trapezoid">
              <a:avLst>
                <a:gd name="adj" fmla="val 32140"/>
              </a:avLst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t" anchorCtr="0"/>
            <a:lstStyle/>
            <a:p>
              <a:pPr algn="ctr"/>
              <a:r>
                <a:rPr lang="cs-CZ" sz="1600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upstream</a:t>
              </a:r>
              <a:endParaRPr lang="cs-CZ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Lichoběžník 33"/>
            <p:cNvSpPr/>
            <p:nvPr/>
          </p:nvSpPr>
          <p:spPr>
            <a:xfrm>
              <a:off x="3347864" y="3460812"/>
              <a:ext cx="4176464" cy="400236"/>
            </a:xfrm>
            <a:prstGeom prst="trapezoid">
              <a:avLst>
                <a:gd name="adj" fmla="val 32140"/>
              </a:avLst>
            </a:prstGeom>
            <a:solidFill>
              <a:schemeClr val="accent2">
                <a:lumMod val="75000"/>
                <a:alpha val="2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Lichoběžník 34"/>
            <p:cNvSpPr/>
            <p:nvPr/>
          </p:nvSpPr>
          <p:spPr>
            <a:xfrm>
              <a:off x="3347864" y="3460812"/>
              <a:ext cx="3312368" cy="400236"/>
            </a:xfrm>
            <a:prstGeom prst="trapezoid">
              <a:avLst>
                <a:gd name="adj" fmla="val 32140"/>
              </a:avLst>
            </a:prstGeom>
            <a:solidFill>
              <a:schemeClr val="accent2">
                <a:lumMod val="75000"/>
                <a:alpha val="2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downstream</a:t>
              </a:r>
              <a:endPara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6325313" y="3861048"/>
              <a:ext cx="9109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860 MHz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7212852" y="3861048"/>
              <a:ext cx="5995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5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1GHz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2627784" y="3895164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65 MHz</a:t>
              </a:r>
            </a:p>
          </p:txBody>
        </p:sp>
      </p:grpSp>
      <p:sp>
        <p:nvSpPr>
          <p:cNvPr id="41" name="Lichoběžník 40"/>
          <p:cNvSpPr/>
          <p:nvPr/>
        </p:nvSpPr>
        <p:spPr>
          <a:xfrm>
            <a:off x="2040682" y="5685366"/>
            <a:ext cx="1955254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upstream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ichoběžník 41"/>
          <p:cNvSpPr/>
          <p:nvPr/>
        </p:nvSpPr>
        <p:spPr>
          <a:xfrm>
            <a:off x="4211960" y="5685366"/>
            <a:ext cx="4176464" cy="400236"/>
          </a:xfrm>
          <a:prstGeom prst="trapezoid">
            <a:avLst>
              <a:gd name="adj" fmla="val 32140"/>
            </a:avLst>
          </a:prstGeom>
          <a:solidFill>
            <a:schemeClr val="accent2">
              <a:lumMod val="75000"/>
              <a:alpha val="2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7956377" y="6085602"/>
            <a:ext cx="7200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 GHz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347864" y="6119718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 MHz</a:t>
            </a:r>
          </a:p>
        </p:txBody>
      </p:sp>
      <p:grpSp>
        <p:nvGrpSpPr>
          <p:cNvPr id="46" name="Skupina 45"/>
          <p:cNvGrpSpPr/>
          <p:nvPr/>
        </p:nvGrpSpPr>
        <p:grpSpPr>
          <a:xfrm>
            <a:off x="1691680" y="5301208"/>
            <a:ext cx="6865880" cy="1216442"/>
            <a:chOff x="1691681" y="3068960"/>
            <a:chExt cx="6865880" cy="1216442"/>
          </a:xfrm>
        </p:grpSpPr>
        <p:cxnSp>
          <p:nvCxnSpPr>
            <p:cNvPr id="47" name="Přímá spojnice se šipkou 46"/>
            <p:cNvCxnSpPr/>
            <p:nvPr/>
          </p:nvCxnSpPr>
          <p:spPr>
            <a:xfrm>
              <a:off x="1835696" y="3861048"/>
              <a:ext cx="672186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se šipkou 47"/>
            <p:cNvCxnSpPr/>
            <p:nvPr/>
          </p:nvCxnSpPr>
          <p:spPr>
            <a:xfrm flipV="1">
              <a:off x="1835696" y="3068960"/>
              <a:ext cx="0" cy="8004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ovéPole 48"/>
            <p:cNvSpPr txBox="1"/>
            <p:nvPr/>
          </p:nvSpPr>
          <p:spPr>
            <a:xfrm>
              <a:off x="1691681" y="3882643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MHz</a:t>
              </a: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1907704" y="4031486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MHz</a:t>
              </a:r>
            </a:p>
          </p:txBody>
        </p:sp>
      </p:grpSp>
      <p:sp>
        <p:nvSpPr>
          <p:cNvPr id="51" name="Lichoběžník 50"/>
          <p:cNvSpPr/>
          <p:nvPr/>
        </p:nvSpPr>
        <p:spPr>
          <a:xfrm>
            <a:off x="2339752" y="5685366"/>
            <a:ext cx="1656184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4067944" y="6119718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258 MHz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3491880" y="4975284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110 MHz</a:t>
            </a:r>
          </a:p>
        </p:txBody>
      </p:sp>
      <p:grpSp>
        <p:nvGrpSpPr>
          <p:cNvPr id="73" name="Skupina 72"/>
          <p:cNvGrpSpPr/>
          <p:nvPr/>
        </p:nvGrpSpPr>
        <p:grpSpPr>
          <a:xfrm>
            <a:off x="2051720" y="4540932"/>
            <a:ext cx="5832648" cy="688268"/>
            <a:chOff x="1979712" y="3460812"/>
            <a:chExt cx="5832648" cy="688268"/>
          </a:xfrm>
        </p:grpSpPr>
        <p:sp>
          <p:nvSpPr>
            <p:cNvPr id="74" name="Lichoběžník 73"/>
            <p:cNvSpPr/>
            <p:nvPr/>
          </p:nvSpPr>
          <p:spPr>
            <a:xfrm>
              <a:off x="1979712" y="3460812"/>
              <a:ext cx="1440160" cy="400236"/>
            </a:xfrm>
            <a:prstGeom prst="trapezoid">
              <a:avLst>
                <a:gd name="adj" fmla="val 32140"/>
              </a:avLst>
            </a:prstGeom>
            <a:solidFill>
              <a:schemeClr val="accent1">
                <a:alpha val="2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cs-CZ" sz="1600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upstream</a:t>
              </a:r>
              <a:endParaRPr lang="cs-CZ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Lichoběžník 74"/>
            <p:cNvSpPr/>
            <p:nvPr/>
          </p:nvSpPr>
          <p:spPr>
            <a:xfrm>
              <a:off x="3563888" y="3460812"/>
              <a:ext cx="3960440" cy="400236"/>
            </a:xfrm>
            <a:prstGeom prst="trapezoid">
              <a:avLst>
                <a:gd name="adj" fmla="val 32140"/>
              </a:avLst>
            </a:prstGeom>
            <a:solidFill>
              <a:schemeClr val="accent2">
                <a:lumMod val="75000"/>
                <a:alpha val="2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6" name="Lichoběžník 75"/>
            <p:cNvSpPr/>
            <p:nvPr/>
          </p:nvSpPr>
          <p:spPr>
            <a:xfrm>
              <a:off x="3563888" y="3460812"/>
              <a:ext cx="3096344" cy="400236"/>
            </a:xfrm>
            <a:prstGeom prst="trapezoid">
              <a:avLst>
                <a:gd name="adj" fmla="val 32140"/>
              </a:avLst>
            </a:prstGeom>
            <a:solidFill>
              <a:schemeClr val="accent2">
                <a:lumMod val="75000"/>
                <a:alpha val="2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600" dirty="0" err="1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downstream</a:t>
              </a:r>
              <a:endParaRPr lang="cs-CZ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TextovéPole 76"/>
            <p:cNvSpPr txBox="1"/>
            <p:nvPr/>
          </p:nvSpPr>
          <p:spPr>
            <a:xfrm>
              <a:off x="6325313" y="3861048"/>
              <a:ext cx="91098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860 MHz</a:t>
              </a:r>
            </a:p>
          </p:txBody>
        </p:sp>
        <p:sp>
          <p:nvSpPr>
            <p:cNvPr id="78" name="TextovéPole 77"/>
            <p:cNvSpPr txBox="1"/>
            <p:nvPr/>
          </p:nvSpPr>
          <p:spPr>
            <a:xfrm>
              <a:off x="7212852" y="3861048"/>
              <a:ext cx="59950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105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1GHz</a:t>
              </a:r>
            </a:p>
          </p:txBody>
        </p:sp>
        <p:sp>
          <p:nvSpPr>
            <p:cNvPr id="79" name="TextovéPole 78"/>
            <p:cNvSpPr txBox="1"/>
            <p:nvPr/>
          </p:nvSpPr>
          <p:spPr>
            <a:xfrm>
              <a:off x="2843808" y="3895164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85 MHz</a:t>
              </a:r>
            </a:p>
          </p:txBody>
        </p:sp>
      </p:grpSp>
      <p:sp>
        <p:nvSpPr>
          <p:cNvPr id="81" name="Lichoběžník 80"/>
          <p:cNvSpPr/>
          <p:nvPr/>
        </p:nvSpPr>
        <p:spPr>
          <a:xfrm>
            <a:off x="2339752" y="4540932"/>
            <a:ext cx="1152128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82" name="Skupina 81"/>
          <p:cNvGrpSpPr/>
          <p:nvPr/>
        </p:nvGrpSpPr>
        <p:grpSpPr>
          <a:xfrm>
            <a:off x="1691680" y="4156774"/>
            <a:ext cx="6865880" cy="1216442"/>
            <a:chOff x="1691681" y="3068960"/>
            <a:chExt cx="6865880" cy="1216442"/>
          </a:xfrm>
        </p:grpSpPr>
        <p:cxnSp>
          <p:nvCxnSpPr>
            <p:cNvPr id="83" name="Přímá spojnice se šipkou 82"/>
            <p:cNvCxnSpPr/>
            <p:nvPr/>
          </p:nvCxnSpPr>
          <p:spPr>
            <a:xfrm>
              <a:off x="1835696" y="3861048"/>
              <a:ext cx="672186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Přímá spojnice se šipkou 83"/>
            <p:cNvCxnSpPr/>
            <p:nvPr/>
          </p:nvCxnSpPr>
          <p:spPr>
            <a:xfrm flipV="1">
              <a:off x="1835696" y="3068960"/>
              <a:ext cx="0" cy="8004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ovéPole 84"/>
            <p:cNvSpPr txBox="1"/>
            <p:nvPr/>
          </p:nvSpPr>
          <p:spPr>
            <a:xfrm>
              <a:off x="1691681" y="3882643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MHz</a:t>
              </a:r>
            </a:p>
          </p:txBody>
        </p:sp>
        <p:sp>
          <p:nvSpPr>
            <p:cNvPr id="86" name="TextovéPole 85"/>
            <p:cNvSpPr txBox="1"/>
            <p:nvPr/>
          </p:nvSpPr>
          <p:spPr>
            <a:xfrm>
              <a:off x="1907704" y="4031486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MHz</a:t>
              </a:r>
            </a:p>
          </p:txBody>
        </p:sp>
      </p:grpSp>
      <p:grpSp>
        <p:nvGrpSpPr>
          <p:cNvPr id="87" name="Skupina 86"/>
          <p:cNvGrpSpPr/>
          <p:nvPr/>
        </p:nvGrpSpPr>
        <p:grpSpPr>
          <a:xfrm>
            <a:off x="1691680" y="1988840"/>
            <a:ext cx="6865880" cy="1216442"/>
            <a:chOff x="1691681" y="3068960"/>
            <a:chExt cx="6865880" cy="1216442"/>
          </a:xfrm>
        </p:grpSpPr>
        <p:cxnSp>
          <p:nvCxnSpPr>
            <p:cNvPr id="88" name="Přímá spojnice se šipkou 87"/>
            <p:cNvCxnSpPr/>
            <p:nvPr/>
          </p:nvCxnSpPr>
          <p:spPr>
            <a:xfrm>
              <a:off x="1835696" y="3861048"/>
              <a:ext cx="672186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Přímá spojnice se šipkou 88"/>
            <p:cNvCxnSpPr/>
            <p:nvPr/>
          </p:nvCxnSpPr>
          <p:spPr>
            <a:xfrm flipV="1">
              <a:off x="1835696" y="3068960"/>
              <a:ext cx="0" cy="80047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ovéPole 89"/>
            <p:cNvSpPr txBox="1"/>
            <p:nvPr/>
          </p:nvSpPr>
          <p:spPr>
            <a:xfrm>
              <a:off x="1691681" y="3882643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 MHz</a:t>
              </a:r>
            </a:p>
          </p:txBody>
        </p:sp>
        <p:sp>
          <p:nvSpPr>
            <p:cNvPr id="91" name="TextovéPole 90"/>
            <p:cNvSpPr txBox="1"/>
            <p:nvPr/>
          </p:nvSpPr>
          <p:spPr>
            <a:xfrm>
              <a:off x="1907704" y="4031486"/>
              <a:ext cx="7200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50" b="1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MHz</a:t>
              </a:r>
            </a:p>
          </p:txBody>
        </p:sp>
      </p:grpSp>
      <p:sp>
        <p:nvSpPr>
          <p:cNvPr id="92" name="Lichoběžník 91"/>
          <p:cNvSpPr/>
          <p:nvPr/>
        </p:nvSpPr>
        <p:spPr>
          <a:xfrm>
            <a:off x="2051721" y="2380692"/>
            <a:ext cx="720080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pPr algn="ctr"/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Lichoběžník 93"/>
          <p:cNvSpPr/>
          <p:nvPr/>
        </p:nvSpPr>
        <p:spPr>
          <a:xfrm>
            <a:off x="2915816" y="2380692"/>
            <a:ext cx="3768015" cy="400236"/>
          </a:xfrm>
          <a:prstGeom prst="trapezoid">
            <a:avLst>
              <a:gd name="adj" fmla="val 32140"/>
            </a:avLst>
          </a:prstGeom>
          <a:solidFill>
            <a:schemeClr val="accent2">
              <a:lumMod val="75000"/>
              <a:alpha val="2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downstream</a:t>
            </a:r>
            <a:endParaRPr lang="cs-CZ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Lichoběžník 94"/>
          <p:cNvSpPr/>
          <p:nvPr/>
        </p:nvSpPr>
        <p:spPr>
          <a:xfrm>
            <a:off x="2267743" y="2380692"/>
            <a:ext cx="504059" cy="400236"/>
          </a:xfrm>
          <a:prstGeom prst="trapezoid">
            <a:avLst>
              <a:gd name="adj" fmla="val 3214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 anchorCtr="0"/>
          <a:lstStyle/>
          <a:p>
            <a:pPr algn="ctr"/>
            <a:endParaRPr lang="cs-CZ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2771800" y="2780928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 MHz</a:t>
            </a:r>
          </a:p>
        </p:txBody>
      </p:sp>
      <p:sp>
        <p:nvSpPr>
          <p:cNvPr id="97" name="TextovéPole 96"/>
          <p:cNvSpPr txBox="1"/>
          <p:nvPr/>
        </p:nvSpPr>
        <p:spPr>
          <a:xfrm>
            <a:off x="6228184" y="2780928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860 MHz</a:t>
            </a:r>
          </a:p>
        </p:txBody>
      </p:sp>
      <p:sp>
        <p:nvSpPr>
          <p:cNvPr id="98" name="TextovéPole 97"/>
          <p:cNvSpPr txBox="1"/>
          <p:nvPr/>
        </p:nvSpPr>
        <p:spPr>
          <a:xfrm>
            <a:off x="2267744" y="2780928"/>
            <a:ext cx="7200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MHz</a:t>
            </a:r>
          </a:p>
        </p:txBody>
      </p:sp>
      <p:sp>
        <p:nvSpPr>
          <p:cNvPr id="99" name="Vývojový diagram: alternativní postup 98"/>
          <p:cNvSpPr/>
          <p:nvPr/>
        </p:nvSpPr>
        <p:spPr>
          <a:xfrm>
            <a:off x="454907" y="5681633"/>
            <a:ext cx="1197466" cy="339281"/>
          </a:xfrm>
          <a:prstGeom prst="flowChartAlternateProcess">
            <a:avLst/>
          </a:prstGeom>
          <a:solidFill>
            <a:schemeClr val="bg1">
              <a:lumMod val="75000"/>
              <a:alpha val="1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DOCSIS 3.1</a:t>
            </a:r>
          </a:p>
        </p:txBody>
      </p:sp>
      <p:sp>
        <p:nvSpPr>
          <p:cNvPr id="100" name="Vývojový diagram: alternativní postup 99"/>
          <p:cNvSpPr/>
          <p:nvPr/>
        </p:nvSpPr>
        <p:spPr>
          <a:xfrm>
            <a:off x="454907" y="4557010"/>
            <a:ext cx="1197466" cy="339281"/>
          </a:xfrm>
          <a:prstGeom prst="flowChartAlternateProcess">
            <a:avLst/>
          </a:prstGeom>
          <a:solidFill>
            <a:schemeClr val="bg1">
              <a:lumMod val="75000"/>
              <a:alpha val="19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DOCSIS 3.0</a:t>
            </a:r>
          </a:p>
        </p:txBody>
      </p:sp>
      <p:sp>
        <p:nvSpPr>
          <p:cNvPr id="101" name="Vývojový diagram: alternativní postup 100"/>
          <p:cNvSpPr/>
          <p:nvPr/>
        </p:nvSpPr>
        <p:spPr>
          <a:xfrm>
            <a:off x="467544" y="3501008"/>
            <a:ext cx="1197466" cy="339281"/>
          </a:xfrm>
          <a:prstGeom prst="flowChartAlternateProcess">
            <a:avLst/>
          </a:prstGeom>
          <a:solidFill>
            <a:schemeClr val="bg1">
              <a:lumMod val="75000"/>
              <a:alpha val="19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cs-CZ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DOCSIS 3.0</a:t>
            </a:r>
          </a:p>
        </p:txBody>
      </p:sp>
      <p:sp>
        <p:nvSpPr>
          <p:cNvPr id="102" name="Vývojový diagram: alternativní postup 101"/>
          <p:cNvSpPr/>
          <p:nvPr/>
        </p:nvSpPr>
        <p:spPr>
          <a:xfrm>
            <a:off x="442000" y="2380692"/>
            <a:ext cx="1197466" cy="339281"/>
          </a:xfrm>
          <a:prstGeom prst="flowChartAlternateProcess">
            <a:avLst/>
          </a:prstGeom>
          <a:solidFill>
            <a:schemeClr val="bg1">
              <a:lumMod val="75000"/>
              <a:alpha val="19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cs-CZ" sz="1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DOCSIS 2.0</a:t>
            </a:r>
          </a:p>
        </p:txBody>
      </p:sp>
      <p:sp>
        <p:nvSpPr>
          <p:cNvPr id="103" name="Zástupný symbol pro obsah 2"/>
          <p:cNvSpPr txBox="1">
            <a:spLocks/>
          </p:cNvSpPr>
          <p:nvPr/>
        </p:nvSpPr>
        <p:spPr>
          <a:xfrm>
            <a:off x="5267842" y="1340768"/>
            <a:ext cx="419990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Výsledek: větší šířka pásma pro uživatele</a:t>
            </a:r>
          </a:p>
        </p:txBody>
      </p:sp>
    </p:spTree>
    <p:extLst>
      <p:ext uri="{BB962C8B-B14F-4D97-AF65-F5344CB8AC3E}">
        <p14:creationId xmlns:p14="http://schemas.microsoft.com/office/powerpoint/2010/main" val="2368969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DOCSIS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2400" dirty="0">
              <a:solidFill>
                <a:schemeClr val="bg1">
                  <a:lumMod val="9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DOCSIS rychlosti</a:t>
            </a:r>
          </a:p>
          <a:p>
            <a:pPr marL="0" indent="0">
              <a:buNone/>
            </a:pP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C749BBD6-3FB7-4348-83E2-56B108FB9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475" y="1713559"/>
            <a:ext cx="7761870" cy="116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73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ál 18"/>
          <p:cNvSpPr/>
          <p:nvPr/>
        </p:nvSpPr>
        <p:spPr>
          <a:xfrm rot="1414738">
            <a:off x="4047433" y="4093767"/>
            <a:ext cx="3625319" cy="1814717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HFC-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Optický node 1x1 pro FTTB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výstupní úroveň: 1x 112dB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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V@1.0GHz 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1x1 segmentace (1 RX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x 1 TX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koax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portů aktivních/pasivních: 1/1</a:t>
            </a:r>
          </a:p>
          <a:p>
            <a:pPr>
              <a:spcBef>
                <a:spcPts val="600"/>
              </a:spcBef>
            </a:pP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přepínání režim </a:t>
            </a:r>
            <a:r>
              <a:rPr lang="cs-CZ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RFoG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cs-CZ" sz="1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burst</a:t>
            </a:r>
            <a:r>
              <a:rPr lang="cs-CZ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mode) nebo HFC (CW mode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napájení AC 230V nebo DC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remote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Použití: FTTB</a:t>
            </a:r>
          </a:p>
          <a:p>
            <a:pPr marL="0" indent="0">
              <a:spcBef>
                <a:spcPts val="1200"/>
              </a:spcBef>
              <a:buNone/>
            </a:pP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442626" y="1484784"/>
            <a:ext cx="2585758" cy="246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b" anchorCtr="0">
            <a:spAutoFit/>
          </a:bodyPr>
          <a:lstStyle/>
          <a:p>
            <a:r>
              <a:rPr lang="cs-CZ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BOOSTRAL 650/ LP90G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4644008" y="3038652"/>
            <a:ext cx="0" cy="46235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797686" y="3296017"/>
            <a:ext cx="846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RX</a:t>
            </a:r>
            <a:endParaRPr lang="cs-CZ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4960588" y="2996952"/>
            <a:ext cx="0" cy="504056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977448" y="3058853"/>
            <a:ext cx="494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</a:t>
            </a:r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cs-CZ" sz="16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5689405" y="5230285"/>
            <a:ext cx="165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 1</a:t>
            </a:r>
          </a:p>
        </p:txBody>
      </p:sp>
      <p:pic>
        <p:nvPicPr>
          <p:cNvPr id="16" name="Picture 4" descr="M:\prezentacje\nowy szablon kart\nowe gotowe pl i eng\zdjęcia\BOOSTRAL_651_1200p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1166" y="3611551"/>
            <a:ext cx="1307870" cy="1257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ovéPole 16"/>
          <p:cNvSpPr txBox="1"/>
          <p:nvPr/>
        </p:nvSpPr>
        <p:spPr>
          <a:xfrm>
            <a:off x="7164288" y="170080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 </a:t>
            </a:r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Dříve Lambda Pro 90G</a:t>
            </a:r>
          </a:p>
        </p:txBody>
      </p:sp>
      <p:pic>
        <p:nvPicPr>
          <p:cNvPr id="18" name="Picture 2" descr="C:\Documents and Settings\Ladin\Plocha\Vector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34" y="6003450"/>
            <a:ext cx="14160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323528" y="610432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Zdroj: VECTOR</a:t>
            </a:r>
          </a:p>
        </p:txBody>
      </p:sp>
      <p:pic>
        <p:nvPicPr>
          <p:cNvPr id="22" name="Picture 7" descr="Business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98004" y="4390116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127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ál 18"/>
          <p:cNvSpPr/>
          <p:nvPr/>
        </p:nvSpPr>
        <p:spPr>
          <a:xfrm rot="1414738">
            <a:off x="6271904" y="4347644"/>
            <a:ext cx="2355971" cy="1814717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325313" y="6505599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www.profiber.eu</a:t>
            </a:r>
            <a:endParaRPr lang="sk-SK" sz="1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39762"/>
            <a:ext cx="7297540" cy="796950"/>
          </a:xfrm>
        </p:spPr>
        <p:txBody>
          <a:bodyPr>
            <a:normAutofit fontScale="90000"/>
          </a:bodyPr>
          <a:lstStyle/>
          <a:p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HFC-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Fiber</a:t>
            </a: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Deep</a:t>
            </a:r>
            <a:b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sz="2400" dirty="0">
                <a:solidFill>
                  <a:schemeClr val="bg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skelnatění opticko-koaxiálních sítí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Optický node </a:t>
            </a:r>
            <a:r>
              <a:rPr lang="cs-CZ" sz="1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RFoG</a:t>
            </a:r>
            <a:r>
              <a:rPr lang="cs-CZ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FTTH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výstupní úroveň: 1x 80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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@1.0GHz 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RFoG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 RX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+ 1 TX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napájení AC 230V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Použití: FTTH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Optický node </a:t>
            </a:r>
            <a:r>
              <a:rPr lang="cs-CZ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RFoG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 FTTB-MDU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výstupní úroveň: 1x 96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dB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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@1.0GHz </a:t>
            </a:r>
          </a:p>
          <a:p>
            <a:pPr>
              <a:spcBef>
                <a:spcPts val="600"/>
              </a:spcBef>
            </a:pP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RFoG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 RX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downstream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+ 1 TX </a:t>
            </a:r>
            <a:r>
              <a:rPr lang="cs-CZ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upstream</a:t>
            </a: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napájení AC 230V</a:t>
            </a: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Použití: FTTB</a:t>
            </a:r>
          </a:p>
          <a:p>
            <a:pPr marL="0" indent="0">
              <a:spcBef>
                <a:spcPts val="1200"/>
              </a:spcBef>
              <a:buNone/>
            </a:pP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BlokTextu 26"/>
          <p:cNvSpPr txBox="1"/>
          <p:nvPr/>
        </p:nvSpPr>
        <p:spPr>
          <a:xfrm>
            <a:off x="611560" y="6536377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1200" b="1" dirty="0">
                <a:solidFill>
                  <a:schemeClr val="bg1"/>
                </a:solidFill>
                <a:cs typeface="Times New Roman" charset="0"/>
              </a:rPr>
              <a:t> </a:t>
            </a:r>
            <a:r>
              <a:rPr lang="cs-CZ" sz="1200" dirty="0">
                <a:solidFill>
                  <a:schemeClr val="bg1"/>
                </a:solidFill>
                <a:latin typeface="DINPro-Regular" pitchFamily="50" charset="0"/>
              </a:rPr>
              <a:t>AKADEMIE VLÁKNOVÉ OPTIKY  A OPTICKÝCH KOMUNIKACÍ </a:t>
            </a:r>
            <a:r>
              <a:rPr lang="cs-CZ" sz="1200" baseline="30000" dirty="0">
                <a:solidFill>
                  <a:schemeClr val="bg1"/>
                </a:solidFill>
                <a:latin typeface="DINPro-Regular" pitchFamily="50" charset="0"/>
              </a:rPr>
              <a:t>®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76056" y="1412776"/>
            <a:ext cx="1680308" cy="246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b" anchorCtr="0">
            <a:spAutoFit/>
          </a:bodyPr>
          <a:lstStyle/>
          <a:p>
            <a:r>
              <a:rPr lang="cs-CZ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BOOSTRAL 611</a:t>
            </a:r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7340851" y="1250768"/>
            <a:ext cx="0" cy="46235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6461982" y="1358051"/>
            <a:ext cx="846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RX</a:t>
            </a:r>
            <a:endParaRPr lang="cs-CZ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7461672" y="1209068"/>
            <a:ext cx="0" cy="504056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461672" y="1340768"/>
            <a:ext cx="494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</a:t>
            </a:r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cs-CZ" sz="16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660232" y="5363924"/>
            <a:ext cx="1651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Segment 1</a:t>
            </a:r>
          </a:p>
        </p:txBody>
      </p:sp>
      <p:pic>
        <p:nvPicPr>
          <p:cNvPr id="18" name="Picture 2" descr="C:\Documents and Settings\Ladin\Plocha\Vector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934" y="6003450"/>
            <a:ext cx="14160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ovéPole 20"/>
          <p:cNvSpPr txBox="1"/>
          <p:nvPr/>
        </p:nvSpPr>
        <p:spPr>
          <a:xfrm>
            <a:off x="323528" y="6104329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Zdroj: VECTOR</a:t>
            </a:r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80776" y="4391507"/>
            <a:ext cx="958911" cy="66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ovéPole 23"/>
          <p:cNvSpPr txBox="1"/>
          <p:nvPr/>
        </p:nvSpPr>
        <p:spPr>
          <a:xfrm>
            <a:off x="5076056" y="3429000"/>
            <a:ext cx="1680308" cy="24622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lIns="36000" tIns="0" rIns="36000" bIns="0" rtlCol="0" anchor="b" anchorCtr="0">
            <a:spAutoFit/>
          </a:bodyPr>
          <a:lstStyle/>
          <a:p>
            <a:r>
              <a:rPr lang="cs-CZ" sz="16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BOOSTRAL 611</a:t>
            </a:r>
          </a:p>
        </p:txBody>
      </p:sp>
      <p:sp>
        <p:nvSpPr>
          <p:cNvPr id="25" name="Ovál 24"/>
          <p:cNvSpPr/>
          <p:nvPr/>
        </p:nvSpPr>
        <p:spPr>
          <a:xfrm rot="1414738">
            <a:off x="7018850" y="1812975"/>
            <a:ext cx="1665598" cy="1060587"/>
          </a:xfrm>
          <a:prstGeom prst="ellipse">
            <a:avLst/>
          </a:prstGeom>
          <a:solidFill>
            <a:srgbClr val="FFC000">
              <a:alpha val="2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9433" y="1766593"/>
            <a:ext cx="958911" cy="666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ovéPole 26"/>
          <p:cNvSpPr txBox="1"/>
          <p:nvPr/>
        </p:nvSpPr>
        <p:spPr>
          <a:xfrm>
            <a:off x="5868144" y="4043833"/>
            <a:ext cx="846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RX</a:t>
            </a:r>
            <a:endParaRPr lang="cs-CZ" sz="1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6867834" y="4026550"/>
            <a:ext cx="494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/>
              </a:rPr>
              <a:t></a:t>
            </a:r>
            <a:r>
              <a:rPr lang="cs-CZ" sz="1200" b="1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cs-CZ" sz="16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6683427" y="3830740"/>
            <a:ext cx="0" cy="462356"/>
          </a:xfrm>
          <a:prstGeom prst="straightConnector1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6804248" y="3789040"/>
            <a:ext cx="0" cy="504056"/>
          </a:xfrm>
          <a:prstGeom prst="straightConnector1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0" descr="Business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8436" y="4391507"/>
            <a:ext cx="1161721" cy="112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11" descr="Business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8070" y="2099759"/>
            <a:ext cx="533400" cy="529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1994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FA497AEF1CB84E9642071C5BA262A3" ma:contentTypeVersion="12" ma:contentTypeDescription="Vytvoří nový dokument" ma:contentTypeScope="" ma:versionID="64f69244ba86f24ebda1933874820bd6">
  <xsd:schema xmlns:xsd="http://www.w3.org/2001/XMLSchema" xmlns:xs="http://www.w3.org/2001/XMLSchema" xmlns:p="http://schemas.microsoft.com/office/2006/metadata/properties" xmlns:ns2="35d94e0f-74cb-4fb0-8a21-83599822fe5b" xmlns:ns3="8b8363e0-cd5c-4733-8867-50f840d3c4de" targetNamespace="http://schemas.microsoft.com/office/2006/metadata/properties" ma:root="true" ma:fieldsID="5a7e4fdea4a8adcd8fa0c2564fe04ae3" ns2:_="" ns3:_="">
    <xsd:import namespace="35d94e0f-74cb-4fb0-8a21-83599822fe5b"/>
    <xsd:import namespace="8b8363e0-cd5c-4733-8867-50f840d3c4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94e0f-74cb-4fb0-8a21-83599822fe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363e0-cd5c-4733-8867-50f840d3c4d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DFA60B-767F-4B76-8A8D-ED062A52A84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DEBF4B-5179-4D69-80D0-BEBD3DA418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d94e0f-74cb-4fb0-8a21-83599822fe5b"/>
    <ds:schemaRef ds:uri="8b8363e0-cd5c-4733-8867-50f840d3c4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5D5A09-C77B-4826-9CA8-D6CDABC39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541</Words>
  <Application>Microsoft Office PowerPoint</Application>
  <PresentationFormat>Předvádění na obrazovce (4:3)</PresentationFormat>
  <Paragraphs>133</Paragraphs>
  <Slides>8</Slides>
  <Notes>4</Notes>
  <HiddenSlides>4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DINPro-Regular</vt:lpstr>
      <vt:lpstr>Tahoma</vt:lpstr>
      <vt:lpstr>Motiv systému Office</vt:lpstr>
      <vt:lpstr>Prezentace aplikace PowerPoint</vt:lpstr>
      <vt:lpstr>HFC – Hybrid Fiber Coax skelnatění opticko-koaxiálních sítí</vt:lpstr>
      <vt:lpstr>HFC- Fiber Deep skelnatění opticko-koaxiálních sítí</vt:lpstr>
      <vt:lpstr>HFC- Fiber Deep skelnatění opticko-koaxiálních sítí</vt:lpstr>
      <vt:lpstr>HFC- Fiber Deep skelnatění opticko-koaxiálních sítí</vt:lpstr>
      <vt:lpstr>DOCSIS </vt:lpstr>
      <vt:lpstr>HFC- Fiber Deep skelnatění opticko-koaxiálních sítí</vt:lpstr>
      <vt:lpstr>HFC- Fiber Deep skelnatění opticko-koaxiálních sítí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Prítula</dc:creator>
  <cp:lastModifiedBy>David Tichy</cp:lastModifiedBy>
  <cp:revision>123</cp:revision>
  <dcterms:created xsi:type="dcterms:W3CDTF">2015-02-16T11:45:41Z</dcterms:created>
  <dcterms:modified xsi:type="dcterms:W3CDTF">2021-08-19T08:43:21Z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0x0101007DFA497AEF1CB84E9642071C5BA262A3</vt:lpwstr>
  </property>
</Properties>
</file>